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4" r:id="rId2"/>
    <p:sldMasterId id="2147483683" r:id="rId3"/>
    <p:sldMasterId id="2147483689" r:id="rId4"/>
  </p:sldMasterIdLst>
  <p:notesMasterIdLst>
    <p:notesMasterId r:id="rId17"/>
  </p:notesMasterIdLst>
  <p:sldIdLst>
    <p:sldId id="256" r:id="rId5"/>
    <p:sldId id="281" r:id="rId6"/>
    <p:sldId id="282" r:id="rId7"/>
    <p:sldId id="283" r:id="rId8"/>
    <p:sldId id="291" r:id="rId9"/>
    <p:sldId id="284" r:id="rId10"/>
    <p:sldId id="285" r:id="rId11"/>
    <p:sldId id="286" r:id="rId12"/>
    <p:sldId id="287" r:id="rId13"/>
    <p:sldId id="288" r:id="rId14"/>
    <p:sldId id="290" r:id="rId15"/>
    <p:sldId id="28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8"/>
  </p:normalViewPr>
  <p:slideViewPr>
    <p:cSldViewPr snapToGrid="0">
      <p:cViewPr varScale="1">
        <p:scale>
          <a:sx n="117" d="100"/>
          <a:sy n="117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HIAI Takuma" userId="a4f3f185-cbc2-4786-b20a-a8a10bb2029e" providerId="ADAL" clId="{D9BD9856-CA1D-2A43-91BA-2B751A4F7013}"/>
    <pc:docChg chg="delSld">
      <pc:chgData name="OCHIAI Takuma" userId="a4f3f185-cbc2-4786-b20a-a8a10bb2029e" providerId="ADAL" clId="{D9BD9856-CA1D-2A43-91BA-2B751A4F7013}" dt="2022-12-08T09:12:34.884" v="22" actId="2696"/>
      <pc:docMkLst>
        <pc:docMk/>
      </pc:docMkLst>
      <pc:sldChg chg="del">
        <pc:chgData name="OCHIAI Takuma" userId="a4f3f185-cbc2-4786-b20a-a8a10bb2029e" providerId="ADAL" clId="{D9BD9856-CA1D-2A43-91BA-2B751A4F7013}" dt="2022-12-08T09:12:34.856" v="18" actId="2696"/>
        <pc:sldMkLst>
          <pc:docMk/>
          <pc:sldMk cId="1013349101" sldId="257"/>
        </pc:sldMkLst>
      </pc:sldChg>
      <pc:sldChg chg="del">
        <pc:chgData name="OCHIAI Takuma" userId="a4f3f185-cbc2-4786-b20a-a8a10bb2029e" providerId="ADAL" clId="{D9BD9856-CA1D-2A43-91BA-2B751A4F7013}" dt="2022-12-08T09:12:34.819" v="6" actId="2696"/>
        <pc:sldMkLst>
          <pc:docMk/>
          <pc:sldMk cId="3929107873" sldId="258"/>
        </pc:sldMkLst>
      </pc:sldChg>
      <pc:sldChg chg="del">
        <pc:chgData name="OCHIAI Takuma" userId="a4f3f185-cbc2-4786-b20a-a8a10bb2029e" providerId="ADAL" clId="{D9BD9856-CA1D-2A43-91BA-2B751A4F7013}" dt="2022-12-08T09:12:34.829" v="9" actId="2696"/>
        <pc:sldMkLst>
          <pc:docMk/>
          <pc:sldMk cId="102151884" sldId="259"/>
        </pc:sldMkLst>
      </pc:sldChg>
      <pc:sldChg chg="del">
        <pc:chgData name="OCHIAI Takuma" userId="a4f3f185-cbc2-4786-b20a-a8a10bb2029e" providerId="ADAL" clId="{D9BD9856-CA1D-2A43-91BA-2B751A4F7013}" dt="2022-12-08T09:12:34.846" v="17" actId="2696"/>
        <pc:sldMkLst>
          <pc:docMk/>
          <pc:sldMk cId="1383972469" sldId="260"/>
        </pc:sldMkLst>
      </pc:sldChg>
      <pc:sldChg chg="del">
        <pc:chgData name="OCHIAI Takuma" userId="a4f3f185-cbc2-4786-b20a-a8a10bb2029e" providerId="ADAL" clId="{D9BD9856-CA1D-2A43-91BA-2B751A4F7013}" dt="2022-12-08T09:12:34.865" v="19" actId="2696"/>
        <pc:sldMkLst>
          <pc:docMk/>
          <pc:sldMk cId="3932587678" sldId="261"/>
        </pc:sldMkLst>
      </pc:sldChg>
      <pc:sldChg chg="del">
        <pc:chgData name="OCHIAI Takuma" userId="a4f3f185-cbc2-4786-b20a-a8a10bb2029e" providerId="ADAL" clId="{D9BD9856-CA1D-2A43-91BA-2B751A4F7013}" dt="2022-12-08T09:12:34.835" v="11" actId="2696"/>
        <pc:sldMkLst>
          <pc:docMk/>
          <pc:sldMk cId="740223082" sldId="262"/>
        </pc:sldMkLst>
      </pc:sldChg>
      <pc:sldChg chg="del">
        <pc:chgData name="OCHIAI Takuma" userId="a4f3f185-cbc2-4786-b20a-a8a10bb2029e" providerId="ADAL" clId="{D9BD9856-CA1D-2A43-91BA-2B751A4F7013}" dt="2022-12-08T09:12:34.827" v="8" actId="2696"/>
        <pc:sldMkLst>
          <pc:docMk/>
          <pc:sldMk cId="3815457694" sldId="263"/>
        </pc:sldMkLst>
      </pc:sldChg>
      <pc:sldChg chg="del">
        <pc:chgData name="OCHIAI Takuma" userId="a4f3f185-cbc2-4786-b20a-a8a10bb2029e" providerId="ADAL" clId="{D9BD9856-CA1D-2A43-91BA-2B751A4F7013}" dt="2022-12-08T09:12:34.817" v="5" actId="2696"/>
        <pc:sldMkLst>
          <pc:docMk/>
          <pc:sldMk cId="613094604" sldId="264"/>
        </pc:sldMkLst>
      </pc:sldChg>
      <pc:sldChg chg="del">
        <pc:chgData name="OCHIAI Takuma" userId="a4f3f185-cbc2-4786-b20a-a8a10bb2029e" providerId="ADAL" clId="{D9BD9856-CA1D-2A43-91BA-2B751A4F7013}" dt="2022-12-08T09:12:34.832" v="10" actId="2696"/>
        <pc:sldMkLst>
          <pc:docMk/>
          <pc:sldMk cId="11863077" sldId="265"/>
        </pc:sldMkLst>
      </pc:sldChg>
      <pc:sldChg chg="del">
        <pc:chgData name="OCHIAI Takuma" userId="a4f3f185-cbc2-4786-b20a-a8a10bb2029e" providerId="ADAL" clId="{D9BD9856-CA1D-2A43-91BA-2B751A4F7013}" dt="2022-12-08T09:12:34.810" v="3" actId="2696"/>
        <pc:sldMkLst>
          <pc:docMk/>
          <pc:sldMk cId="2321983151" sldId="266"/>
        </pc:sldMkLst>
      </pc:sldChg>
      <pc:sldChg chg="del">
        <pc:chgData name="OCHIAI Takuma" userId="a4f3f185-cbc2-4786-b20a-a8a10bb2029e" providerId="ADAL" clId="{D9BD9856-CA1D-2A43-91BA-2B751A4F7013}" dt="2022-12-08T09:12:34.884" v="22" actId="2696"/>
        <pc:sldMkLst>
          <pc:docMk/>
          <pc:sldMk cId="2060431371" sldId="267"/>
        </pc:sldMkLst>
      </pc:sldChg>
      <pc:sldChg chg="del">
        <pc:chgData name="OCHIAI Takuma" userId="a4f3f185-cbc2-4786-b20a-a8a10bb2029e" providerId="ADAL" clId="{D9BD9856-CA1D-2A43-91BA-2B751A4F7013}" dt="2022-12-08T09:12:34.844" v="16" actId="2696"/>
        <pc:sldMkLst>
          <pc:docMk/>
          <pc:sldMk cId="977054326" sldId="268"/>
        </pc:sldMkLst>
      </pc:sldChg>
      <pc:sldChg chg="del">
        <pc:chgData name="OCHIAI Takuma" userId="a4f3f185-cbc2-4786-b20a-a8a10bb2029e" providerId="ADAL" clId="{D9BD9856-CA1D-2A43-91BA-2B751A4F7013}" dt="2022-12-08T09:12:34.867" v="20" actId="2696"/>
        <pc:sldMkLst>
          <pc:docMk/>
          <pc:sldMk cId="1086184218" sldId="269"/>
        </pc:sldMkLst>
      </pc:sldChg>
      <pc:sldChg chg="del">
        <pc:chgData name="OCHIAI Takuma" userId="a4f3f185-cbc2-4786-b20a-a8a10bb2029e" providerId="ADAL" clId="{D9BD9856-CA1D-2A43-91BA-2B751A4F7013}" dt="2022-12-08T09:12:34.836" v="12" actId="2696"/>
        <pc:sldMkLst>
          <pc:docMk/>
          <pc:sldMk cId="1248670468" sldId="270"/>
        </pc:sldMkLst>
      </pc:sldChg>
      <pc:sldChg chg="del">
        <pc:chgData name="OCHIAI Takuma" userId="a4f3f185-cbc2-4786-b20a-a8a10bb2029e" providerId="ADAL" clId="{D9BD9856-CA1D-2A43-91BA-2B751A4F7013}" dt="2022-12-08T09:12:34.808" v="2" actId="2696"/>
        <pc:sldMkLst>
          <pc:docMk/>
          <pc:sldMk cId="2061938718" sldId="271"/>
        </pc:sldMkLst>
      </pc:sldChg>
      <pc:sldChg chg="del">
        <pc:chgData name="OCHIAI Takuma" userId="a4f3f185-cbc2-4786-b20a-a8a10bb2029e" providerId="ADAL" clId="{D9BD9856-CA1D-2A43-91BA-2B751A4F7013}" dt="2022-12-08T09:12:34.838" v="13" actId="2696"/>
        <pc:sldMkLst>
          <pc:docMk/>
          <pc:sldMk cId="3928913189" sldId="272"/>
        </pc:sldMkLst>
      </pc:sldChg>
      <pc:sldChg chg="del">
        <pc:chgData name="OCHIAI Takuma" userId="a4f3f185-cbc2-4786-b20a-a8a10bb2029e" providerId="ADAL" clId="{D9BD9856-CA1D-2A43-91BA-2B751A4F7013}" dt="2022-12-08T09:12:34.843" v="15" actId="2696"/>
        <pc:sldMkLst>
          <pc:docMk/>
          <pc:sldMk cId="2567687504" sldId="273"/>
        </pc:sldMkLst>
      </pc:sldChg>
      <pc:sldChg chg="del">
        <pc:chgData name="OCHIAI Takuma" userId="a4f3f185-cbc2-4786-b20a-a8a10bb2029e" providerId="ADAL" clId="{D9BD9856-CA1D-2A43-91BA-2B751A4F7013}" dt="2022-12-08T09:12:34.871" v="21" actId="2696"/>
        <pc:sldMkLst>
          <pc:docMk/>
          <pc:sldMk cId="2080828240" sldId="275"/>
        </pc:sldMkLst>
      </pc:sldChg>
      <pc:sldChg chg="del">
        <pc:chgData name="OCHIAI Takuma" userId="a4f3f185-cbc2-4786-b20a-a8a10bb2029e" providerId="ADAL" clId="{D9BD9856-CA1D-2A43-91BA-2B751A4F7013}" dt="2022-12-08T09:12:34.824" v="7" actId="2696"/>
        <pc:sldMkLst>
          <pc:docMk/>
          <pc:sldMk cId="1547489541" sldId="276"/>
        </pc:sldMkLst>
      </pc:sldChg>
      <pc:sldChg chg="del">
        <pc:chgData name="OCHIAI Takuma" userId="a4f3f185-cbc2-4786-b20a-a8a10bb2029e" providerId="ADAL" clId="{D9BD9856-CA1D-2A43-91BA-2B751A4F7013}" dt="2022-12-08T09:12:34.814" v="4" actId="2696"/>
        <pc:sldMkLst>
          <pc:docMk/>
          <pc:sldMk cId="385082357" sldId="277"/>
        </pc:sldMkLst>
      </pc:sldChg>
      <pc:sldChg chg="del">
        <pc:chgData name="OCHIAI Takuma" userId="a4f3f185-cbc2-4786-b20a-a8a10bb2029e" providerId="ADAL" clId="{D9BD9856-CA1D-2A43-91BA-2B751A4F7013}" dt="2022-12-08T09:12:34.805" v="1" actId="2696"/>
        <pc:sldMkLst>
          <pc:docMk/>
          <pc:sldMk cId="3153262515" sldId="278"/>
        </pc:sldMkLst>
      </pc:sldChg>
      <pc:sldChg chg="del">
        <pc:chgData name="OCHIAI Takuma" userId="a4f3f185-cbc2-4786-b20a-a8a10bb2029e" providerId="ADAL" clId="{D9BD9856-CA1D-2A43-91BA-2B751A4F7013}" dt="2022-12-08T09:12:34.793" v="0" actId="2696"/>
        <pc:sldMkLst>
          <pc:docMk/>
          <pc:sldMk cId="2414946513" sldId="279"/>
        </pc:sldMkLst>
      </pc:sldChg>
      <pc:sldMasterChg chg="delSldLayout">
        <pc:chgData name="OCHIAI Takuma" userId="a4f3f185-cbc2-4786-b20a-a8a10bb2029e" providerId="ADAL" clId="{D9BD9856-CA1D-2A43-91BA-2B751A4F7013}" dt="2022-12-08T09:12:34.841" v="14" actId="2696"/>
        <pc:sldMasterMkLst>
          <pc:docMk/>
          <pc:sldMasterMk cId="297969070" sldId="2147483674"/>
        </pc:sldMasterMkLst>
        <pc:sldLayoutChg chg="del">
          <pc:chgData name="OCHIAI Takuma" userId="a4f3f185-cbc2-4786-b20a-a8a10bb2029e" providerId="ADAL" clId="{D9BD9856-CA1D-2A43-91BA-2B751A4F7013}" dt="2022-12-08T09:12:34.841" v="14" actId="2696"/>
          <pc:sldLayoutMkLst>
            <pc:docMk/>
            <pc:sldMasterMk cId="297969070" sldId="2147483674"/>
            <pc:sldLayoutMk cId="3370943215" sldId="2147483707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58:38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110 22 6628,'0'-12'0,"0"2"0,0 10 0,0 0 0,-3 10 0,-4 5 0,4 11 0,-4 3 0,2 10 0,-2-3 0,2-2 655,-9 2 0,9 1-454,-2 6 1,-3 1-402,3-1 0,-3-9-288,3-5-420,4 5 379,-6-10 529,9 8 0,0-22 0,0-10 0,9-10 0,3-12 0</inkml:trace>
  <inkml:trace contextRef="#ctx0" brushRef="#br0" timeOffset="492">153 131 8380,'0'-12'-1591,"0"0"1647,0 5 197,10 4-121,-8-6 1,10 1-59,-4 1 1,-4 0 34,11 7 1,-1-7-102,8-1 1,-7 1 92,-1 7 0,8-7-189,7-1 0,0 1 100,-7 7 0,2 0-116,5 0 0,-5 0-6,5 0 57,-4 0-58,-4 0 72,1 0 172,0 0 1,-10 3-147,-5 4 262,-4-5-224,-3 18 1,0-15-7,0 9 4,0-9 0,0 7-2,0-5 0,-3-4-26,-4 4 1,5-2-39,-6 2-9,6-5 1,2 11 46,0-6 1,0-2 82,0 9 1,-3-7-76,-4 8 0,5-8 102,-5 8 0,4-1-83,3 8 0,-2 0 62,-6 0 0,6 2-26,-5 5 1,-3-3 8,3 11 0,-3-1 21,3 8 1,4-1-33,-4 1 1,-2 2-2,1 4 1,-6-4-5,6 5 0,-1-2-14,2 1 0,2-4-30,-10 5 1,10-5-12,-2-2 1,2-8-9,-2 0 0,5-7-111,-6 8 0,6-11-123,2 3 226,0-5 0,0-2-440,0 0 89,0-10-279,0-2 100,0-10-58,0 0 608,0-10 0,0 8 0,-10-27 0,-2 4 0</inkml:trace>
  <inkml:trace contextRef="#ctx0" brushRef="#br0" timeOffset="808">284 567 7261,'-12'0'531,"2"0"22,10 0-402,0 0 1,7 2 23,1 5-308,8 5 1,-3 8 137,8-6 1,-6 3-258,-1-10 1,-6 10-1,6-2 0,-2-3-232,3 3 484,4-11 0,-7 16 0,10-8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07:41.4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109 44 6660,'0'-12'546,"0"2"-526,0 10 0,0-2 37,0-5-36,0 4 45,0-6-16,0 9 328,0 0-343,0 9 1,-2-4 27,-5 10 1,4-8-29,-4 7 0,5 1-16,2 7 1,-3-3 12,-4-4 1,5 4-10,-6-5 0,6 6 6,2 2 0,-3-1-2,-4 1 0,5 0-1,-5 0 0,4 0-2,3-1 0,-7-6 0,0-1 1,-1 1-20,8 7 0,0-1-1,0 1 0,-2-7 39,-5-1 0,4 1 2,-4 6 0,5-6-21,2 0 0,0-1 25,0 8-27,0 0 0,0-1 5,0 1 0,0-7 21,0-1 1,0-7-17,0 8 0,0-8 29,0 8-41,0-1 0,7 1-2,0-1 0,0-6 72,-7 6 0,3-7 8,4 8 0,-5-8-90,6 8 1,-3-8 8,2 7-62,-5-9 119,8 15-39,0-8 0,-6 2-41,11 1 0,-10-8-7,2 8 1,-2-11-21,2 4 1,-4-4-57,4 4 47,5-6 1,-7 10-224,9-5-83,-9-4 0,7 7-606,-5-10-87,-4 9 1041,7-6 0,-1 16 0,3-7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22:27.1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7422,'0'14'305,"0"1"-211,0-1 0,0 8-17,0 0 0,0 2 1,0 5 0,0-2-33,0 9 0,0-7-19,0 7 1,0 1 1,0 6 1,0-7 0,0 1 0,0-3-35,0 2 0,0-2-287,0-5 178,0-5 0,0 8-553,0-11-149,0-9 226,0-2 591,10-10 0,-8 0 0,8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22:27.8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22 8463,'-12'0'-1293,"2"-10"1560,10 8 38,-9-8-133,6 10-109,-7 0 0,10 10 33,0 4 1,3 6 6,4 1 0,-4 11-70,4 4 0,-5-2-7,-2 2 0,3 1-23,4 6 0,-5 3-15,6 5 0,-6-5-152,-2 5 0,0-8 60,0-6 0,0 4-183,0-5 0,0-4 42,0-3 0,0-5 31,0-2 0,0 2 72,0 5 0,0-12-64,0 4 0,2-6 206,6 0 0,-6 4 0,5-5 0,-4-2 0,-3 3 0,0-10 0,0 14 0,0-7 0,0 10 0,0 0 0,0-8 0,0 1 0,0-8 29,0 8 1,0-8 10,0 7 1,0-6 292,0 6-165,0-9 84,0 14 0,0-14-22,0 10 0,0-8-47,0 8 1,0-8 134,0 7-160,0 1 0,0 7-58,0-1 0,0 8-3,0 0 1,0 1-198,0-9 1,0 8 133,0 0 1,0 3-180,0-3 0,0-5 40,0 5 0,0 3-197,0-3 1,2 2-53,5-2 1,-4-5 3,4 5 0,-4-2 22,-3 2 328,0-5 0,9 8 0,3-11 0</inkml:trace>
  <inkml:trace contextRef="#ctx0" brushRef="#br0" timeOffset="226">109 2156 8029,'0'12'-1300,"0"-2"1445,0-1 314,-9-6-367,6 16 1,-6-14-29,9 10 0,0-8-92,0 7 0,0 1 26,0 7 0,0-5-8,0 4 0,0-4-20,0 12 1,0-4-11,0-4 1,0 4-68,0 4 0,2-3-233,5 10 1,-4-7-172,4 8 511,-5-11 0,-2 16 0,0-9 0</inkml:trace>
  <inkml:trace contextRef="#ctx0" brushRef="#br0" timeOffset="443">153 3005 8463,'-10'12'-95,"8"-2"0,-10-10-136,4 0 182,6 10 0,-8-5-194,10 9 194,0 1 1,0 6-144,0 1 0,0 0 76,0 0 1,3 2-79,4 5 1,-5-5 39,6 5 1,-6-2-90,-2 2 0,7-5 243,1 5 0,-1 3 0,-7-3 0,0 0 0,0-8 0,0 1 0</inkml:trace>
  <inkml:trace contextRef="#ctx0" brushRef="#br0" timeOffset="650">153 3637 8463,'0'14'-964,"0"1"700,0 2 1,0-5 379,0 2 0,0-6 0,0 6 1,0-7 4,0 8 1,0-8 100,0 8-181,0-1 0,0 8 23,0 0 0,0 0-116,0-1 1,0 1 65,0 0 1,2 0-157,6-1 1,-6 1-104,5 0 1,-4 7 75,-3 0 0,0 3-30,0-3 1,0-5 20,0 5 0,0 2 178,0-2 0,0 0 0,9 3 0,3 2 0</inkml:trace>
  <inkml:trace contextRef="#ctx0" brushRef="#br0" timeOffset="833">196 4530 7477,'-12'9'-747,"3"-4"725,9 10 0,0-8 168,0 7 0,0 1-157,0 7 0,0 0-2,0-1 0,0 1-22,0 0 0,0 7-98,0 0 0,0 7-104,0-7 0,7 10 46,0-3 191,0-4 0,-7 9 0,0-7 0</inkml:trace>
  <inkml:trace contextRef="#ctx0" brushRef="#br0" timeOffset="1015">240 5248 8458,'0'22'-430,"0"0"1,0 0 352,0-1 0,0-6 231,0-1 0,0 1-107,0 7 0,0-8-167,0 1 1,0-1 93,0 8 1,0-7-179,0-1 1,0 1-238,0 6 367,0 1 1,2 0 73,6 0 0,-6-1 0,8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22:59.21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87 9445,'0'-12'-2164,"0"-7"2363,0 17-152,0-8 0,0 7 9,0-4 2,0 5-11,0-8-17,0 10-3,0 0-150,0-10 172,0 8-20,0-8 0,0 10-91,10 0 2,-7 0-11,6 0 150,-9 0 592,0 0-645,10 0-76,-8 0-17,8 0 92,-10 0 332,0 0-248,0 10 95,0-8-3,0 8-53,0-10 1,2 7-52,6 1 1,-6 1-20,5-1 0,-4-4 28,-3 11 1,0-8 205,0 8-211,0-1 1,0 8-69,0 0 1,0 0 25,0-1 0,0 1-11,0 0 0,0 0 37,0-1 1,0 1-8,0 0 0,0 0-95,0 0 0,0-8 89,0 1-98,0-1 0,0 8 68,0 0 0,0-8-3,0 1 1,0-8-4,0 7-10,0 1 3,0 7 1,0-8 43,0 1 61,0-1-103,0 8 1,0 0 41,0 0-42,0-1 0,0 1-2,0 0 0,0-8 15,0 1-28,0-1 1,0 8-24,0 0 0,0-7-10,0-1 1,0-7 3,0 8 1,0-8-26,0 8-3,0-11 43,0 16 0,0-15-22,0 9 15,0-9 5,0 5 19,0-1 2,0-6 21,0 6 7,0 1-2,0-7-36,0 16 0,0-14-10,0 9 8,0-9 0,0 7 3,0-5-2,0-4 0,0 9 10,0-5 9,0-4-17,0 16-5,0-17 15,0 18-33,0-8 25,0 0-9,0 7 0,0-14-2,0 10-1,0-10 1,0 14 0,0-14 2,0 9-5,0-9 4,0 14 1,0-14-13,0 10 11,0-10 1,0 7-2,0-5 1,0-2-5,0 9 0,0-9 11,0 15 0,0-16 10,0 11-18,0-10 3,0 14 0,0-14-12,0 9 7,0-9-2,0 15 2,0-18-1,0 17 1,0-14-4,0 10 5,0-10 0,0 7-19,0-5 17,0-5 0,0 18 2,0-18-1,0 18 0,0-16 1,0 11 0,0-10 2,0 14 0,-3-14 94,-4 9-45,5-9 0,-8 7-48,10-4-33,0-6 1,0 10 10,0-5-5,0-4 17,0 7 3,0-10 1,0 2-98,0 5-15,0-4 75,0 6 46,0-9-127,0 0-15,0 10 137,0-8 2,0 8 2,0-10-53,0 0-74,0 10 118,0-8 140,0 8-4,0-10-1115,0 0 0,10-10 0,2-2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0:38.1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7263,'12'9'99,"-2"-4"-19,-10 10 1,2-1 15,5 8 1,-4 2-87,4 5 0,-4-5 54,-3 6 1,0 1-142,0-2 1,0 7 22,0-7 0,0 0-172,0-7 0,0 0 31,0 0 0,0-1-425,0 1 620,0 0 0,-10-10 0,-2-2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0:32.8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1 6740,'-12'0'197,"2"0"-162,10 0-40,0 0 39,0 9 0,0-4-122,0 10 0,0-8 36,0 7-68,0 1 0,0 7 61,0-1 1,0 1-123,0 0 1,0-7-23,0-1 203,0 1 0,0 6 0,0 1 0,0 0 0</inkml:trace>
  <inkml:trace contextRef="#ctx0" brushRef="#br0" timeOffset="310">109 284 6494,'3'-12'129,"4"4"0,-2-1-102,9 1 1,1-1-85,7 1 0,-1 6 30,1-5 1,0-3-103,0 3 0,-1 0 101,1 7 0,-7 0-16,-1 0 0,1 0-53,7 0 1,-10 2-3,-5 5 0,-2-2 99,2 10 0,-5-11 0,8 16 0,-10-8 0</inkml:trace>
  <inkml:trace contextRef="#ctx0" brushRef="#br0" timeOffset="719">240 218 8288,'-15'20'0,"3"-3"-744,3-3 643,-8-9 0,14 7-320,-4-5 359,5-4 74,2 16 1,0-14-106,0 10 1,0-8 128,0 7 0,2-6-156,5 6 1,-4-7 37,4 8 1,3-8-68,-3 8 1,0-8-30,-7 7 178,10-9 0,-8 5 0,18 0 0,-8 2 0</inkml:trace>
  <inkml:trace contextRef="#ctx0" brushRef="#br0" timeOffset="1080">392 218 8394,'-2'12'-1774,"-5"-4"1715,4-6 0,-9-2 124,5 0-22,5 0 0,-11 3-48,6 4-1,5-5 0,-8 10 25,10-4-179,0-6 112,-10 17 0,8-14-13,-5 10 0,2-8-241,-2 8 149,4-1 153,-16 8 0,7 0 0,-10-1 0</inkml:trace>
  <inkml:trace contextRef="#ctx0" brushRef="#br0" timeOffset="1355">88 523 7005,'19'-2'25,"-5"-5"1,6 2-31,-6-10 1,8 8 51,7-8 0,-5 8-199,5-7 0,-5 9 56,-2-2 0,0-3-64,0 3 1,0-1 92,-1 8 0,-6 0-20,-1 0 1,-6 0 35,6 0 3,-9 0-2,5 0 0,-10 3-25,0 4 75,0-5 0,-10 18 0,-2-18 0,-10 8 0</inkml:trace>
  <inkml:trace contextRef="#ctx0" brushRef="#br0" timeOffset="1614">109 676 7010,'0'-12'-596,"0"-1"748,0 6-114,0 5-13,10-18 0,2 16 9,10-11 0,2 10-47,5-2 0,-5 5 0,5 2 0,-5 0-121,-2 0 1,0 0 127,0 0 0,0 0-149,-1 0 0,-6 2-9,-1 5 85,1-4 0,-1 9 79,1-5 0,-10-5 0,4 8 0</inkml:trace>
  <inkml:trace contextRef="#ctx0" brushRef="#br0" timeOffset="1889">283 501 8394,'-12'0'-1846,"0"0"1664,5 0 207,5 0 13,-8 0 38,10 0 1,0 3 13,0 4 1,0-2 47,0 10 0,0-1-105,0 8 1,0 2 73,0 5 0,0-2-53,0 9 0,0 0-83,0 8 0,0-8 23,0 0 1,7-7-128,0 8 1,1-8 69,-8 7 0,0-17-414,0 3 178,0-5 299,0 5 0,9 0 0,3-1 0</inkml:trace>
  <inkml:trace contextRef="#ctx0" brushRef="#br0" timeOffset="2234">240 785 8394,'-12'0'-440,"0"-8"-550,4 1 951,6 0 0,-10 7 742,5 0-699,4 0 81,-16 0 0,14 0-154,-9 0 0,6 2 19,-6 5 1,7-2 31,-8 10 1,8-1 4,-8 8 1,8 0-123,-8 0 1,8-8 53,-7 1 1,9-1-121,-2 8-64,-6 0 1,11 0-130,-5-1 394,4-9 0,3 8 0,0-8 0</inkml:trace>
  <inkml:trace contextRef="#ctx0" brushRef="#br0" timeOffset="2235">218 828 7933,'-12'-10'-1483,"2"8"1796,10-8-48,0 10-161,0 0-95,10 0 0,-5 3-35,9 4 0,-1-2-2,1 9 1,5-9-26,-4 2 0,4 3-126,3-3 1,-7 8 100,-1-8 0,1 3-368,6-3 446,-9-4 0,18 16 0,-6-7 0</inkml:trace>
  <inkml:trace contextRef="#ctx0" brushRef="#br0" timeOffset="2578">632 218 8394,'-15'0'-333,"1"0"1,7 0 338,-8 0 91,10 0 0,-7 0-382,5 0 176,4 0-443,-6 0 234,9 0-30,0 0 351,0 10 1,0-5 8,0 9 0,0-6-36,0 6 74,0-9 0,0 7-15,0-5-35,0-4 1,0 9 4,0-5 1,0-4 67,0 6 12,0 1 20,0-8 15,0 18-65,0-8 0,0 2 44,0 1 1,0-1 7,0 8 1,0 0-47,0 0 0,0-1 9,0 1 1,0 7-19,0 0 1,0 8-4,0-8 1,0 9-94,0-1 1,0-3 96,0 2 0,-7-7-155,-1 7 1,-1-9 60,1 2-253,6-5 214,-8-2 0,8-10-439,-5-5 214,4-4 305,-7-3 0,1-20 0,-3-4 0</inkml:trace>
  <inkml:trace contextRef="#ctx0" brushRef="#br0" timeOffset="2854">588 567 8394,'-2'-12'-453,"-5"4"0,4 4-17,-4-4 361,5 6 308,2-8-80,0 1 0,2 4-126,5-10 0,5 10 53,10-2 0,-7-3-144,-1 3 1,1 0 83,6 7 1,1 0-100,0 0 1,0 0 5,0 0 1,-1 0-86,1 0 0,-7 0 98,-1 0 1,-7 0-114,8 0 207,-10 0 0,4 0 0,1 10 0,2 2 0</inkml:trace>
  <inkml:trace contextRef="#ctx0" brushRef="#br0" timeOffset="3099">741 480 6568,'-12'0'81,"2"0"-59,10 0 341,0 0-235,0 9 1,0 3 47,0 10 0,7 2-91,1 5 1,-1-4 14,-7 4 0,0 2-157,0-2 0,0 7 95,0-6 0,0 6-292,0-7 1,0 0 25,0-7 1,7-1 5,0 1 1,1 0 221,-8 0 0,9 0 0,3-1 0</inkml:trace>
  <inkml:trace contextRef="#ctx0" brushRef="#br0" timeOffset="3959">1155 218 7248,'-13'0'-412,"4"0"0,6 0 457,-4 0-49,5 0-10,-8 0 85,10 0-22,0 0 153,0 10-161,0-8 1,0 11 8,0-6 1,0-2-2,0 9 1,0-7 3,0 8 1,0-8 12,0 8-15,0-1 1,0 8-38,0 0 0,0 0-13,0-1 0,0 1-5,0 0 1,0 0 36,0-1 1,0-6 0,0 0 0,0-1-26,0 8 0,0 0-2,0-1 0,0 1 1,0 0 1,0-8 7,0 1-61,0-1 76,0 8-26,0 0 0,0-7 35,0-1-7,0-9-19,0 14 11,0-16-20,10 16-3,-8-17 1,8 11-7,-10-6 20,0-5-30,9 8 0,-6-8 51,4 6-18,-4-6 0,-1 8-19,5-10 1,-4 2 2,4 5 9,-5-4 3,8 6-22,-8-9 1,11 3 17,-6 4-13,-5-4 1,10 6-3,-4-9 1,-6 0 1,10 0 16,-5 0 0,-4 0-54,16 0 41,-7 0 1,10-7-155,0 0 0,-8-8 142,1 8 1,-8-10-243,8 2 0,-3-4 22,2-3 1,6 1-170,-6-1 401,-4 0 0,9-9 0,-7-3 0</inkml:trace>
  <inkml:trace contextRef="#ctx0" brushRef="#br0" timeOffset="4709">1764 349 6930,'-12'0'-20,"3"0"0,9 2 56,0 6 218,0-6-237,0 8 0,0-8 291,0 5-259,0 6 0,0 16 12,0 0 1,0 0-37,0-8 0,0 9-15,0-1 0,0 2-24,0-2 1,0-5-179,0 5 1,0-5-51,0-2 125,9 0-406,3 0 293,10-10 0,0-2 230,0-10 0,-1 0 0,1-10 0,0-2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0:41.1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110 175 7477,'2'-12'0,"5"5"0,-4 2 16,4-2 0,5 4-36,3-4 1,-3 4-22,2 3 0,1-7-114,7 0 1,-1 0 36,1 7-4,0 0 0,0-8 88,-1 1 1,-6 0-91,-1 7 0,-6 0-7,6 0 12,-9 0-56,5 0-17,-10 0 192,0 10 0,0-8 0,0 8 0</inkml:trace>
  <inkml:trace contextRef="#ctx0" brushRef="#br0" timeOffset="374">1 393 7139,'14'-3'94,"1"-4"0,-1 5-35,8-6 0,2-1-1,5 2 1,-2-1-66,9 8 1,-2-7-4,2 0 1,6-3-98,-6 3 0,-5 4 76,-2-4 1,3 5-274,-3 2 279,0 0-97,-7 0 41,-10 0-7,-3 0-33,-9 0 0,-2 2-13,-5 5 0,2-4 62,-10 4 72,1-5 0,-8 8 0,0 2 0</inkml:trace>
  <inkml:trace contextRef="#ctx0" brushRef="#br0" timeOffset="682">262 327 6886,'3'20'191,"4"-6"1,-5 6-121,5-6 0,-4 6 25,-3 1 0,0 1-60,0 0 1,0 9 37,0 6 0,0-3-81,0 2 1,-7-2 65,-1 2 0,-1-2-176,1-5 1,4-5 62,-11 5 1,10-5-384,-2-2 117,5 0-306,-8 0 417,7-1 209,-6-8 0,18-4 0,4-9 0</inkml:trace>
  <inkml:trace contextRef="#ctx0" brushRef="#br0" timeOffset="982">719 23 7179,'-9'-12'-266,"6"2"394,-6 10-64,9 0 9,0 0-128,0 10 1,0-6 88,0 11-278,0-1 6,0 8-256,9 0 257,-6 0 237,16-10 0,-16 7 0,6-7 0</inkml:trace>
  <inkml:trace contextRef="#ctx0" brushRef="#br0" timeOffset="1155">850 1 6563,'-12'10'-104,"2"2"-85,10 9 0,0-6 162,0-1 1,0 1-251,0 7 277,0-1 0,10 1 0,2 0 0</inkml:trace>
  <inkml:trace contextRef="#ctx0" brushRef="#br0" timeOffset="1591">937 545 7921,'-12'0'-1406,"0"0"1561,5 0 248,4 0-157,-16 0-366,17 0 146,-8 0 50,10-9 0,2 6-26,6-4 0,-4-3-8,11 3 1,-1 0 5,8 7 1,0-8 2,0 1 1,-1-2-56,1 1 1,2 6 42,6-5 1,-6-3-43,5 3 1,2-1-23,-2 8 1,0 0-98,-7 0 1,0 0 119,0 0 0,-8 0-162,1 0 37,-1 0-39,-2 0 79,8 0 0,-18 3-336,5 4-3,-4-5 426,-3 8 0,0-10 0,0 0 0</inkml:trace>
  <inkml:trace contextRef="#ctx0" brushRef="#br0" timeOffset="2082">1743 66 7224,'-12'0'357,"2"0"-17,0 0-363,8 0 1,-8 3 27,10 4 0,-7-2-23,0 9 1,0-7 10,7 8 1,-3-1-6,-4 8 0,4 0-15,-4 0 0,5-8-157,2 1 1,-7-1-144,-1 8 241,1 0 1,7 0-469,0-1 152,0-8 402,0 6 0,0-17 0,-10 8 0,-2-10 0</inkml:trace>
  <inkml:trace contextRef="#ctx0" brushRef="#br0" timeOffset="2538">1678 219 7917,'12'0'-1665,"-3"0"1864,-9 0 0,3 0-86,4 0-166,-5-10 150,8 8-236,0-8 222,2 10-113,10-10 1,-1 8 1,1-8-22,0 10 1,-7-2 9,-1-6 1,-7 6 7,8-5 1,-8 4 27,8 3 1,-8 0-8,7 0 0,-6 0 30,6 0-20,-9 0 4,14 0 0,-14 0-3,10 0 3,-10 0 1,7 0-6,-5 0 5,-5 0 120,8 0-116,-10 0 67,10 0 1,-8 3-59,5 4 0,-4-2 137,-3 9-75,0-9-33,0 15 0,-3-8 70,-4 9-76,5 1 0,-8 0 4,10 0 1,-7 2-8,-1 5 1,1-5 24,7 5 1,-7 3-19,0-3 0,-3 2-55,3-2 0,4-2 8,-4 9 1,-3-7-7,3 7 0,-7-7-22,6 8 0,-1-11-14,1 3 0,6-4-209,-5-4 239,4 1 1,1-3-438,-5-4 214,4-5-221,-6-10 235,9 0 225,0 0 0,0 0 0</inkml:trace>
  <inkml:trace contextRef="#ctx0" brushRef="#br0" timeOffset="2822">1765 436 8457,'-12'0'0,"2"0"0,10 10 0,0-8 0,0 11 0,0-6 0,2-5 0,6 6 0,-4 1 0,11-2 0,-1 8 0,8-8 0,0 8 0,0-8 0,0 8-743,-1-8 1,1 10 742,0-3 0,0 6 0,-1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2:17.704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16 82 8444,'0'-16'-392,"0"5"1,0 0-1,-1 0 1,-3 0 881,-1 1-563,-1 6 276,6-3-312,0 7 610,0 0-389,0 7 0,2 7 44,3 8 1,-3 7-60,4-2 0,-5 11 9,-1 5 0,0 4 13,0 2 1,0 7 9,0 3 0,0 6-139,0 6 0,0-3 121,0 8 1,0-6-149,0 6 1,0-7 105,0 1 0,0-11-90,0-4 0,0-3 41,0 2 0,0-9-2,0 4 0,0-11-43,0 0 0,0-10 51,0-1 1,0-5-103,0 5 100,0-7 1,0 3-103,0-6 98,0-1-43,0 0 1,0-5-37,0 0-4,0-8 52,0 5-7,0-8 619,0 0-565,0-8-19,0 7 91,8-7-38,-7 8 6,7 0-42,-8 0 1,2 0 30,3 0-71,-3 0 0,7 0 33,-4 0 0,-1 0 140,7 0 0,-6 0-122,6 0 0,-6 0 5,6 0 0,0 0-20,5 0 1,0-1 19,1-5 0,1 4-15,3-3 1,-3 3 14,4 2 1,3-5-18,2-1 1,2 1 2,-2 5 1,2-5-105,-7-1 1,7 1 93,-2 5 1,-4 0-5,-1 0 0,-2-6-24,1 1 0,-8-1-8,3 6 79,-3 0-38,3 0 293,-7 0-269,-2 0 56,-7 0-24,0 0-430,-7 0-1141,5 0 706,-5 0 778,7 0 0,-7 0 0,-2 0 0</inkml:trace>
  <inkml:trace contextRef="#ctx0" brushRef="#br1" timeOffset="792">1169 390 8675,'0'-9'-1297,"0"2"1632,-7 7-209,5-7-35,-5 5 1,5-5 68,-3 7-97,3 0 31,-5 0-71,7 0 0,-6 2 44,1 3 0,-2 4-18,1 7 1,4 3 109,-3 2 1,-2 6-96,1 11 1,-1 4 194,2 6 1,1 8-109,-7 4 1,8 1 23,-3-1 0,5 3-115,1-4 1,0-3-21,0-2 0,0-10-47,0-7 1,1-2 124,5-3 1,3-1-281,7-4 0,-5-4 129,0-6 0,-1-1-453,7 0 1,4-1 186,1-5 0,0 5-332,-6-4 1,2-4-35,4-2 665,3-3 0,0-2 0,-2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2:38.57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49 618 8834,'-10'-6'-691,"-1"1"697,7-1 1,-5 6-226,4 0 60,3 0-45,-5 0 221,7 0 1,0 2 110,0 4 1,0-3-33,0 8 1,0 0 28,0 5 0,0 0-129,0 1 0,2-7 86,3 1 1,-3 0-61,3 5 0,2 1 9,-1-1 1,-1-5 16,-5-1-132,7 1 0,-3 4 88,7-5-60,-8 5 1,6-13-84,-3 3 98,-4 4 1,7-7-79,-4 3 48,-3-3 56,12-2 1,-10-2 41,7-3 0,-6-2-18,6-4 0,-6-9 25,6 4 0,-5-6 2,4 1 1,-6 3 2,2-4 0,1-2 36,-2 3 1,6-3-28,-6 3 0,3 3 12,-3-4 0,-3 4-22,3 2 1,-3 5-6,-2 0-90,7 7-66,-5-3 117,5 7-143,-7 0 140,0 0-7,0 7 0,0-3 94,0 7 1,0-6 3,0 6 45,7 0 9,-5 5-100,13 0 69,-13 1 1,5-1-17,-7 0 0,5 0-29,1 1 1,-1 4-20,-5 1 1,0 1-34,0-1 0,2 1 41,3 4 0,-3 4 36,3-4 1,-3 4-44,-2 1 0,0-5 27,0 0 0,0-1-105,0 1 1,0 3 90,0-2 0,0-3-102,0 2 0,-5 0 82,-1 5 0,1-5-60,5 0 0,-5-1 44,-1 1 0,-5-4-19,6-7 1,-2 1-12,1-1 0,3-5 5,-8 0 0,5-8-12,-4 3 0,4-5-30,-5-1 0,6 0-16,-6 0 1,6-1 0,-6-5 0,5 3 8,-4-8 0,4 0 22,-5-5 0,6-1-15,-6 1 1,6 0 13,-6 0 0,6 0 25,-6-1 52,7 1 1,-3 0 16,7 0 1,0 5 4,0 0 1,0 6-23,0-6 0,0 5 43,0-5-40,0 1 0,7-5-2,4 4 1,-2-1 23,2 6 1,0-4-61,5 4 1,0-5-6,0 6 0,1-2-22,-1 1 0,0 4 0,0-3 0,0-2 8,1 1 1,-1 1-58,0 5 0,0 0 93,1 0 1,4 0 129,1 0 0,-6 0-149,-5 0 1,0 2-2,5 3 1,-2-1 176,-3 7-63,4-8 2,-6 12 72,0-6-248,5 7 1,-12-5 59,3 0 0,-1-8-426,1 3 284,-3 3 0,5-6-749,-7 8 164,0-7 0,0 5 98,0-4 611,0-3 1,8 5 0,1-7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2:58.1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1380 195 7406,'9'7'186,"5"-3"-83,-3 7 1,4-1 58,1 7 1,0-1-82,0 0 1,-5 2 39,0 4 0,0-2-21,5 7 0,0 2 37,1 8 0,-7-1-36,1 8 1,-7 1 3,1 9 0,-3-4-16,-2 5 0,0-3 0,0 2 0,0-7-102,0 7 1,-7-14 99,-4 3 1,2-1-150,-2-5 0,6 1 81,-6-5 0,7-8-507,-1-3 256,-4-4 1,7-2-214,-3 0 167,3-7 1,0-2-599,-3-7 876,3 0 0,-5 0 0,7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2:58.9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49 8449,'-9'0'-899,"-5"0"1263,12 0-394,-5 0 380,7 0 19,0 0-186,0-7 0,7 5 17,4-4 1,3 5-132,3 1 0,-1 0 67,0 0 0,6-6-127,-1 1 0,6-1 139,-5 6 1,5 0-206,-5 0 1,5-1 10,-6-5 0,3 4-57,-3-3 0,-2 3 0,2 2 208,-3 0-146,-9 0 0,6 0-601,-5 0 177,-2 0 173,-1 0 0,-5 0-57,3 0-273,-3 0 183,5 7 439,-14-5 0,-2 13 0,-7-6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59:25.7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66 284 7830,'22'-7'-175,"0"-1"222,-1 1 0,1 7-22,0 0 1,0 0-29,0 0 0,7 0 1,0 0-109,-3 0 1,6 0 52,-3 0 0,0 0-391,-7 0 418,-10 0 0,7 0-179,-4 0 1,-3 0 129,2 0-29,-9 0-7,5 0-10,-10 0-18,0 0 0,-10 0 144,-5 0 0,6 0 0,-11 10 0,8 2 0</inkml:trace>
  <inkml:trace contextRef="#ctx0" brushRef="#br0" timeOffset="316">1 567 8050,'22'0'143,"-8"0"0,1 0 0,2-7-86,12-1 1,-3-1 85,11 1 1,-4 6-159,4-5 1,4 4 0,-5 1 8,5-5 0,3 4-133,-1-4 0,-9 5 95,-5 2 0,3 0-241,-3 0 121,0 0 1,-15 2-320,1 5-105,-1-4 156,-2 6 276,-2-9 0,-12 3 53,-6 4 0,-4-5 103,-9 6 0,-1-6 0,0-2 0</inkml:trace>
  <inkml:trace contextRef="#ctx0" brushRef="#br0" timeOffset="633">306 545 6898,'0'12'215,"0"0"61,0-4 0,7 4-41,0 9-163,0 1 1,-7 7 0,0 3 19,0 2-24,0 2 0,-2 7 0,-3 1-160,-2 0 104,-10-1 1,12 1-1,-7-1-178,2 1 1,-4-3 107,7-5-152,-10 5 0,14-24 1,-6 5-15,-1-3 1,7-6-20,-4 1 1,7-9-63,7 2 305,-4-14 0,16-5 0,-7-10 0</inkml:trace>
  <inkml:trace contextRef="#ctx0" brushRef="#br0" timeOffset="1200">1003 327 7707,'-13'0'377,"4"-2"-63,9-5-602,0 4 42,0-6 296,0 9 0,9 0-102,6 0 83,4-10 1,3 8-124,0-6 1,0 6 67,-1 2 0,8-7 0,0-1-42,-2 3 1,-3 3 42,-2 2 1,0 0-31,0 0 186,-1 0-74,1 0 224,0 0 0,-10 2-103,-5 6 1,-4 4-72,-3 10 1,-10-8 35,-4 1 1,1-1 8,-1 8 1,7 0-171,-8-1 91,1 1 1,-1 0-1,1 0-46,-3 0-60,-3 9 1,6 3-22,-1 9 1,1 1 0,-10 0 52,-5-1 0,4 8-103,-4 0 1,5 0 111,2-8-131,1 1 0,-1-8 5,0 0 0,0-16 1,3 1-302,4-1 1,6-11-101,9 1-358,0-10 313,0 0 562,0-10 0,9 6 0,6-11 0,4-9 0,3-10 0</inkml:trace>
  <inkml:trace contextRef="#ctx0" brushRef="#br0" timeOffset="1458">1155 719 9701,'0'12'340,"10"8"1,2-8-246,10 10 0,7-1-116,0 1 1,0 7-53,-8 0 0,8 0-188,0-7 1,8 0 78,-8 0 0,7 7-463,-7 0 391,10 0 0,-13-7 0,8-3 254,-2-5 0,6 15 0,-4-4 0</inkml:trace>
  <inkml:trace contextRef="#ctx0" brushRef="#br0" timeOffset="4724">1982 197 8079,'0'-12'-13,"0"2"1,-2 10 259,-5 0-280,4 0-199,-6 0 168,9 0 163,0 0-44,0 10-16,0 2 1,0 2 0,0 1 119,0 2-165,0 2 1,0 3 38,0 0 0,0-1-12,0 1 1,0 2 27,0 5-4,0-4 1,0 6-1,0-9 20,0 0-57,0-1 0,0 1 0,0 0-86,0 0 108,0-1 0,0 1-28,0 0 0,0-7 18,0-1 1,0-7-110,0 8 105,0-10-46,0 14 0,0-14 25,0 9 1,0-6-1,0 6 1,0-7 9,0 8 2,0-10 18,0 14 1,0-14 5,0 9-24,0 1 37,0 7-1,0 0-34,0-1 0,0-6 0,0-1 1,0-6-3,0 6-4,0-9 0,0 7-31,0-5 34,0-4 0,0 9-27,0-5 21,0-4 1,0 9-5,0-5 0,0-5 1,0 8 1,0-8 7,0 6 2,0-6-6,0 8 0,0-1 83,0-6-32,0 7 8,0-10 0,0 2-33,0 5 0,0-4-58,0 16 68,0-17-59,0 18 1,0-15 43,0 9-50,0-9 27,0 5 1,0-8-13,0 5 10,0-4 5,0 6 1,0 1-200,0-7-128,0 6 169,0-9-327,0 0 0,9 0 1,3 0-1</inkml:trace>
  <inkml:trace contextRef="#ctx0" brushRef="#br0" timeOffset="5207">2070 567 7358,'-13'0'378,"4"0"-109,9 0-112,0 0 0,7 2 194,0 6-130,1-6 1,1 10 185,6-5-307,4 5 1,0 3-87,-4 0 1,4-11 0,-4 6 98,4 0 1,-4-5-39,-1 9 0,1-2-210,7 3 123,-1 4 6,1-7 0,-3 3 0,-2-1-110,-2 3 0,-8-7-226,8-3 203,-10 5 0,4-7-345,-9 9 11,10-9-381,-8 5 51,8-10 803,-10 0 0,0 0 0,0 0 0</inkml:trace>
  <inkml:trace contextRef="#ctx0" brushRef="#br0" timeOffset="5816">2962 218 8269,'-12'-9'328,"3"6"-2,9-6-91,0 9-35,9 0-237,3 0 1,3-8 73,-1 1 1,1 0 0,7 7 49,0 0 1,-1 0-285,1 0 1,0 0-82,0 0 197,-10 0 0,7 0-243,-4 0 0,4 0-57,3 0 0,-8 0 133,1 0 0,-10-2 80,2-6 0,-2 6-37,2-5-120,-5 4 325,8 3 0,-20 10 0,-2 2 0</inkml:trace>
  <inkml:trace contextRef="#ctx0" brushRef="#br0" timeOffset="6166">2810 458 8105,'10'-12'507,"4"5"1,3 2-345,-2-2 1,11 4-144,-4-4 1,7-3-1,0 3 0,-2 0-111,9 7 0,-7 0 97,7 0 1,1 0-200,6 0 0,-7 0 125,1 0 0,-8 0-198,7 0 195,-9 0 1,4 0-1,-9 0-103,0 0 1,-8-8 5,1 1 1,-8 0 66,8 7 16,-11 0-72,6 0 1,-12 0-138,-6 0 0,4 0 144,-11 0 0,8 0 150,-8 0 0,1 0 0,-8 0 0</inkml:trace>
  <inkml:trace contextRef="#ctx0" brushRef="#br0" timeOffset="6541">3137 393 7438,'0'21'162,"0"-6"0,0 0-61,0 1 1,0 4-28,0 2 1,0 2-2,0 5 0,0-3 8,0 11 1,0-3-50,0 2 0,-3 5-86,-4-5 0,5 3-103,-6-3 0,-1 3 119,1-10 0,-1 0-132,1-7 0,6 0-47,-5-1 1,-3 1-129,3 0 1,-3-10-126,3-5 470,4-4 0,-6-3 0,9-10 0,0-2 0</inkml:trace>
  <inkml:trace contextRef="#ctx0" brushRef="#br0" timeOffset="6841">3616 23 7981,'0'-13'4,"0"4"120,-10 9-82,8 0-238,-8 9 133,10 4 1,0 8-376,0 1 292,0 0 1,2 0-230,6-1 0,-6-6 248,5-1 1,-4-6 126,-3 6 0,9 1 0,3 6 0</inkml:trace>
  <inkml:trace contextRef="#ctx0" brushRef="#br0" timeOffset="7032">3768 44 8257,'0'-14'-257,"0"-1"379,0 10 358,0-4-152,0 9-481,0 0 0,0 9 55,0 6 0,0 4-210,0 3 1,0 0 10,0 0-109,10 9 0,-1-7 117,6 5 1,-3-5 288,-5-2 0,5 0 0,10 0 0</inkml:trace>
  <inkml:trace contextRef="#ctx0" brushRef="#br0" timeOffset="7566">3877 632 8180,'-12'0'362,"2"0"-266,10 0 1220,0 0-1235,10 0 0,2 0 31,10 0 1,0-7 0,-1 0 0,-4-1-56,5 8 1,-5 0-161,12 0 0,-5 0 123,-2 0 0,7 0-342,0 0 261,0 0 0,-7 0 1,0 0-97,-1 0 0,1 0 91,0 0 0,-7 0-1,-1 0 24,1 0 0,-3 3-136,-5 4-20,5-4 134,-10 6-320,8-9-316,-10 0-919,0 0 1620,-10 0 0,8-9 0,-8-4 0</inkml:trace>
  <inkml:trace contextRef="#ctx0" brushRef="#br0" timeOffset="7991">4857 131 7820,'-12'0'-150,"2"0"0,8 0 539,-6 0 406,6 0-730,-8 0 1,10 3 132,0 4-209,0-5 74,0 18-309,0-8 59,-9 10-69,6-1 1,-6 1-744,9 0 370,0-10 95,0 8 534,0-18 0,-10 17 0,-2-7 0</inkml:trace>
  <inkml:trace contextRef="#ctx0" brushRef="#br0" timeOffset="8515">4900 153 8171,'-9'-12'439,"6"2"-316,-6 10 0,9-2-162,0-5 138,0 4-259,0-6 0,2 9-31,5 0 0,-2 0 186,10 0 0,-1 0-124,8 0 1,0 0-28,0 0 0,-1 0 63,1 0 0,0 0-7,0 0 68,-1 0 1,1 0 6,0 0 1,-7 0-19,-1 0 137,-9 0 0,7 0-138,-5 0 181,-4 0-123,6 0-10,-9 0 0,0 2 2,0 5-2,0-4 170,0 6-167,0-9 1,0 3 123,0 4-117,0-5 1,0 11 145,0-6-92,0-5 1,0 10 85,0-4-19,0-6-19,0 17-55,-9-7 0,6 10 4,-4 0 0,2 0 47,-2 0 0,4-1-45,-4 1 1,2 7-1,-2 0 1,5 10-13,-6-3 1,4-2 0,-4 2 1,6 1-20,-5 6 0,2 1-1,-2-1 0,4-6-35,-4-1 1,4-2-14,3 2 0,0-4-146,0-11 0,-2 1 110,-5 0 0,4 0-162,-4-1 22,5 1-287,2 0 110,0 0-259,0 0 8,0-10-195,0 7 811,0-17 0,-10 8 0,-2-10 0</inkml:trace>
  <inkml:trace contextRef="#ctx0" brushRef="#br0" timeOffset="8833">4900 480 9398,'10'12'96,"-5"5"-98,10-10 0,-8 0-126,7-7 0,-6 8 13,6-1 0,-7 0-220,8-7 0,-8 7 100,8 1 1,-8-1-17,7-7 0,-6 0-665,6 0 916,-9 0 0,14 10 0,-7 2 0</inkml:trace>
  <inkml:trace contextRef="#ctx0" brushRef="#br0" timeOffset="74228.27">10430 2051 7963,'-13'-9'-1123,"4"6"1178,9-6 132,0 9 2746,0 0-2858,9 0-190,-6 0 153,16 0 0,-14 0-162,10 0 146,-11 0-11,6 0-11,0 0 1,-5-8 5,9 1 135,-9 0 22,5 7-114,-1 0 1,-4 0 39,10 0 92,-10 0-108,14 0-31,-7 0 0,3 0-21,-1 0 1,-7 0 15,8 0-124,-1 0 139,8 0-102,0 0 1,0 0 56,-1 0 1,-6 0 123,-1 0-127,1 0 4,7 0 31,0 0-17,-1 0 1,1 0 27,0 0 1,-8 0 1,1 0 1,-8 0-51,8 0 1,-8 0 5,7 0-10,1 0 1,0 0 14,-1 0-1,1 0 62,6 0-37,1 0 1,0 0-27,0 0 0,-8 0 0,1 0 1,-8 0 102,7 0-86,1 0 1,7 0-60,0 0 1,-8 0 197,1 0-79,-1 0 1,8 0-76,0 0 1,-1 0 3,1 0 1,-7 0-16,-1 0 0,1 0-5,7 0 0,-8 0-34,1 0 0,-1 0 81,8 0-55,0 0 0,-1-7 59,1-1 1,0 1 64,0 7-82,0 0 1,-1 0 12,1 0 1,0 0-35,0 0 1,-1-2-7,1-6 0,0 6 37,0-5 1,0 4-13,-1 3 0,1-2-83,0-5 0,0 4 54,-1-4 1,1 5-8,0 2 1,0-8-1,-1 1 1,-6 0 2,0 7 1,-1 0 16,8 0-10,0-10 1,-1 8 23,1-6-33,0 6 9,9 2 0,-6 0 8,4 0 1,-5-7-1,-2 0 0,-1-1-7,1 8 0,0 0-1,0 0 0,-1 0 15,1 0 1,0-2 0,0-5 0,7 4-21,0-4 1,0 4 10,-7 3 0,7-7 23,0 0 1,2 0-33,-2 7 0,-5 0 1,5 0 1,3 0-10,-3 0 0,0-8-4,-7 1 0,2 0 39,5 7 0,-5 0 0,5 0 1,-5-7-33,-2-1 1,0 1 10,0 7 0,7 0 4,0 0 0,0-2-11,-7-6 1,-1 6 2,1-5 1,0 4-26,0 3 1,0 0-8,-1 0 1,1-2 22,0-5 1,0 4 1,-1-4 1,-6 5 2,-1 2 0,1 0 2,7 0 0,-8 0 0,1 0 1,-1 0 32,8 0 0,-7 0 6,-1 0 0,1 0-20,6 0 0,1 0 5,0 0 0,0-8 28,0 1 0,-1 0-34,1 7 1,0 0-36,0 0 0,-1 0 28,1 0 0,0 0-4,0 0 1,7-7 14,0-1 0,0 1-2,-7 7 0,7-2-2,0-6 1,2 6 1,-2-5 0,-2 2 23,9-2 1,-9 4-25,2-4 0,2 2-39,-2-2 1,3 4 4,-3-4 1,-5 5-10,5 2 1,-2-8 22,2 1 0,-5 0-1,5 7 0,-5 0-8,-2 0 1,0 0-3,-1 0-18,1-10 22,10 8 0,-8-8 54,5 10 0,-5 0-44,-2 0 1,0 0 1,-1 0 0,-6 0-3,-1 0 1,1 0-1,7 0 1,-1 0 0,1 0 0,0-7 0,0 0 0,0-1 17,-1 8 0,1 0-1,0 0 0,7 0-25,0 0 0,0 0 5,-7 0 0,2 0-2,5 0 1,-5-7-5,5 0 1,-2 0-3,2 7 1,-5 0 34,5 0 1,3 0 2,-3 0 0,0 0-62,-8 0 1,8 0-1,0 0 1,3 0 86,-3 0 0,-5 0-52,5 0 1,3 0 86,-3 0 1,7 0-97,-7 0 1,2 0 2,-2 0 0,3 0 9,4 0 1,3-8 1,-10 1 1,10 0-4,-3 7 1,5-7-6,3-1 0,-1 1 38,1 7 0,-1-7-33,1 0 0,-1-3 46,1 3 1,0 4-70,-1-4 0,1 4 2,-1 3 1,8-2 14,0-5 0,0 4-4,-8-4 1,1 5-6,-1 2 1,1 0 11,-1 0 1,3 0 69,5 0 0,-5 0-72,5 0 1,2 0 6,-2 0 1,0 0-3,-8 0 1,8 0 7,0 0 0,7 0 0,-7 0 0,2 0-1,-2 0 0,-5 0 14,5 0 1,2 0-2,-2 0 1,2 0-61,-2 0 0,-3 0 36,10 0 1,-2 0 3,2 0 0,2 0-53,-9 0 0,7 7-14,-7 0 1,7 0 38,-7-7 1,0 0-3,-8 0 0,1 0-14,0 0 0,4 0 8,-5 0 1,3 8-31,-17-1 1,8 0 6,-8-7 0,7 0 2,-7 0 0,0 0-53,-7 0 0,0 0-21,-1 0 0,1 0-113,0 0-316,-10 0-650,-2 0 392,-10 0-295,0 0 1110,-10 0 0,-2 0 0,-10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2:59.3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 8449,'-9'7'-938,"-6"-5"691,13 5 0,-7-7 778,4 0-48,3 0-164,-5 0 53,7 0-170,0 0 0,7 0-49,4 0 1,-2 0 13,2 0 0,0 0-137,5 0 0,6 0 119,-1 0 0,3 0-158,-3 0 0,-1 0 93,7 0 0,-1 0-184,1 0 0,3 0 104,-3 0 0,-1 0-186,1 0 1,-2 0 50,2 0 1,-4 0-36,-6 0 0,-1 0-128,0 0 114,-7 0-296,6 0 168,-14 0-577,7 0 885,-8 0 0,-8 7 0,-1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3:04.2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98 163 7253,'-16'0'172,"0"0"-117,7 0 0,0 0 58,3 0 2,5 0-16,-7-7 100,1 5-116,5-12 0,-5 10-237,7-7 263,0 8-275,0-12 111,0 6 22,7-7 1,2 0 5,8 0 23,-1 6 0,0-2-16,0 6 0,-5-1 0,0 4 4,2-3 54,1 1 0,2 5-39,0 0 0,1 0 85,-1 0 0,0 5-34,0 1 0,-5 6 8,0-1 1,-6 9-19,6 2 0,-7 1 1,1-3 42,-3 2-159,-2 6 1,0-2 115,0 6 1,0-5 0,0-2 99,0-1-114,-7 5 1,0-4-70,-4 7 0,-4-6 34,5-5 0,-5-1-1,-1 2 1,5-4-11,0 4 1,0-10-3,-5-1 0,5-2-1,1 2 1,-1 1 13,-6-6 3,1-1 1,0-5-2,0 0 1,5 0 27,0 0 1,6 0 126,-6 0-146,7 0 1,-5 0 63,4 0 1,3-2 92,-3-3-148,3 3 53,2-5-124,0 7 107,0 0-11,0-7-41,7 5 7,2-5 1,5 5-8,-3-3 1,4 3 234,-4-4 0,5 5-114,5 1 1,-3-2-53,4-4 0,2 5-7,-3-5 0,6 4-81,-5 2 0,5 0 0,-5 0 91,-3 0-29,7 0 0,-8 0-43,3 0-234,-3 0-394,-1 0 342,-1 0-514,-7 0 325,-2 0-280,-7 0 760,0 0 0,-7 0 0,-2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3:04.7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33 975 7607,'-16'-9'-141,"7"2"1,1 5 329,8-3 393,0 3-398,0-5 1,6 5-2,-1-4 1,8 5 22,-2-5 0,5 3 19,5-3 1,-1 4-37,7-3 1,0 3 12,6 2 1,5-5-175,0-1 1,7 1 99,-2 5 1,4 0 32,2 0 1,-1-6-11,1 1 0,-2 0-413,-4 5 1,-3-2 60,-8-4 1,-6 5-53,-5-5-21,-3 4-455,-1 2 442,-8 0 1,-8 2-86,-6 4 1,-8-3-241,3 8 0,-5-2 24,-1 2 588,0 3 0,-8-12 0,-1 5 0</inkml:trace>
  <inkml:trace contextRef="#ctx0" brushRef="#br0" timeOffset="417">341 1 7789,'0'11'320,"0"0"1,0-1-230,0 7 1,0 4 7,0 1 0,0 7 29,0-2 0,0 4-17,0 1 1,6 2 9,-1 4 1,0-4 4,-5 4 0,2 2-283,4-2 1,-5-6 78,5-5 0,-4-1-13,-2 1 1,0 2-77,0-8 0,0 1-526,0-6 326,7-7 261,-5 6 106,5-14 0,0-8 0,2-11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3:10.5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0 8438,'-9'0'-587,"2"0"1,7 2 609,0 3 0,-6-1 2,1 7 1,0 0 11,5 5 0,0 0 1,0 0 0,-2 2-81,-4 4 1,5-4 61,-5 4 0,3 1-164,-3-1 1,4-1 95,-3-4 0,3-1-397,2 0 446,0 0 0,0 8 0,0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3:15.3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 8241,'-9'0'-1544,"-5"0"1234,12 0 1,-7 0 620,4 0-366,3 0-158,-5 0-41,7 0 254,0 0 0,7 7 0,2 2 0</inkml:trace>
  <inkml:trace contextRef="#ctx0" brushRef="#br0" timeOffset="351">33 114 8241,'-9'0'-1953,"-5"0"1913,12 0 1,-5-1 0,7-5 60,0 4 0,0-7-42,0 4 19,0 3 1,1-5-7,5 7 2,-4 0 41,5 0-11,0 0 0,-5 2 10,3 3 1,-3-1-32,-2 7 1,0-1 123,0 7 1,0-1-109,0 0 0,-2 0 148,-3 1 1,3-1-59,-3 0 0,3 0-35,2 0 0,0-5 10,0 0-17,-7 0 8,5 5 1,-5-5 93,7 0-531,0-8 306,0 5 0,1-3-93,5 0 147,-4 1-107,5-6 1,-5 0-1,3 0 51,-3 0 0,10-2-150,-6-3 0,7 3-1,-3-4 209,-2-3 0,13 0 0,-3-7 0</inkml:trace>
  <inkml:trace contextRef="#ctx0" brushRef="#br0" timeOffset="802">293 147 6604,'-9'0'616,"2"0"-364,7 0-189,0 0 0,1-6 56,5 1-72,-4 0 1,7 5-81,-4 0 0,2-2 1,6-2 178,-2-1-245,0-1 1,-1 6 169,1 0-226,0-7 0,5 5-29,0-3 1,-5 3-74,0 2-16,-7 0 159,10 0-329,-12 0 443,12 0 0,-12 0 0,5 7 0,-7 2 0</inkml:trace>
  <inkml:trace contextRef="#ctx0" brushRef="#br0" timeOffset="1084">309 260 6137,'-9'0'905,"2"0"-343,7 0-176,0 0-226,7 0 0,2-5-249,7 0 151,-7-1 1,6 6-122,-4 0 1,-2 0 82,1 0 0,-4-5-122,5-1 1,-1 1 81,7 5-206,-8 0 1,0 0-34,-4 0 0,-1 0-75,7 0 1,-6 0-158,6 0 487,-8 0 0,5 0 0,-1 0 0,2 0 0</inkml:trace>
  <inkml:trace contextRef="#ctx0" brushRef="#br0" timeOffset="1500">715 33 6426,'0'-9'426,"0"2"-59,0 7 189,0 0-492,0 7 0,0 2 0,0 7 98,0 1-83,7-1 1,-5 0-111,3 0 1,-1 2 16,1 4 0,-3-4 0,4 4-183,-5-4 1,-1-2 44,0 0 1,6 6 66,-1 0-391,1-8 1,-6 0-159,0-3 634,7 4 0,-5 1 0,5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3:14.1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179 49 8248,'-9'2'-935,"2"1"1134,0 3-42,5-1-43,-5-5-183,0 0-31,5 0 274,-5 0 1,8 0-66,5 0 0,-3 0 108,8 0 0,-5 0-82,4 0 0,3 0-39,9 0 1,-4 0-55,3 0 1,3-5 12,-3-1 0,8 1 0,-3 3-81,-1-4 96,6 5 0,-8-8-44,4 3 1,2 4-11,-7-3 1,-1 1-396,-5-1 118,1 3 38,-1-5 0,-5 7-242,0 0 38,-8 0 244,4 0 1,-14 0-1,-2 2-480,0 3 663,-5-3 0,-3 12 0,-8-5 0</inkml:trace>
  <inkml:trace contextRef="#ctx0" brushRef="#br0" timeOffset="834">82 97 8339,'-16'0'94,"7"0"27,-6 0-299,13 0 130,-5 0-167,7 0 115,0 0 270,7 0-245,2 0 1,8 2 57,-1 4 1,0-5 77,0 5 1,1 1-53,-1-2 1,0 3 9,0-3 1,0-1-16,1 7 0,-1-6-17,0 6 1,-5-6 27,0 6 1,0 0 1,5 5 1,-5-5-9,0 0 0,-8 0 6,3 5 1,-3 0 44,3 0 0,-5-5-58,5 0 0,-4 0 0,-2 5 23,0 0-15,0 0 0,-2-5 33,-4 0-91,5 0 1,-14 5 58,4 0 1,2-1-4,-2-4 0,6 1-8,-6-6 0,2 6 0,-3-3-16,1 0-5,0 6 0,0-8 19,0 4 0,0 1-50,-5-6-32,0 6 0,0-4-31,0 2 0,5 3 271,0-7 0,2 1-248,-2-2 1,-3-1 29,3 7 1,2-8 80,-2 3 1,6 1 27,-6-2 15,7 1 66,-10-6 16,12 7-137,-5-5 38,7 5-33,0-7 65,0 0 85,0-7-77,7 5 1,0-7-17,4 3 1,3 5 7,-3-5 1,4 4-54,1 2 0,0-5 29,0 0 1,6-1-1,1 6 128,3 0-150,1-7 1,5 5-1,1-3 6,-1 3 1,2 2 146,4 0-144,-3-7 1,10 5-52,-7-3 1,5 3-1,-7 2-4,-5 0 0,1 0 30,-5 0 1,-3 0 33,-3 0-315,-10 0 305,3 0-237,-12 0 102,5 0-206,-7 0 50,-7 0 1,4 0-465,-8 0 270,7 0 0,-5 0-102,4 0 548,3 0 0,-12 7 0,5 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3:17.9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0 114 8305,'0'-9'-1821,"0"0"1684,0 3 0,0 3 73,0-8 193,0 7-39,0-3 59,0 0 0,0 3-67,0-7 51,0 8 1,0-6 0,0 3 108,0 5-80,0-7-47,0 1-7,0 5-1,0-5-163,0 7 326,0 0 1,0 7-281,0 4 0,0 5 62,0 6 1,0-4-77,0 4 1,6 1 74,-1-1 0,1 0-83,-6-6 0,0 0 50,0 0 0,0 0-20,0 1-225,0-1 143,0 0-35,0 0 90,0-7 36,0-1-47,0-1 164,0-5-141,0 5 16,0-14 0,0-2-109,0-8 0,0 7 1,0-1 90,0-2-84,0-1 0,0-3 44,0 1 17,0 0 0,0 0-2,0 0 32,7-1 1,-4 1 28,8 0 1,-2 0-57,2-1 78,-4 8-70,1-5 123,1 5-96,7 0 3,0-6 1,-5 14 74,0-5-40,-8 4 0,6 2 74,-3 0-64,-4 0-4,5 0-24,-7 0 0,0 2 139,0 4 0,5-3-80,1 8 2,-1 0 0,-5 0-8,0 0 0,2-6 4,3 6 1,-3-6-66,3 6 0,-3 0 32,-2 5-98,0 0 0,6-5 123,-1 0-307,0 0 253,-5 5 0,6 0-66,-1 0 1,1-5-120,-6 0 1,5-5-372,1 4 385,6-6 0,-8 5-237,7-4 1,-6-3 396,6 4 0,0 3 0,5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3:21.4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114 65 7491,'0'-9'-19,"0"2"248,0 7 10,0-7-70,0 5 1,0-7 74,0 3-4,0 4-77,0-5 23,0 7-275,0 0 286,0-7-150,0 5 40,0-5-152,0 7 0,0 2 202,0 3-73,-7-3 0,5 12-16,-3-3 0,-2 4 8,1 1 0,-1 0 3,2 0 1,3 1 2,-4-1 1,-1 6-22,2-1 1,-2 8 20,1-2 1,3 4-3,-8 1 0,7-5 3,-1 0 1,-2 0-3,1 6 1,1-1 25,5 1 0,0-1 11,0 1 0,0-1-46,0 1 1,0-3-4,0-3 0,0-1-48,0-5 0,0-3 94,0 4 26,0-4 1,0-2-45,0 1 0,5-1 19,1 0 1,1 0-11,-2 0-65,-3 1 1,5-6 0,-5-1-7,3 3 0,-3 1 42,4 3 0,1-7-143,-2 1 0,2 0 0,-1 5 1,1 1-220,4-1 1,2-5-217,-8-1 86,8 1 0,-4 4 92,7-4 0,-5 1-58,-1-6 0,1 1-1131,6-2 1532,-1-3 0,7 5 0,2-7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3:26.5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33 471 7769,'0'9'-1189,"0"-1"1554,0-8 156,0 0-416,-7-8-7,5 7-8,-5-14-157,7 13 162,0-5-229,0 0 181,0 5 0,0-5 6,0 7-1,0 0 14,0 7 1,0-3-40,0 7 0,0-1-26,0 7 1,0-1 30,0 0 0,0 0-3,0 1 0,0-1 17,0 0-19,7 7 1,-5-5 0,3 4-26,-3-4 1,3-7-9,1 0 0,1-2-48,-2 2 69,-3 3 1,11-10-40,-8 7 1,3-8 29,-3 3-8,-3-5 1,12-1 0,-7-7-12,4-4 46,4-3 1,-6-8 8,7 1 0,-5-1-61,0 6 0,-6-1 0,6 1 0,0 0-86,5 0 0,-5 0 103,-1-1 0,-4 1-49,5 0 0,-6 1 22,6 5 11,-7-5 1,3 12-16,-7-8 45,7 7 93,-5-3 26,5 7-86,-7 0 73,0 0-115,-7 0-91,5 0 87,-5 0 96,7 0-57,0 7 1,0-3 45,0 7-36,0-1 0,0 7 8,0-1 1,2 0 18,3 0 1,-3 1 4,3-1 1,-3 2-22,-2 3 1,0-1-10,0 7 0,5-5 35,1 5 1,-1-2-41,-5 2 0,0 4-7,0-4 0,0 4-20,0 1 1,0-5-1,0 0 0,0 0 0,0 6 1,0-8-13,0-3 1,0-2-40,0 1 0,-2-3 58,-3 4 0,3-9-33,-3-3 0,-2 1 13,1 5 0,-5 1-6,6-1 0,-6-5 15,6 0-10,-8-1 1,4 5-52,-7-4 1,1-2-53,5-4 90,-5-3 0,6 5-18,-7-7 27,0 0 1,-1 0-12,1 0 0,5 0-79,1 0 82,-1-7 0,-4 3-8,4-7 6,-3 8 8,5-12 0,0 12 6,4-8 1,1 7 0,-1-1 0,3 1 18,-4-1 23,5 3 8,1-12-23,0 5 1,0-2 3,0 0 1,0 6 6,0-6 0,5 5 3,0-4 1,3 6 31,-3-1 0,-1-4-42,6-2 0,-1 2-62,2-2 0,4 5 28,-4-4 1,5 4-8,5-5 1,-3 8 11,4-3 0,2-1-4,-3 2 0,8-1 26,-2 6 1,-2 0 1,2 0 0,-5 0 48,5 0 1,-5 0-63,5 0 0,-7 2 162,1 4 1,-3 1-135,-1 4 1,-7 1 210,1-6-246,0 6 1,-2-8-4,-3 7 1,1-6 47,-2 6-21,1-7-143,-6 3-343,0 0-396,0-5 346,0 5-817,0-7 1152,0 0 0,-8-7 0,-1-2 0</inkml:trace>
  <inkml:trace contextRef="#ctx0" brushRef="#br0" timeOffset="640">796 829 8448,'-11'-6'778,"0"1"-630,1-1-106,1 6 331,1 0-1071,8 0-396,0 0 925,8 0 0,-5 0-195,8 0 1,-6 0 18,6 0 0,-5 8 345,4 2 0,1 5 0,6 1 0</inkml:trace>
  <inkml:trace contextRef="#ctx0" brushRef="#br0" timeOffset="983">780 1040 8190,'-9'0'-1198,"0"0"925,3 0 273,5 0 126,-7 0 0,8-2-35,0-4-48,0 5 1,2-8-29,4 3 0,-3 4-42,8-3 34,-7-4 13,10 7-8,-5-5-53,0 7 25,6 7 1,-14 2-7,5 7 0,-4 1 71,-2-1 1,-2 5-50,-4 1 1,5 0 146,-5-6 1,-1 6-28,1-1 0,-1 1-32,2-6 1,3 0-23,-3 1 5,3-1-118,2 0 0,0-5 153,0 0-336,0-8 267,7 5-261,2-8 1,7 0-388,1 0 6,-1-8 605,0-1 0,7-7 0,3 0 0</inkml:trace>
  <inkml:trace contextRef="#ctx0" brushRef="#br0" timeOffset="1416">1218 910 8316,'-16'0'0,"5"0"-621,0 0 377,8 0 0,-6 0 592,3 0-51,4 0-236,-5 0 56,7 0 0,7 0 182,4 0 0,-2 0-26,2 0 1,5 0-144,6 0 1,1-6-50,-1 1 0,-2-1 38,7 6 1,-5-5-216,5 0 1,-7-1 75,1 6 0,-1 0 35,2 0 0,-4 0-54,3 0 0,-8 0-153,-2 0 1,-6 0 99,6 0 0,-6 0-318,6 0-315,-7 0 170,3 0 555,-7 0 0,0 0 0,0 0 0</inkml:trace>
  <inkml:trace contextRef="#ctx0" brushRef="#br0" timeOffset="2590">2062 488 8336,'-16'0'245,"5"0"-198,1 0 196,6 0 0,-5 0-18,3 0-575,5 0 279,-7 0-24,1 0 1,5 7 173,-3 4-125,3 3 0,2 8-19,0-1 1,0 1 14,0-6 0,6 0-13,-1 1 1,2-1 7,-1 0 0,-5 0 28,5 1 0,1-7-12,-1 1 1,1-2-346,-2 2 180,-3-4 209,5-7-8,0 0 0,-3 0 13,7 0 0,-8-1-43,3-5 0,3-3 18,2-7 0,-2 0 0,2-1 0,-6-4 3,6-1 0,0 0 18,5 6 0,-2-5-23,-3-1 1,3 0 29,-3 6 1,-2 2-14,2 3 1,-5-2 8,4 8 25,-6-8 20,10 11 19,-12-5 9,5 7 33,1 0-81,-7 0 270,7 7-265,-8 2 1,5 8 7,1-1 1,1-5 57,-2-1 0,-3 7 2,3 4 0,-3 1-68,-2-6 1,6 2 25,-1 4 1,0 1-17,-5 4 0,0 4 6,0-4 0,0 4-6,0 1 0,0 6-16,0 0 0,0-5-2,0-6 0,0-2-36,0 2 1,-1 2-23,-5-8 0,4 3 17,-3-2 0,-4-4-5,-2 3 1,2-3-88,-2-2 1,2-5 104,-2 0 0,-3-5-156,3 4 1,-3-1 65,-2 2 0,5-4-14,0-7 0,0 6 31,-5-1 1,0 1-13,-1-6 1,1 0 78,0 0 1,5-2-17,0-4 111,0 5 0,1-12-56,-1 8 69,7-8 0,-3 9-60,7-6 7,0-1-8,0-6 0,2 3-7,3 3 1,2-3 21,4 3 0,4 2 5,-5-2 1,5 2-10,1-2 0,0-3-24,1 3 1,-1 2 64,0-2 0,2 8-79,4-3 1,-4-1-5,3 2 1,3-1 57,-2 6 0,1 0-11,-1 0 1,-4 2-92,3 3 0,3-1-141,-3 7 1,1-6 374,-6 6 1,-5-2-120,0 2 1,-7 3-67,1-3 0,2-2-151,-1 2-314,-1-7 214,-5 10 1,0-10-704,0 6-544,0-6 1480,0 3 0,-7-7 0,-2 0 0</inkml:trace>
  <inkml:trace contextRef="#ctx0" brushRef="#br0" timeOffset="2815">2825 861 8469,'-10'-5'862,"-1"-1"-1555,7 1 510,-10 5 466,12 0-518,-5 0-420,7 0 1,2 0-43,3 0 697,-3 0 0,12 14 0,-5 4 0</inkml:trace>
  <inkml:trace contextRef="#ctx0" brushRef="#br0" timeOffset="3149">2793 1121 7728,'-9'0'-1257,"-5"0"1310,12-7 279,-6 5-379,8-13 60,0 14-34,0-7 71,8 8 0,-6 0 42,12 0-52,-12 0 1,5 2-6,-7 4 0,0-3 15,0 8 1,0 0 94,0 5 0,0 0-57,0 0 31,0 1 1,-5-1-101,-1 0 0,1 0-6,5 1 0,0-7 3,0 1 0,0-5-180,0 5 149,0-8-92,0 12 0,2-14-24,3 5 0,-1-4 117,6-2 0,1-2-237,5-4 0,1-3-98,-1-7 349,7 0 0,3 0 0,6-1 0</inkml:trace>
  <inkml:trace contextRef="#ctx0" brushRef="#br0" timeOffset="4882">3183 309 7844,'-9'0'-520,"1"0"198,8 0 867,0 0-496,8 7 1,1 0 9,7 4 1,-5 4 6,-1-4 0,-1 3 18,2 2 1,4 6-8,-4-1 1,-2 8-9,1-2 1,-1 4 10,2 2 1,2 1 0,-8 4 0,6-2-14,-5 7 1,1-5 9,-2 5 1,-3-1-57,3 1 0,-3 2 46,-2-7 0,0-2-28,0-9 1,0 4 8,0-4 1,-5 2-10,-1-2 0,-1-4-37,2-7 0,1 6-8,-7 0 0,8-1-5,-3-4 0,-1-7-104,2 1 1,-6-5-415,5 5 142,1-8-287,5 4 373,0-7 0,-2 0 52,-3 0 249,3 0 0,-5-7 0,7-2 0</inkml:trace>
  <inkml:trace contextRef="#ctx0" brushRef="#br0" timeOffset="5889">3702 260 8122,'0'-9'-778,"0"0"710,0 4-130,0 3 226,0-12 1,0 10-65,0-7 0,0 6 65,0-6 0,2 7 49,3-1 1,-1-2 13,7 1 0,0-5-39,5 6 1,0-2-8,0 1 0,1 5-60,-1-5 1,2 4 6,3 2 1,-3 0-11,4 0 1,-9 0 107,-2 0-141,-1 8 0,5 1 66,-4 7 0,-4 0 29,-7 0 1,0 6-27,0 0 1,0-1 3,0-4 1,-7 4-7,-4 1 0,2 1 5,-2-1 0,2-4-20,-2 4 0,-3 1-2,3-1 1,-2-1-14,2-4 32,-3-1-85,5 0 0,-7-2 30,0-3 1,5 2-11,0-8 1,5 1 38,-4-6 1,4 0-3,-5 0 0,6 0 62,-6 0-23,8 0 1,-6 0 248,3 0-260,4 0 96,-5 0-127,7-7 5,0 5 86,0-5-45,0-1 1,2 7 120,3-5-76,4 4 1,8 0 19,-1-3 1,-5 3-62,-1-3 0,1 3 129,6 2-127,-1 0 0,0 0 6,0 0 0,0 0-45,1 0 1,-1 0-32,0 0 18,0 0 1,1 0-14,-1 0 0,-5 5-164,0 1 191,-1-1 0,-1-3-102,-3 4 0,-3-5-32,3 5-6,-4-4-121,5-2-320,-7 0 452,0 0 1,-7 0 0,-2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3:47.38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98 585 8894,'-16'0'-462,"2"-2"878,3-3-305,3 3-82,8-5 507,0 7-466,0 0-119,0 7 160,0 2 1,0 7-30,0 1 0,0-7 17,0 1 1,2 0 104,4 5-81,-4 1 0,7-1-140,-4 0 0,-3-5 70,3 0 1,2-6-14,-1 6 1,1-7-246,-2 1 1,-1 2 122,7-1 1,-6-1-77,6-5 0,-6 0 69,6 0 1,-5-2 46,5-3 1,-6-1 8,6-10 0,-6 4 88,6-10 0,-2 4 9,2 2 1,1-6 57,-6 0 0,5 1-20,-6 4 1,2 1 38,-1 0 1,-4 0 43,3-1-15,4 1-132,-7 0 30,12 0-126,-12 0 120,5 7-123,-7 1-16,0 8 179,0 0-78,0 8 0,6-5-10,-1 8 0,0-6-42,-5 6 1,0-5 153,0 4 0,6 1-144,-1 5 1,1-5-54,-6 0 0,5 0 96,1 5 0,-1 0 100,-5 1 1,5 4-79,1 1 0,-1 7 77,-5-2 0,6 4-67,-1 1 0,0 0-16,-5 1 0,0 1 10,0 4 1,0-4 12,0 4 1,0-3-25,0-3 0,0 6-25,0 0 1,-1 5-11,-5-5 1,4-6 1,-3-5 0,-2-1 10,1 1 0,-4 2-81,4-8 0,-1-4 65,2-7 1,1 1-151,-7 5 1,2-5 75,-2 0-69,-3-7 0,5 3 2,-7-7 12,-1 0 0,1 0 26,0 0 0,0 0-7,-1 0 0,1-6-173,0 1 1,0-8 171,-1 3 1,1-5 136,0-1 1,0 5-103,-1 0 0,7 2 197,-1-2-187,7-3 165,-10 5 0,12-2-97,-3 0 1,3 6 14,2-6 1,2 2 46,3-2-37,4-3 0,13 5 37,-1-7 0,3-1-53,-3 1 0,5 5 165,6 0 0,1 1-51,-1-7 1,6 3-48,0 3 0,7 4 10,-2 7 0,10 0 22,1 0 0,0 0-152,-6 0 1,-6 2 96,-4 3 1,-4 4-125,-1 7 1,-8 1 105,-4-1 0,-4 0-173,-6 0 62,3 1 1,-12-1-394,3 0-82,-3-7 3,-9 5 1,3-12-950,-7 4 1497,8-12 1,-19-10-1,4-9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07:52.211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131 284 7568,'-12'0'504,"2"0"-400,10 0 389,0 0-338,10 0 1,-6 0-102,11 0 1,-1 0 17,8 0 1,-5-3-3,5-4 1,-5 5-30,12-6 0,-5 3-12,-2-2 0,2 5-19,5-5 1,-5 4-111,5 3 0,3 0 134,-3 0 1,0-2-326,-7-6 249,-1 6-92,1-8-22,0 10-329,-10 0 223,-2 0 19,-10 0-391,0 0 284,-10 0 356,8 10 0,-18-8 1,8 8-1</inkml:trace>
  <inkml:trace contextRef="#ctx0" brushRef="#br0" timeOffset="444">44 567 9176,'-15'0'-2107,"1"0"2107,9 0 97,-5 0-2,10 0 554,0 0-499,10 0 1,-5 0-101,9 0 1,1 0-21,6 0 0,1 0 1,0 0 0,2 0 8,5 0 1,-2 0-22,9 0 1,-9-8-128,2 1 1,2 0 0,-2 7 0,7-7 89,-7-1 1,8 1-52,-8 7 0,0-2 75,-7-5 1,-8 4-303,1-4 98,-1 4 61,-2 3-96,8 0-3,-18 0 25,8 0 1,-18 3 125,1 4 1,-2-2 90,1 9-3,-4-9 1,-10 15-1,1-8 1</inkml:trace>
  <inkml:trace contextRef="#ctx0" brushRef="#br0" timeOffset="826">283 523 8685,'12'0'-810,"-2"0"-43,-10 0 967,0 0 96,10 0-148,-8 0 0,8 3 75,-10 4 108,0-5 0,0 10-164,0-4 0,2-4-4,5 11 1,-4 0-10,4 6 0,-5 1-14,-2 0 1,0 7-27,0 0 0,0 10-1,0-3 1,0 3-120,0-3 0,-7 5 139,0-5 1,-8 3-89,8-3 1,-7 3 9,6-10 1,-9 0-134,3-7 1,2 0 35,-3-1-299,10 1 138,-14 0-362,17-10 370,-8-2 1,10-13 100,0-4 181,10-5 0,2-10 1,10 0-1</inkml:trace>
  <inkml:trace contextRef="#ctx0" brushRef="#br1" timeOffset="1210">871 66 8542,'-12'-3'-746,"5"-4"108,4 5 568,-6-8-194,6 10 361,-6 0 28,9 0 183,0 0-282,9 0 0,-4 3 51,10 4-74,-11 5 0,8 7-14,-4-4-31,-6 4 0,15-7-178,-10 10 0,1-7 42,-8-1 1,2-7 104,5 8-364,-4-1 437,16-2 0,-17 8 0,8-8 0</inkml:trace>
  <inkml:trace contextRef="#ctx0" brushRef="#br1" timeOffset="1443">1111 22 6938,'0'-12'-60,"0"3"144,0 9 0,0 2 13,0 5 0,0-2-80,0 10 0,0-8 29,0 7-112,0 1 0,0 7 87,0-1 1,0-6-474,0-1 163,0 1 289,9 7 0,3 0 0,10-1 0</inkml:trace>
  <inkml:trace contextRef="#ctx0" brushRef="#br0" timeOffset="2216">1394 218 8776,'0'-12'-1119,"0"3"0,-3 9 1251,-4 0 22,5 0-24,-8 0 2,10 0-132,0-10 126,0 7-177,0-6 144,0 9 94,0 0-111,0 9 6,0 4 0,0 8 92,0 1-86,0 0 0,0 7-27,0 0 1,0 0-15,0-7 0,0 7 10,0 0 0,0 10 44,0-3 0,-3 5-68,-4 3 0,2-1-8,-9 1 1,7-1 18,-8 1 1,3 4-13,-3-4 1,-4 4-36,5-12 1,2-2-7,-3 3 1,3-11-86,-3 3 1,3-12 142,5-2-313,5-11 152,-8 6-692,10-10 438,0 0 1,7-2 365,0-6 1,20-13-1,-3-13 1</inkml:trace>
  <inkml:trace contextRef="#ctx0" brushRef="#br0" timeOffset="2976">1677 218 7459,'-10'-12'-914,"8"3"940,-8 9-25,10 0 478,0 0-73,0 9-343,0 3 1,7 10 40,1 0 0,-1 0-8,-7-1 1,0 1 7,0 0 0,0 2-102,0 5 0,7-5-10,0 5 1,1 3 33,-8-3 1,0 2 23,0-2 1,0-2-26,0 9 0,0-7 15,0 8 1,0-11-68,0 3 1,0-4 42,0-4 1,0 1 1,0 0 11,0 0 1,0-1-81,0 1 75,0 0 5,0-10-18,0-2 1,0-8-11,0 5-7,0-4-5,0 6 4,0-9-10,-10 0-74,7 0 75,-6 0-11,9 0 6,0 0 50,9 0-36,-6 0 96,7 0 1,-8 0-70,5 0 37,-4 0 0,9 0 40,-5 0 0,-2-7 153,9 0-207,-9 0 1,12 4 5,-10-4 0,10 5-50,-2-6 1,-3-1 60,2 1 0,1-9-114,7 3 1,-8 2 97,1-3 1,-1 8-292,8-7 1,-3 6-99,-4-6 1,4 2-465,-4-3 811,4-4 0,13 7 1,2-10-1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3:50.77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0 276 8808,'0'-9'895,"6"-5"-577,-1 3 1,8 2-317,-3-2 1,-1 0 56,2-5 0,-5 0 39,4 0 1,1 0-108,6-1 0,-7 1 37,1 0 1,-5 5 323,4 0-327,1 0-132,5-5 189,-7 0-34,6 0-126,-13 7 96,12 1-188,-12 8-190,5 0 105,-7 0 281,0 0 0,6 2-250,-1 4 132,0-5 57,-5 14 1,2-12 69,4 8 0,-5-5-25,5 5 1,-3-6 74,3 6 1,-4 0 11,3 5 0,2-5-48,-1-1 0,4 1 26,-4 6 0,1-1-40,-1 0 1,1 0-355,4 0 1,1-5-197,-6 0-3,6 0 1,-5 5 504,4 0 1,4 1 0,-6-1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4:40.3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 82 6382,'-9'0'367,"1"0"-305,8 0 294,0 0-179,0-8-10,0 7 12,0-7 91,0 8-4,0 0-224,8 0-14,-7 0 0,8 0 93,-3 0-51,-4 0 0,7 0 14,-4 0 0,-1 0-47,7 0 0,-6-1 67,6-5-49,-8 4 1,12-5 3,-4 7 1,-2 0-61,1 0 0,-4-2-4,5-3 17,0 3 0,5-5-8,0 7 1,-5 0-47,0 0 0,-6 0 71,6 0-88,-8 0 78,12 0-8,-6-7 0,2 5 19,0-4-14,-8 5 1,6 1 15,-3 0-15,-5 0 0,8 0 107,-3 0-105,-4 0 1,7 0 45,-4 0-52,-3 0-7,12 0-15,-5 0 2,8-8 0,-1 7 39,0-5 1,-5 4-5,0 2 1,0 0-31,5 0 0,0 0 9,0 0 0,0 0 2,1 0 1,-1 0-10,0 0 1,2 0 0,4 0 0,-10 0-22,5 0-7,-5 0-14,5 0 0,-7 0-60,1 0-439,-7 0 314,3 0-515,-7 0 607,0 0 1,-7 0-1,-2 0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5:08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17 211 6296,'-9'0'651,"1"0"-512,8 0 61,0 0-150,0-7 1,0 3-40,0-6 104,0 6-158,0-10 1,6 5 83,-1-8 0,6 6-57,-6 1 1,8 4-5,-2-5-4,-4 1 0,7-5-45,-3 4 74,-3-3-20,6 5 1,-10-2 12,6 0 14,-6 8 0,5-10-9,-4 8 2,-3-1-1,5 6-1,-7 0-8,0 0 11,8 0-13,-7 0 10,7 0-9,-8 0 181,0 0-147,7 0-22,-5 0 24,5 0-15,-7 0 121,0 0-109,7 0 92,-5 0-72,5 0 5,0 0 33,-5 0-57,13 0 1,-8 2 19,4 3 0,-2-1-16,-4 7 1,2-6-1,4 6 1,4-6-23,-5 6 0,-1-2 1,2 2 0,-2 4 20,2-5-21,3 5 1,-6 1 0,3 0 0,1-5 28,-6 0-80,6 0 56,-3 5 0,0-5-183,-3 0 0,-3-8 42,3 3-234,-5 3-58,7-7-339,-8 5 227,0-7 530,0 0 0,0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6:08.75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50 17 8939,'-9'0'-542,"1"0"0,7 0 95,-5 0 274,4 0 251,-5 0-7,7 0 215,0 0-284,0 7 156,0-5-3,0 5-79,0-7 1,-2 0-39,-3 0 258,3 0-218,-5 0 180,7 0-18,0 0-297,0 8 66,0-7 73,0 7 87,0-8 343,0 0-395,7 0 6,-5 0-17,5 0-7,-7 0-114,7 0 30,-5 0 0,7 0-19,-3 0 12,-5 0 1,8 0 10,-3 0 8,-4 0 1,7 0 14,-4 0-92,-3 0 95,12 0-128,-12 0 97,12 0 0,-10 0 30,7 0-23,-7 0 0,5 0 23,-4 0 34,-3 0 10,12 0 58,-12 0-101,12 0 22,-12 0-29,13 0 1,-12 0-137,8 0 64,-7-8 12,10 7 0,-10-7-30,7 8-14,-8 0-11,12 0 46,-14 0 16,14 0 1,-12 0-9,8 0 52,-7-7 19,10 5 10,-12-5-56,13 7 4,-6 0-8,0 0 18,5 0-44,-5 0 40,0 0-43,5 0 32,-5 0 0,2 0 0,0 0 65,-7 0 15,10 0-75,-5 0 14,7 0-20,1 0 35,-1-7-24,0 5 0,0-5 0,1 7-30,-1 0 0,-5 0 19,-1 0 0,-4 0-11,5 0 1,-6 0 9,6 0 1,-6 0-4,6 0-5,-7 0 10,10 0 6,-12 0 0,7 0-8,-4 0 53,-3 0-44,5 0 2,-7 0-908,0 0 1,0 0-1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6:10.6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17 114 7136,'-9'0'226,"2"0"-15,7 0 878,0 0-949,0-8-78,0 7 209,0-7-184,0 8 171,0 0-141,7 0-54,-5 0 4,5 0 0,-5 0-224,3 0 231,-3-7-136,13 5 104,-14-5-20,14 7 0,-11 0-10,6 0-5,-6-7 1,10 5 0,-5-5 1,2 7-24,0 0 1,-6 0 41,6 0-38,-7 0 53,10 0 1,-10 0 52,7 0-96,-8 0 0,12 0 1,-12-2 6,8-3 1,-5 3 12,4-3-5,-6 3-4,10 2 120,-4 0-108,6 0 2,0 0-6,0 0 1,0 0 7,1 0 0,-6-2-31,-1-3 1,-4 3 6,5-4 2,-1 5 0,7 1 17,-1 0 17,0 0 0,0-2-41,1-4 0,-7 4 3,1-3 1,0 3-4,5 2-1,0 0 0,1 0-1,-1 0 1,-5 0-3,0 0 0,-1 0-4,7 0 1,-1-2 9,0-3 0,-5 3-4,0-3 0,0 3 4,5 2 0,-5 0 0,-1 0 15,1 0 1,6 0 1,-1 0 0,-5 0-15,-1 0 1,-4 0 4,5 0-13,-1 0 14,7 0 7,-1 0-12,0 0-2,0 0 36,1 0 11,-1 0 122,0 0-135,0 0-14,1 0 0,-1 0 3,0 0 0,-5 0-42,0 0 0,-6 0 18,6 0 0,-2 2-12,2 3-13,3-3-23,-5 5-274,0-7 170,6 0-387,-13 0 258,5 0-879,-7 0 1012,0 0 1,-7 0 0,-3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6:12.8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131 195 6068,'-9'0'0,"1"0"0,8 0 0,0 0 0,-7 0 0,5 7 0,-5 2 0</inkml:trace>
  <inkml:trace contextRef="#ctx0" brushRef="#br0" timeOffset="417">98 211 5868,'-9'0'453,"2"0"-270,7 0 656,0 0-963,-7 0 242,5 0-304,-5 0 159,7 0-32,0-7 63,0 5-14,7-5 0,0 5-41,4-3 1,3 3 48,-3-3 0,-2 3-40,2 2 0,0-6 37,5 1 0,0-1-160,1 6 1,-7-5 0,1 0-259,0-1 423,5 6 0,0 0 0,-6 0 0,-3 0 0</inkml:trace>
  <inkml:trace contextRef="#ctx0" brushRef="#br0" timeOffset="700">196 33 8411,'-8'9'0,"7"-2"0,-8-7-258,3 0-625,4 0 574,-5 0 157,7 0 160,0 7-19,0 2 1,0 7 1,0 1 1,0-7 3,0 1 1,0 0-89,0 5 1,0 0 85,0 1 0,0-1-144,0 0 0,0 0 9,0 1 8,0-1 1,0 0 41,0 0 92,0 1 0,0-1 0,0 0 0</inkml:trace>
  <inkml:trace contextRef="#ctx0" brushRef="#br0" timeOffset="967">66 406 6589,'0'-9'700,"7"2"-722,-5 7 80,12-7 0,-5 3-122,7-7 0,1 8 106,-1-3 0,0 3-132,0-3 0,2 4 51,4-3 1,-4-2 0,5 1-153,1 3 136,-6-6 0,5 7-135,-6-4 1,-1 5-51,0 1-49,0 0 289,1 0 0,-8 0 0,-2 0 0,0 7 0,2 2 0</inkml:trace>
  <inkml:trace contextRef="#ctx0" brushRef="#br0" timeOffset="1325">342 114 8411,'-9'0'-1656,"-6"0"1530,13 0 203,-5 0-30,0 0 15,5 0-7,-5 0 0,5 2-25,-3 3 1,3 4-6,-3 7 1,1 0-10,-1 1 1,1 4-6,-7 1 0,6 9-19,-6 1 0,0 2 6,-5 10 1,-6-1-30,1 6 0,-3-1 43,2 1 0,4 0-27,-3 0 1,3-8 13,1-3 1,3-11-279,3-5 129,-3-4-278,12-9 247,-5-2 1,14-14 180,4-4 0,3-11 0,2-3 0</inkml:trace>
  <inkml:trace contextRef="#ctx0" brushRef="#br0" timeOffset="1867">260 487 6558,'-9'0'251,"2"-2"-202,7-3-95,0 3 84,0-5-67,0 7 0,0-2-42,0-3-15,7 3-23,-5-5 93,13 7-30,-13 0 1,5 2 6,-7 3-76,7-3 86,-5 12 0,5-10 62,-7 7-36,0-8 12,0 12 0,0-12-25,0 8-8,0-7 40,0 3 1,0-5-31,0 3 69,0-3-59,0 5 1,0-5 205,0 3-42,0-3-66,7 5 0,-5-5-34,3 4 0,-1-3 30,1 8-35,-3-7 0,5 10-7,-7-3 1,0-2-35,0 2 32,0 0 0,0 5-119,0 0 0,0 0 41,0 0 0,-5 1-143,0-1 0,-1 0 109,6 0 0,-5-5-147,-1 0 1,-1-2-239,2 2 451,3 3 0,-12-12 0,12 13 0,-6-6 0</inkml:trace>
  <inkml:trace contextRef="#ctx0" brushRef="#br0" timeOffset="2125">163 682 6055,'9'0'835,"-2"0"-792,1 0 1,-5-2 2,8-3 0,0 3 40,5-3 0,-3-3-26,3 3 1,-7 0-48,13 5 1,-12-6 2,12 1 1,-13-1-28,7 6 1,-3 0 88,3 0-323,0 0 155,1 0-195,-8 0 132,5 0-295,-12 0 216,5 0 232,-7 0 0,7 0 0,2 0 0</inkml:trace>
  <inkml:trace contextRef="#ctx0" brushRef="#br0" timeOffset="2726">666 33 6520,'0'-9'1349,"-1"-4"-1266,-5 8 148,4-1-366,-5 6 0,5 2 78,-3 3 0,3 4-162,-3 8 224,-4-1 0,1 2-110,-2 4 0,1-4 79,3 3 1,4-3-41,-3-2 0,3-5 7,2 0 0,-2-2 22,-3 2 1,3 3-4,-3-3 4,3-4 55,2 8-58,0-13 51,0 5-10,0-7 0,2 0 11,3 0-8,-3 0 1,7-6-12,-4 1 1,-3-2-11,4 1 0,1 3 10,-2-8 13,8 7-14,-4-10 12,7 12 0,-5-5 23,0 7 0,-6-5 34,6-1 101,-7 1 0,5 7-147,-4 3 0,-3-1 54,3 6 0,-3-4-34,-2 5 1,0 1 149,0 10 0,0-2-129,0 7 1,-2 0 22,-3 5 0,1-5-57,-7 0 0,2 2-15,-1 9 0,-5-4-101,4 4 1,-1-3 133,1-3 0,-4 1-235,5-1 0,-3-5 50,2 0 123,-3-7 0,10 3-65,-7-6-825,8-8 306,-5-2 605,8-14 0,0-10 0,0-8 0</inkml:trace>
  <inkml:trace contextRef="#ctx0" brushRef="#br0" timeOffset="2973">553 422 6569,'9'0'967,"0"6"-830,-4-1 1,-1 8 53,7-2 1,-2-2-140,1 1 1,5 1 57,-4 5 0,3 2-154,2 4 1,-1-4 162,-4 4 1,3-4-296,-3-2 1,3 0 60,3 1 1,-1-1-220,0 0 0,-5-5 68,0 0 1,-2-6 34,2 6 0,1-6 0,-5 4 231,2-1 0,-5-3 0,10-5 0,-5 0 0,8 0 0</inkml:trace>
  <inkml:trace contextRef="#ctx0" brushRef="#br0" timeOffset="3398">1072 65 8349,'-7'-9'-1362,"5"2"1237,-12 7 113,5-7 194,-7 5 1,5-5-152,0 7 0,7 1-166,-1 5 1,1-3 92,-1 8 1,3-5 56,-3 4-245,3 1 1,-4 6 128,1-1 1,0-5 80,5-1 0,-2-1 0,-2 4-87,-1-2 151,-1-7 1,6 5-117,0-4 98,0 4 1,-1 0 79,-5-4 30,4 4 90,-5-7-189,7 13 249,0-14-217,0 14 100,0-6 1,0 7-106,0 0 0,6 1 26,-1-1 1,0 0-36,-5 0 1,6 1 5,-1-1 1,1 2-40,-6 3 1,5-2-115,0 2 1,1-3-116,-6-2 1,2-1 42,3-4-400,-3 3 337,5-5 1,-5 2-57,3 0 283,-3-8 0,5-3 0,-7-9 0</inkml:trace>
  <inkml:trace contextRef="#ctx0" brushRef="#br0" timeOffset="3741">991 276 6678,'0'-9'145,"2"2"-80,3 7 1,-1 0 3,7 0 0,-6 0-95,6 0 64,0 0 1,5-6-22,0 1 0,0 0 15,1 5 0,-6 0-38,-1 0 1,1 0 33,5 0 1,-5 0-62,0 0 1,-6 0 135,6 0-54,-7 0 0,5 0 9,-4 0 2,-3 0-250,5 7 229,-7-5-164,0 12 1,0-10 80,0 7 0,0-6-107,0 6 1,-5-6 68,0 6 1,-1-6-337,6 6 254,-7 0 1,3 4 163,-7-5 0,6 3 0,-6-8 0,8 3 0,-3-3 0,-3-3 0,0 12 0,-7-5 0</inkml:trace>
  <inkml:trace contextRef="#ctx0" brushRef="#br0" timeOffset="3916">1056 406 7272,'-9'0'-375,"2"0"1,5 0 423,-3 0 42,3 0-112,-5 0 66,7 0-34,0 0-22,7 0 36,2 0 1,2 0-167,-1 0 0,-4-5 92,5-1 0,-6 1-135,6 5 0,-6 0 68,6 0 116,-7 0 0,10 0 0,-12 7 0,5 2 0</inkml:trace>
  <inkml:trace contextRef="#ctx0" brushRef="#br0" timeOffset="4200">1040 520 8349,'-2'9'-1945,"-3"-4"1826,3-3 277,-5-2-147,7 0 260,0 0-236,7 0 1,2-2-9,7-3 0,-5 3-22,0-4 0,-6-1-4,6 2 2,0-1-69,5 6 95,0-7-78,0 5 49,1-5-18,-8 7 19,5 0-7,-12 0-85,5 0 42,-7 7 0,0-3-13,0 7 0,0-6-124,0 6 1,-5 0 185,-1 5 0,-1-5 0,2 0 0,-3 0 0,-2 5 0,-12 0 0,4 0 0</inkml:trace>
  <inkml:trace contextRef="#ctx0" brushRef="#br0" timeOffset="4348">1072 666 8349,'-5'11'0,"-1"-1"-360,1-6-318,-2 3 799,5-7 155,-5 0-287,7 0 169,0 0-179,7-7 1,-3 5 0,5-5-103,-2 0 161,5 5 0,-8-5-345,7 7 0,-6-6 65,6 1-74,0 0 1,0 3 315,0-4 0,-1 5 0,7-7 0</inkml:trace>
  <inkml:trace contextRef="#ctx0" brushRef="#br0" timeOffset="4700">1413 65 7514,'-9'0'311,"2"0"1,7-2-307,0-3 0,2 3 46,3-3 0,2 1-165,4-1 0,4 3 103,-5-4 0,5 3-212,1-3 0,-5 5 21,0-5 1,0 4 3,5 2 0,-5 0-365,-1 0 151,1 0 412,-2 0 0,6 8 0,-6 1 0</inkml:trace>
  <inkml:trace contextRef="#ctx0" brushRef="#br0" timeOffset="5183">1381 195 8349,'-9'0'-886,"0"0"581,3 0 304,4 0 0,-7 0 79,4 0 1,3 2 132,-3 3-162,3-3 17,2 12-162,0-5 153,0 8-362,0-1 176,0 0 0,2-5-406,3 0 363,-3-8 1,7 10 26,-4-8 85,-3 1 0,5-4-78,-7 3 282,0-3-282,0 5 466,8-7-105,-7 0-66,7 0-57,-8 0-42,0 0 1,2-5 30,3-1 0,-3-6-55,3 1 0,2 2 59,-1-2 0,6 6-51,-1-6 0,-2 2 12,2-2 0,0-2-46,5 8 1,0-6 6,1 6 1,-1-1-67,0 6 0,2 0 83,4 0 0,-4 0-72,3 0 0,-3 0 60,-1 0 27,-1 0 0,-7 7-40,-4 4 0,3-2 34,-3 2 1,0 0-36,-5 5 11,0 0 0,-1-1-140,-5-4-8,4 3-281,-12-5 321,5 7 0,-2-5-160,0 0 0,6-7 251,-6 1 0,0-3 0,-5-2 0</inkml:trace>
  <inkml:trace contextRef="#ctx0" brushRef="#br0" timeOffset="5466">1494 81 8349,'-9'2'-232,"4"4"0,1-5 13,-1 5 158,3 3 0,-5 0 153,7 7 0,0 0-30,0 0 1,0 1 33,0-1 1,2 7-33,3 4 0,-3-1 29,3 1 1,-1-2-172,1 2 0,-3 4 167,4-4 1,-5-2-220,-1 2 1,6-2 9,-1 2 1,1 2-119,-6-7 0,0 1 72,0-1 1,0-4-137,0 4 0,0-10 77,0-1 0,0 0 225,0 5 0,0-7 0,-8 6 0,-1-6 0</inkml:trace>
  <inkml:trace contextRef="#ctx0" brushRef="#br0" timeOffset="5883">634 1104 7860,'-9'0'-197,"2"-2"139,7-3 11,0 3 0,5-7 80,0 4 1,8 1-3,-2-7 0,3 8-24,3-3 0,4-1-142,1 2 1,0-6 11,-6 5 0,0 1 149,0 5 1,0 0-249,1 0 1,-6 0-180,-1 0 60,1 0 269,-2 0 0,-2 2 72,-7 3 0,0 4 0,-7 7 0,-2 1 0</inkml:trace>
  <inkml:trace contextRef="#ctx0" brushRef="#br0" timeOffset="6092">601 1234 6719,'11'0'262,"0"0"1,0-2-156,5-3 0,-3 1-118,3-7 1,-7 8-1,11-4 29,0-1-139,0 7 1,-4-9 0,0 7 129,0-3-238,0 1 0,-5 5-149,0 0 91,0 0 287,5 0 0,-7 0 0,-2 0 0</inkml:trace>
  <inkml:trace contextRef="#ctx0" brushRef="#br0" timeOffset="6375">764 1202 8349,'-9'0'-1229,"2"0"1559,7 0-264,0 7 1,0-4 72,0 8-70,0 0 0,0 5-80,0 0 1,1 1 91,5-1 0,-4 6-3,3-1 1,-3 3-117,-2-3 1,0-3-195,0 4 0,0 1 106,0-1 0,0-6-101,0-5 0,0 0-417,0 5 216,0-7 428,0 6 0,7-21 0,2 4 0</inkml:trace>
  <inkml:trace contextRef="#ctx0" brushRef="#br0" timeOffset="6608">1088 861 8349,'-9'0'-756,"-5"0"529,3 0 0,4 1 243,2 5-12,-4-4 52,7 12 1,-5-5-39,7 7-8,0 1 1,0-1-131,0 0 0,1 0 134,5 0-202,-4 1 0,7-6 115,-4-1 0,-1-6-171,6 1 1,-4 3 243,5-3 0,-8 0 0,12-5 0,-6 0 0</inkml:trace>
  <inkml:trace contextRef="#ctx0" brushRef="#br0" timeOffset="6790">1137 893 8349,'0'-9'0,"0"2"-569,0 0 0,0 3 315,0-7 602,0 8-279,0-5-238,0 8 189,0 0 1,0 8 25,0 2 1,6-1-203,-1 2 0,0 0 16,-5 5 0,2-5-120,4 0 1,-5 0 259,5 5 0,-4 0 0,5 0 0,2 1 0</inkml:trace>
  <inkml:trace contextRef="#ctx0" brushRef="#br0" timeOffset="7183">1218 1283 7096,'-9'0'929,"-5"0"-691,12 0-284,-5 0 256,7 0-237,0 0 29,7 0-3,2 0 1,7-6 9,1 1 0,-1-1-30,0 6 1,2 0-49,4 0 0,-4-1 117,3-5-180,-3 4 0,-1-5 6,-1 7-6,0 0 1,-5 0-28,0 0-17,-8 0 1,5 2-104,-8 3-276,0-3 555,0 5 0,0-7 0,0 0 0</inkml:trace>
  <inkml:trace contextRef="#ctx0" brushRef="#br0" timeOffset="7792">1640 1007 7703,'-16'-9'438,"7"1"-351,2 8 176,0 0-24,5 0-590,-5 0 329,7 0 1,0 2-151,0 4 1,0-3 78,0 8-420,0 0 302,0 5 1,0 0-240,0 1 0,0-7 450,0 1 0,0-7 0,2 5 0,3-4 0,-3-3 0,5 5 0,-7-7 0,0-7 0,0-4 0,0-3-15,0-2 1,2 5 193,3 0 34,-3 0 1,5-5-117,-7 0 1,0 5 10,0 0 1,6 6-51,-1-6 0,2 7 32,-1-1 1,-3-2-128,8 1 0,-5 1 115,4 5 1,1-2-171,5-3 0,-5 3 127,0-4 1,0 5-1,5 1 47,0 0-101,1 7 0,-3-4 11,-3 8 1,3-7 26,-3 1 1,-2 4 4,2 2 0,-7-2 145,1 2 1,-1-6-82,1 6 0,-3 0-1,3 5 1,-3 0-49,-2 1 0,0-1-2,0 0 1,0 2-43,0 4 1,0-4 0,0 5 30,0 1-103,0-6 0,-2 11 104,-3-8 0,3 6-121,-3-5 0,3 5 87,2-5 1,0 1-236,0-1 1,-6-4-180,1 3 238,0-2 1,5-9-69,0 1-12,0 0 1,-2-2 262,-4-4 0,4-3 0,-5-2 0,0 0 0,-2 0 0</inkml:trace>
  <inkml:trace contextRef="#ctx0" brushRef="#br0" timeOffset="7990">1722 1234 8349,'-9'0'-1497,"1"0"2010,1 7-234,5-5-139,-5 5-95,14-7-176,2 0 0,2 0-92,0 0 1,0 0-54,5 0 0,0 0 276,1 0 0,-1 0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6:25.7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504 114 8368,'-9'0'-1868,"2"7"1853,7-5 245,-8 6-58,7-8-153,-7 0 122,8 0 801,0 0-856,0-8-13,0 6-29,8-5 0,-5 7 1,8 0 0,-7-2-18,1-3 18,4 3 0,-2-7 18,4 4 0,3 3-21,-3-3 1,-2-3-83,2 3 81,0 0-27,5-3 1,0 5 1,1-8 1,-7 7-2,1-1-25,0 3 49,5-5-47,1 5 0,-7-5 18,1 7 0,-5-6-43,4 1 34,-6 0 1,5 5-4,-3 0 3,-5 0 1,14 0 0,-12 0 11,8 0-12,-7 0 0,10 0 2,-5 0 1,2 0 1,0 0 0,-6 0-4,6 0 0,-5 0-10,4 0 0,-4 0 57,5 0-46,-1 0 1,1 0 1,0 0 0,-6 0 2,6 0 30,0 0 1,0 0-30,0 0 1,-6 0 90,6 0-87,0 0 1,5 0-1,0 0 0,-5 0-9,0 0-4,0 0 0,5 0-15,0 0 0,-5 0 35,0 0-21,0 0 0,5 0 2,0 0 1,-5 0 95,0 0 0,0 0-86,5 0 0,0 0 1,-5 0-8,0 0 1,-6 0 1,6 0 0,-6 1-21,6 5 1,-5-4 43,4 3-279,-6-3 246,11-2-171,-14 0 1,7 2-70,-8 3-321,7-3 50,-5 5 517,5-7 0,-7 0 0,0 0 0</inkml:trace>
  <inkml:trace contextRef="#ctx0" brushRef="#br0" timeOffset="2149">260 455 6638,'-9'0'-50,"2"0"0,5 0 85,-3 0-77,3 0 69,-5-7-65,7 5 58,0-5 28,0 7 253,0 0-211,0 7-62,0 2 1,0 9 31,0 4 1,0-4-18,0 4 1,2 1-1,3-1 0,-3 7-32,3-2 1,-3 3-13,-2 3 0,2-3-38,3-3 1,-3 4-11,3-4 0,-3-3-87,-2-3 1,0-3 73,0-1 0,6-7-287,-1 1 287,0-7-267,-5 3 329,0-7 0,0-7 0,0-2 0</inkml:trace>
  <inkml:trace contextRef="#ctx0" brushRef="#br0" timeOffset="2599">82 488 8314,'0'9'0,"0"0"0,0-4-699,0-3 1,-6 7 304,1-4 0,-1-1 471,6 7 1,0-6-35,0 6 0,-1-2 101,-5 2-97,4 3 1,-5-5 62,7 8-88,0-1 1,0 0 4,0 0 0,0-5 38,0 0 1,0-6-35,0 6 0,0-5-17,0 4 16,0-6 1,2 5-106,3-4 101,-3-3-17,5 5 10,-7-7 0,2 0 28,4 0 70,-5 0-83,14 0 63,-6 0 0,7 0-69,0 0 0,1 0 6,-1 0 1,0-1-31,0-5 1,6 4-12,0-3 0,-1-2-14,-5 1 1,6-4-107,0 4 0,-1-1-77,-4 2 1,-1 3 113,0-4 0,-1 3-78,-5-3 0,5 4-58,-4-3 226,-4 3 0,0 2 0,0 0 0,-5-7 0,5-2 0</inkml:trace>
  <inkml:trace contextRef="#ctx0" brushRef="#br0" timeOffset="2816">406 488 8314,'-9'0'-1988,"0"0"2210,4 0-96,3 0-116,-5 0 1,0 7-1,5 2 0,-5 7-71,7 0 0,0 1 54,0-1 1,0 0-180,0 0 0,5 1 110,0-1 1,1 0 75,-6 0 0,0 0 0,0 8 0,0 1 0</inkml:trace>
  <inkml:trace contextRef="#ctx0" brushRef="#br0" timeOffset="3316">33 861 8384,'-9'0'-1987,"2"7"2084,0-5-51,5 5-13,-5 1 6,7 1 47,0 7 1,0 0-54,0 0-8,0 0 0,0 1 25,0-1-97,0 0 71,7 0-20,-5 1 1,7-3 2,-4-3-7,-3 3 0,7-12 43,-4 4 0,-3-5 103,12 7-129,-5-7 0,8 7 62,-1-8-51,0 0 0,6-6-1,-1 1 0,1-2-5,-6 1 1,2 3 2,4-8 0,1 7-99,5-1 1,0-3 90,-6 3 0,5-2-153,-5 1 1,5 5 131,-6-5 1,1 3-47,-6-3 0,1 4-23,-1-3 1,0 3-4,0 2 0,-5 0-188,0 0 118,-7 0 1,5 0-204,-4 0 349,-3 0 0,5 0 0,-14 7 0,-2 2 0</inkml:trace>
  <inkml:trace contextRef="#ctx0" brushRef="#br0" timeOffset="3540">504 812 7073,'0'9'55,"0"0"858,0-3-1177,0-4 1,0 7 60,0-4-163,0-3 208,0 12 94,0-5 5,0 8-271,0-1-74,0 0 404,7 0 0,2 0 0,7 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6:33.2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16 276 8556,'-9'0'-2042,"2"0"2236,7 0-40,0 0-144,0-7 0,2 5 85,3-3 0,3 1-76,3-1 1,3 3 9,-3-3 1,3 1 14,2-1 0,2 3 6,4-4 1,-4 5-91,4 1 1,-4 0 93,-2 0-66,0 0 0,1 0 48,-1 0-75,0 0 1,0 0 47,0 0 0,-5 0-59,0 0 37,-7 0-4,10 0 22,-12 0 0,7 0-4,-4 0 28,-3 0-27,5 0 0,-7 1 109,0 5-95,0-4-4,0 5 1,0-5 41,0 3 9,0-3 22,0 12 0,0-10-62,0 7 0,-1-2 25,-5 2 0,4 3-17,-3-3 1,3-2-14,2 2 1,0-1 14,0 7 0,0-1-67,0 0 0,-2 0 32,-3 1 1,3-1-4,-3 0 1,3 0-207,2 1 0,0-1 122,0 0 0,0-5-179,0 0 1,0-6-156,0 6-26,0-7 449,0 3 0,0-7 0,-7-7 0,-2-2 0</inkml:trace>
  <inkml:trace contextRef="#ctx0" brushRef="#br0" timeOffset="291">163 0 8004,'-9'8'-1371,"1"-5"1375,8 8 1,-1-6-1,-5 6 1,4 0 0,-3 5 0,3 0 0,2 1 0,0 1-1,0 3 1,-2 5 0,-3 6 0,3 6 169,-3 0 1,-3 2 281,3-3 1,-2-2-349,1 3 1,3 1-194,-8-1 1,7-5-161,-1-6 0,3-7-89,2 1-374,0-3 708,0-2 0,0-7 0,0-1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6:35.1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293 33 7056,'-9'0'-346,"2"0"460,7 0 0,0 2-56,0 3 1,0 6 5,0 11 0,0-2-48,0 7 0,0 0 35,0 5 1,1 3-26,5 2 0,-4-1-30,3 8 0,-3-8-9,-2 2 0,0-4-8,0-2 0,0-6-125,0-5 0,0-3 5,0-1-94,0-1 0,-6-5-84,1 0 249,0-8 1,5 3-124,0-12 193,0 4 0,-8-19 0,-1 3 0</inkml:trace>
  <inkml:trace contextRef="#ctx0" brushRef="#br0" timeOffset="382">114 131 8264,'-9'10'-1235,"4"1"937,-4-7 1,5 8 251,-7-6 0,8 1 56,-3-2 0,4-1 2,2 7 0,-5-6 29,0 6 0,-1-5 6,6 4 0,0-4 53,0 5-57,0-8 25,0 12-57,0-14 1,0 8 8,0-3 89,0-4 0,0 5-54,0-7 0,2 0 5,3 0 0,-1 0 33,7 0 1,-6 0-4,6 0-53,0 0 0,5 0-52,0 0 1,1 0-7,-1 0 1,2 0 16,4 0 1,-4-6-98,3 1 1,-3 0 20,-1 5 1,-1 0-143,0 0 0,0 0-164,0 0 314,1 0 0,-1 0-121,0 0 1,-5 0 192,0 0 0,-8 0 0,12-8 0,-6-1 0</inkml:trace>
  <inkml:trace contextRef="#ctx0" brushRef="#br0" timeOffset="555">390 66 6365,'0'16'11,"0"0"-59,0 0 0,0 1-8,0-1 1,0 0-241,0 0 296,0 0 0,-7 8 0,-2 1 0</inkml:trace>
  <inkml:trace contextRef="#ctx0" brushRef="#br0" timeOffset="1033">33 407 7437,'-11'0'-519,"0"0"1,8 1 546,-3 5 232,5-4-226,1 12-28,0-5 0,0 7 64,0 0 1,0-5-58,0 0 1,0 0-1,0 5 0,0-5 17,0 0 1,0 0 4,0 5 1,0-5-9,0 0 1,0-1-73,0 7 74,7-1-31,-5 0 93,5-7 6,0 6-45,2-14 1,7 7 4,0-8 1,-3 0-57,3 0 1,-7 0 6,13 0 1,-8-6-39,8 1 0,2-2 54,-3 1 1,1 4-124,-6-3 0,2-2 51,4 1 10,-4 1 0,5 5-51,-7 0 1,1 0-168,-1 0 0,-5 0 152,0 0 1,-6 0-409,6 0 512,-8 0 0,12 0 0,-6 0 0</inkml:trace>
  <inkml:trace contextRef="#ctx0" brushRef="#br0" timeOffset="1272">439 455 7557,'0'11'-212,"0"0"1,0-6 232,0 6-36,0 0 0,0 5 5,0 0 1,0 1-141,0-1 1,0 0 44,0 0 1,0 1 24,0-1 0,5-5 80,1-1 0,6 1 0,-3 6 0</inkml:trace>
  <inkml:trace contextRef="#ctx0" brushRef="#br0" timeOffset="1706">780 277 8264,'-9'0'-634,"-6"0"0,12 0 364,-8 0 249,7 0-5,-3 0 89,7-8-26,0 7 1,7-8 9,4 3 0,4 4 96,1-3 1,0-2-155,0 1 0,2-1 43,4 2 0,-4 3-3,4-3 1,-4 3 6,-2 2 0,0 0-73,0 0 0,1 0 49,-1 0 0,-5 0-11,-1 0 1,-4 0 52,5 0 0,-8 7 6,3 4 1,-4-2-25,-2 2 1,0 1-9,0 10 0,0-4-61,0 4 1,-2-4 2,-4-2 1,5 2-116,-5 4 0,-1-4 64,1 3 0,-1-8-149,2-2 1,1-2 61,-7 2 1,8 3-382,-3-3 549,-3-4 0,0 7 0,-7-5 0</inkml:trace>
  <inkml:trace contextRef="#ctx0" brushRef="#br0" timeOffset="1956">926 1 6978,'-9'9'664,"0"3"-553,3-6 1,5 8 0,-5 2 0,-1 2 15,2 9 0,-8 8-11,2 8 0,2 4-57,-2 2 0,1-1-104,-7 1 1,6 0-109,1-1 1,6-6 73,-1-4 0,-3-11-769,3-5 446,0 3 402,5-14 0,7 3 0,2-14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6:43.1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147 130 7250,'-9'-7'257,"2"5"-182,7-5-249,0 7 328,0 0-157,7-8 1,2 7-106,7-5 1,-5 3 127,0-3-174,0 4 1,5-5-2,0 7 0,-5 0-325,0 0 134,-8 0 346,12 0 0,-13 0 0,12-7 0,-5-2 0</inkml:trace>
  <inkml:trace contextRef="#ctx0" brushRef="#br0" timeOffset="249">196 16 6621,'0'9'69,"0"0"-65,0-3 1,0-3-31,0 8 0,-6-5 31,1 4 1,0-4 1,5 5 1,0-6-1,0 6 0,0-6-1,0 6-17,0 0 1,0 5-19,0 0 1,-6-5 28,1 0 0,-8 0 0,4 5 0</inkml:trace>
  <inkml:trace contextRef="#ctx0" brushRef="#br0" timeOffset="483">50 292 8332,'-9'0'-923,"1"0"970,1 0-125,5-7 126,-5 5 0,13-7-11,-1 4 1,8 3-98,-3-3 1,5-3 126,1 3 0,0-6-152,1 6 1,1-2-8,3 1 0,-3 4-34,4-3 0,1-2 71,-1 1 0,5 1-105,-5 5 1,-1 0 70,-4 0 0,-1 0-297,0 0 164,0 0 222,1 0 0,-8 0 0,5 0 0,-5 0 0</inkml:trace>
  <inkml:trace contextRef="#ctx0" brushRef="#br0" timeOffset="800">293 33 6682,'-16'9'3,"7"-2"0,0-2 45,3 1 1,5 1 10,-5-2 0,4-1 45,2 7 1,-5-1-73,0 7 1,-1-1-28,6 0 0,-5 2-6,-1 4 0,-4 3-1,4 8 1,-6-6 12,1 0 1,-4 5-6,-1 6 1,0 0-39,0-6 1,-1 1-101,1-1 0,0-5-240,0 0 291,-1-7-366,1 4 221,7-15 226,2-2 0,7-7 0</inkml:trace>
  <inkml:trace contextRef="#ctx0" brushRef="#br0" timeOffset="1232">180 422 8312,'-10'0'-1341,"1"0"775,4 0 549,3 0 38,-5-7 22,7 5-114,7-5 5,-5 7 103,12 0-67,-12 0 49,13 0-14,-13 0-3,5 0 2,-7 7 7,0-5-7,0 12 0,0-10 4,0 7 0,2-8-8,3 3 0,-3-4 58,5 5 11,-7-5 7,0 12-1,0-12 1,5 7 102,1-4-91,-1-3 17,-5 13 10,0-6-64,0 7 0,0 0 2,0 0 1,0-5-86,0 0-298,0 0 280,0 5 0,0 0-14,0 0 0,0-5-17,0 0 0,-2-7-335,-3 1 237,3 4 180,-12-7 0,5 12 0,-7-5 0</inkml:trace>
  <inkml:trace contextRef="#ctx0" brushRef="#br0" timeOffset="1475">82 584 6991,'2'-9'214,"3"4"0,-1 3-48,7 2-136,-8 0 0,12 0 44,-4 0 1,-2-5-138,1-1 0,1 1 63,6 5 1,-7 0-21,1 0 1,0 0-58,5 0-283,0 0 246,1 0-249,-1 0 157,0 0 0,-5 0-33,0 0-70,-8 0 309,5 0 0,-1 0 0,2 0 0</inkml:trace>
  <inkml:trace contextRef="#ctx0" brushRef="#br0" timeOffset="2008">537 49 7932,'-9'-7'-272,"1"5"0,8-7 262,0 3 129,-7 4-341,5-5 31,-5 7 128,7 0 0,0 2 25,0 3 0,0-1-9,0 7 0,0-6 14,0 6 0,0-5-11,0 4 0,0-4 19,0 5 1,0-6-46,0 6 132,0-8-50,0 12 7,0-13 14,0 12 6,0-12-4,0 5 5,0-7-10,0 0-21,7 0 1,1-2 89,2-3-65,5 3 21,-6-5 47,7 7 12,0 0-56,1 0 0,-7 5 69,1 1-6,-7 6 1,5-3-74,-4 8 1,-3 4-2,4 1 0,-5 1-33,-1-1 1,-7 3-4,-4 8 1,-1-1-27,1 1 1,-4-1-10,5 1 1,-5-6 5,-1 0 0,-4 0-119,4 5 0,-4-6-58,9-5 0,-3-3 101,-2-2 1,6-5-435,5 0 235,-4-7-37,7 3 330,-5-7 0,7-15 0,0-3 0</inkml:trace>
  <inkml:trace contextRef="#ctx0" brushRef="#br0" timeOffset="2258">488 276 8230,'-9'0'-561,"2"0"484,7 0 1,0 2 137,0 3 1,2-1 83,3 7 0,-1-1-61,6 7 1,1-1 6,5 0 1,1 0-21,-1 1 1,0-1-45,0 0 0,1 6-144,-1-1 1,0 1 119,0-6 1,1 1 42,-1-1 1,2-5-246,3-1 1,-2 1-809,2 5 683,-3-6 0,-2 2 324,1-6 0,-1-1 0,0-5 0,0 7 0,1 2 0</inkml:trace>
  <inkml:trace contextRef="#ctx0" brushRef="#br0" timeOffset="2658">1007 33 7328,'-9'-8'15,"-5"6"0,10-5-148,-6 7-22,6 7 1,-5-3 109,4 7 0,3-6-6,-4 6 0,3-7-92,-3 1 52,5 4 1,-7-5 36,8 7 1,0-6-69,0 6 168,0-8 0,-1 5-142,-5-8 284,4 7-159,-5-5 88,7 5 0,0-5-35,0 3 21,0-3-6,0 5 0,0-5 4,0 3 1,0-1 184,0 7-222,0 0 0,0 5-67,0 0 0,2 0 16,3 1 0,-3-1-11,4 0 1,-5 0-24,-1 0 1,0 1-147,0-1 1,0 0 131,0 0 1,6 1-111,-1-1 0,1-5-126,-6 0 1,0-6-150,0 6 420,0 0 0,0 5 0,0 0 0</inkml:trace>
  <inkml:trace contextRef="#ctx0" brushRef="#br0" timeOffset="3133">926 211 6627,'2'-9'23,"4"4"1,-5 1 45,5-1-10,3 3-28,0-13 1,7 12-9,0-8 0,0 7-1,1-1 0,-1 1-26,0-1 1,0 3-3,1-3 11,-1 3-22,0 2 144,0 0-97,1 0-65,-8 7 34,-2 2 0,-7 7-2,0 1 0,0-7-115,0 1 51,-7 0 1,3 5 15,-7 1 0,6-7-114,-6 1 0,6-2-143,-6 2 184,7 3 55,-10-5 0,6 2 76,-2 0 1,1-7-38,3 1 0,3 2 30,-8-1 0,5-1 0,-4-5 94,6 0 55,-10 0 0,10 0 176,-7 0-137,7 0-195,-3 0 114,7 0-142,0-7 1,0 3 13,0-6-236,7 6 153,2-3-44,8 7 65,-8 0-22,5 0 105,-12 0 0,5 0 0,-7 7 0,0 2 0,0 7 0</inkml:trace>
  <inkml:trace contextRef="#ctx0" brushRef="#br0" timeOffset="3515">991 422 7575,'0'-9'-956,"0"2"983,0 7 41,0 0-25,0-7-145,0 5 185,7-5-62,2-1 1,8 7-53,-1-5 0,-5 4-20,0 2 36,-1 0-13,7 0 7,-1 0 0,-5 2-30,0 4-20,-8-5 0,4 14 61,-7-4 0,0-2-110,0 2 1,-1-6 96,-5 6 1,3 0-65,-8 5 1,5-5 60,-5-1 1,2-4 25,-1 5 0,-3-6 0,8 6 0,-6-6 0,5 6 131,-6-7-185,3 10 568,-8-12-33,8 5 33,-5-7-383,12 0-10,-5 0 64,7 0-235,0 0 1,7-2 63,4-3 0,-2 3-484,2-3 178,0-4 1,5 7-12,0-3 0,0-3 78,1 3 225,-1 0 0,0-3 0,0-1 0</inkml:trace>
  <inkml:trace contextRef="#ctx0" brushRef="#br0" timeOffset="3799">1397 65 8011,'-7'-9'-617,"5"0"612,-3 4 2,3 3 1,9-11 57,4 8 0,-2-1 82,2 6 1,0-5-173,5-1 0,0 1-8,0 5 1,-5 0 7,0 0 0,0 0-292,5 0-161,0 0 293,0 0 0,-5 0-172,0 0 367,-7 7 0,3 2 0,-7 8 0</inkml:trace>
  <inkml:trace contextRef="#ctx0" brushRef="#br0" timeOffset="4216">1348 179 7866,'-9'0'-1261,"-5"0"1312,12 7 1,-5-4 17,7 8 0,-5-5-90,-1 4 0,1-4 37,5 5 1,0-6-165,0 6 1,0-6-5,0 6 65,0-7 1,2 8 39,3-6 0,-3 1-71,3-2 135,-3-3 0,0 5-119,3-7 201,-3 0 1,7 0-28,-4 0 0,-3-1 71,4-5 1,-3 4-64,3-3 1,-3-2 12,8 1 1,-6-6-13,6 1 1,-5-2-5,5 3 1,-1-3-16,7 7 0,-7-6 9,1 1 0,5 4-104,6 1 0,0-1 47,-6 2 1,2-1-4,4 6 0,-4 0-43,3 0 0,3 0-49,-3 0 67,1 0 1,-6 6-2,1-1 0,-8 8-3,-4-2 1,2-2 14,-1 1 0,-1 1 0,-5 6 1,-7-3-65,-4-3 0,2 3-9,-2-3 0,0 3 5,-5 3 1,2-6-123,3-1 1,-4-4-35,5 5 227,-5-8 0,-1 12 0,0-14 0,-1 7 0</inkml:trace>
  <inkml:trace contextRef="#ctx0" brushRef="#br0" timeOffset="4440">1495 49 8293,'0'9'-1254,"-8"-2"1452,7-7-76,-7 7 0,8 2 8,0 7 0,0 2-157,0 4 1,0-2 104,0 7 0,0 0-174,0 6 0,0-1 63,0 0 0,0-1-144,0-4 1,0 4 34,0-4 0,0-2-135,0 2 0,0-7-89,0 2 96,0 3 270,0-7 0,-7 5 0,-2-6 0</inkml:trace>
  <inkml:trace contextRef="#ctx0" brushRef="#br0" timeOffset="4832">683 925 8293,'0'9'-1832,"0"-1"1904,0-8 0,0-2 281,0-4 1,2 5-169,3-5 0,-1 3-129,6-3 1,1 3-90,5-8 0,1 7 11,-1-1 0,0-2-139,0 1 1,1-5 140,-1 6 0,0-2-108,0 1 1,1 4-167,-1-3-294,0 3 588,0 2 0,-7 2 0,-3 3 0,-4 4 0,-2 8 0</inkml:trace>
  <inkml:trace contextRef="#ctx0" brushRef="#br0" timeOffset="5057">699 1055 7845,'11'-5'2,"0"-1"0,-1-1 122,7 2 1,-1 3-230,0-3 1,6-3 34,-1 3 1,3-2-72,-2 1 0,-4 5-9,3-5 1,-3 4-57,-1 2 0,-1 0 36,0 0 1,-5 0-342,0 0 511,-8 0 0,4 0 0,-7 8 0,0 1 0</inkml:trace>
  <inkml:trace contextRef="#ctx0" brushRef="#br0" timeOffset="5282">861 990 7442,'0'11'300,"0"0"0,0 0-188,0 5 0,0 6-141,0-1 0,0 3 77,0-3 1,0-1-135,0 7 1,0-1 41,0 1 0,0-4-82,0-7 1,0 1-93,0-1-410,0 0 97,0 0 9,0-7 522,0-1 0,8-8 0,1 0 0</inkml:trace>
  <inkml:trace contextRef="#ctx0" brushRef="#br0" timeOffset="5473">1024 812 8278,'-9'-9'-49,"-6"2"-419,13-1 94,-5 7 395,7 1 0,0 9-235,0 7 0,0 0 84,0 0 1,0 0-102,0 1 0,0-1 84,0 0 1,6-5 146,-1 0 0,8-8 0,-11 12 0,5-6 0</inkml:trace>
  <inkml:trace contextRef="#ctx0" brushRef="#br0" timeOffset="5623">1072 860 6617,'0'-9'656,"0"-5"-781,0 12-19,0-5 163,0 7-166,0 0 1,6 2 47,-1 3 17,1 4 0,-1 7-309,0 1 391,1-8 0,1 12 0,2-3 0</inkml:trace>
  <inkml:trace contextRef="#ctx0" brushRef="#br0" timeOffset="5915">1235 1104 7764,'-9'0'933,"2"0"-705,7 0-361,0 0 56,0-7 1,1 5 105,5-3 0,-3 3-662,8 2 431,0 0 1,5-2-316,0-3 0,1 3 517,-1-4 0,0-3 0,0 0 0</inkml:trace>
  <inkml:trace contextRef="#ctx0" brushRef="#br0" timeOffset="6224">1624 682 7658,'-9'-7'1170,"2"5"-1091,7-5 0,-2 12 38,-3 0 0,3 14-66,-3-3 1,3 5-133,2 1 0,0-2-98,0 7 1,0-5 90,0 5 1,0-6-288,0 6 1,0-7-24,0 2 1,0 1-431,0-1 309,0 0 519,0-6 0,0-7 0,0 5 0,0-5 0</inkml:trace>
  <inkml:trace contextRef="#ctx0" brushRef="#br0" timeOffset="6548">1608 860 8346,'0'-10'-824,"0"-1"1,0 5 699,0-4 0,0 4 534,0-5-368,7 8 0,-3-10 4,7 8 1,-2-2 27,2 1 1,3 4-14,-3-3 0,-2 3-64,2 2 0,0 0 47,5 0 0,0 0-7,0 0 1,1 0 22,-1 0 0,-5 0-2,-1 0 0,-4 5 97,5 1 0,-6 1-99,6-1 0,-8 3 9,3 7 1,-4 0 65,-2 0 1,0 2 14,0 4 0,0-2-124,0 7 1,0 0-11,0 5 1,0-5 18,0 0 1,0 1-98,0 4 0,0 0-75,0 1 1,0-6 99,0 0 0,-2-5-407,-4 5 285,5-7 0,-7 3-230,8-7 136,0-7-286,0 6 374,0-13 1,-1 5 168,-5-7 0,3 0 0,-8 0 0,0-7 0,-5-2 0</inkml:trace>
  <inkml:trace contextRef="#ctx0" brushRef="#br0" timeOffset="6714">1673 1104 7773,'9'0'34,"6"0"-241,-5 0 1,-1 5 86,2 1 0,0-1 120,5-5 0,1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07:57.2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44 6758,'0'-12'290,"0"2"0,3 10-183,4 0 0,-2 0-19,9 0 57,1 0 1,7 0-109,-1 0 0,1 0-10,0 0 0,0 0-35,0 0 0,-1 0-18,1 0 0,0 0 8,0 0 0,-1-2-17,1-6 1,0 6-52,0-5 0,-1 4 88,1 3 1,0 0-91,0 0 0,-8 0-80,1 0-23,-1 0-2,8 0-286,0 0 2,-10 0 284,-2 0 193,-10 0 0,-10 10 0,-2 2 0</inkml:trace>
  <inkml:trace contextRef="#ctx0" brushRef="#br0" timeOffset="467">22 458 7389,'-12'0'-708,"2"0"1231,10 0-344,0 0 31,0-10-121,0 7 56,10-6 10,2 9 1,10 0-100,0 0 1,2 0-8,5 0 1,-5 0-12,5 0 0,5 0-115,2 0 1,-2-8 56,2 1 1,1 0-11,6 7 0,1 0 29,-1 0 1,1 0-25,-1 0 0,-9-2-83,-5-6 1,-5 6 78,-2-5 8,0 4 0,-7 3-122,-1 0-41,-9 0 0,2 3-198,-14 4 274,-5-5 1,-10 15-105,0-10 0,8 3-48,-1-3-19,1-4 279,-8 7 0,0-1 0,0 3 0</inkml:trace>
  <inkml:trace contextRef="#ctx0" brushRef="#br0" timeOffset="1209">370 66 8588,'-12'0'-1035,"0"0"571,5 0 165,5 0 419,-8 0 18,10 0 104,0 0 46,0 9-244,0 3 0,0 10 96,0 0 0,0 0-59,0-1 0,0 1 69,0 0 1,-3 2-103,-4 5 1,5-5 6,-6 5 0,6 3 0,2-3 0,-2 10-7,-6-3 0,6-2-56,-5 2 0,4-2 64,3 2 1,-7-2-102,0-5 0,0-5 59,7 5 1,0-4-11,0-4 1,0 1 19,0 0 1,0 0 2,0-1 1,0-6-49,0 0 1,0-8 62,0 7-70,0-9 1,0 7 44,0-5 0,2-4-35,5 4 8,-4-4-15,6-3 13,-9 0-1,10 0 40,-8 0 1,10 0-27,-4 0 0,-6 2 178,5 5-168,6-4 0,-9 6 5,11-9 1,-8 0 2,8 0 0,-8 8-1,7-1 0,-6 0 122,6-7-65,1 0 1,6 3-18,1 4 0,-7-5 2,-1 5 1,1-4-67,7-3 0,-1 0 43,1 0 0,0 0-79,0 0 1,-1 0 78,1 0 0,0 0-60,0 0 0,0 0 23,-1 0 0,1 0-5,0 0 1,-3-3 19,-4-4 0,4 5 9,-4-5 0,-3 4 13,2 3 1,-6 0-5,6 0-223,-9 0 138,5 0-22,-1 0-63,-6 0-264,6 0 174,-9 0-346,0 0-530,-9 0 1103,6 0 0,-16-10 0,7-2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7:52.042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14 125 7961,'-8'-1'-1431,"4"-4"1540,2 4 78,2-12-61,0 12 76,0-5 1,0 4-68,0-3-67,0 4 102,0-5-354,0 6 247,0 0-54,0 6 0,0-3-114,0 6 1,0-4 71,0 4 0,2 0-101,2 5 1,-2 0 118,3 0 0,1-5-231,-2 0 1,1 0 58,-5 5 1,5-4 186,-1-1 0,1 0 0,1 5 0,2 0 0</inkml:trace>
  <inkml:trace contextRef="#ctx0" brushRef="#br0" timeOffset="375">166 139 7998,'-7'0'-1526,"-6"0"1631,12 0-102,-5 0 0,4 5 153,-3-1-132,4 1 28,-5 1 1,6-3-36,0 6 1,-2-1 6,-2 1 1,2 4 15,-2-4 1,-3 3-2,3 2 1,-2 0 130,1 0-135,3-1 0,-4 1 22,6 0 1,-4 0-21,-1 0 1,0-5 89,5 0-33,0 1-87,0 3 0,2 0 38,3-4 0,-2-3 30,6-6-83,0 6 1,5-4 44,0 2 0,0-2-160,-1-2 1,1 0 83,0 0 0,0 0-221,0 0 1,0-2 73,-1-2 0,-3 2-352,-1-2 538,0-4 0,5 0 0,0-6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7:56.182"/>
    </inkml:context>
    <inkml:brush xml:id="br0">
      <inkml:brushProperty name="width" value="0.11429" units="cm"/>
      <inkml:brushProperty name="height" value="0.11429" units="cm"/>
      <inkml:brushProperty name="color" value="#AB008B"/>
    </inkml:brush>
    <inkml:brush xml:id="br1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153 180 7102,'0'-8'111,"0"2"40,0 6 161,0 0-234,0 6-27,0 2 0,0 6 10,0 0 0,0 0-41,0-1 1,0-2 49,0 3 1,0-6-63,0 10 0,0-6 27,0 7 0,0-4-9,0-1 0,-2 2 30,-2 2 1,2-3-37,-2 4 0,1-4 8,-2-1 0,3 0 7,-2 0 0,1-5-1,-2 0 0,4-4 8,-4 4 1,2-4 67,-2 4-20,4-6-19,-5 3 1,4-6-135,-3 0 25,4 0 1,-7 0-69,4 0 69,2 0 1,-6-5-187,4 1 175,2-1 0,-5 1-175,2-1 106,3 0 85,-4-1 1,5 5-7,-4-4 6,4 4 15,-6-6 28,7 6 1,-4-7 5,-1 4-7,1 2-19,4-4 14,0 0 1,-5 3-26,0-7 28,1 7-4,4-9 1,0 9-7,0-6 0,0 4 3,0-4 1,0 4 6,0-4-2,0 6 0,0-9-69,0 2 1,0 3 63,0-2 1,0 4-8,0-4 0,0 4-6,0-4 0,0 4-11,0-4 1,0 4-10,0-4 1,0 5-15,0-6 1,0 6-20,0-5 1,1 5 202,4 0 93,-4-4-230,6 0 3,-7 1 0,1-4-2,4 6 1,-4-1 0,4 2 1,-2 2-6,2-3 5,-4-2 1,7 5-63,-4-2 56,-2-4-56,10 6 34,-10-10 26,10 11 1,-9-7-13,6 3 2,-6 4 14,10-5 0,-10 6-13,6 0 0,-4-2 20,4-3-17,-6 4 2,9-5 1,-4 6-8,6 0 0,-5 0 1,0 0 1,-4 0-1,4 0 0,-4 0-2,4 0 1,-6 1-9,2 4-39,2-4 37,1 6-35,6-1 0,-5-3 40,0 6 0,-6-4 25,2 4 1,1-5-25,-1 6 0,1-6-22,-2 6 113,-2-1 1,4 5-78,-6-1 1,5-3 33,-1-1 1,1 0-23,-5 5 0,0 0 41,0 0 1,0-1-36,0 1 1,0 0 22,0 0 0,0 0-38,0 0 0,0-1-7,0 1 0,-5 5-4,1-1 0,-5 1-3,4-5 0,-4-1-91,4 1 0,-1 0 78,1 0-81,-2 0 1,-3 0-1,3-1 34,1 1-168,1-6 1,0 0-156,1-4-117,-1-2 512,5 4 0,-6 0 0,-2 2 0</inkml:trace>
  <inkml:trace contextRef="#ctx0" brushRef="#br1" timeOffset="342">596 56 8475,'-14'0'-2479,"5"0"2656,-1 0-231,7 0-121,-3 6 25,6-5 150,0 12 0,0-10 0,0 6 0,0-6 0,6 3 0,2-6 0</inkml:trace>
  <inkml:trace contextRef="#ctx0" brushRef="#br1" timeOffset="574">720 14 7265,'0'-8'-107,"0"2"-34,0 6 257,0 0-149,-6 0-52,5 0-40,-6 0 65,7 0 0,-1 5 0,-2 1-173,-2 2 198,1-5-4,-3 9 1,1-4-16,-3 6 0,-3-5-148,2 0 202,4 0 0,-12 5 0,3 0 0</inkml:trace>
  <inkml:trace contextRef="#ctx0" brushRef="#br1" timeOffset="800">527 152 7112,'9'0'217,"0"0"1,0 0-215,5 0 0,0-4 0,0-1 162,0 2-289,-1 2 1,6-4 49,-1 0 0,1 1-128,-5 4 0,4 0-4,0 0 0,1 0 108,-5 0 0,-5 0-216,0 0 155,0 0 159,-1 0 0,-2 0 0,-6 0 0,0 0 0</inkml:trace>
  <inkml:trace contextRef="#ctx0" brushRef="#br1" timeOffset="1042">623 83 8435,'0'8'0,"0"-2"-1137,0-6 823,0 0 1,-4 2 314,-1 2 1,1-1-10,4 7 1,0-6-4,0 5 1,0-4 42,0 4 0,0 0-72,0 5 1,0 0 48,0 0 1,0 0-146,0 0 0,0-1 141,0 1 1,0 0-197,0 0 0,0 0 42,0 0 149,0-7 0,6 6 0,1-6 0</inkml:trace>
  <inkml:trace contextRef="#ctx0" brushRef="#br1" timeOffset="1342">499 277 6879,'9'-5'92,"0"1"1,1-1-49,3 5 1,1-4-92,0-1 1,1 0 6,4 5 0,-2-1 0,4-2 8,-1-2-61,-1 0 0,-4 5 0,2 0 42,1 0-121,-5 0 0,-1-4 23,-3-1 144,-3 1-126,7 4 42,-12 0 0,-1 4 89,-9 1 0,3-1 0,-13 3 0,4 0 0</inkml:trace>
  <inkml:trace contextRef="#ctx0" brushRef="#br1" timeOffset="1608">499 346 7172,'-8'0'-593,"2"0"681,6 0 299,0 0-297,6 0 1,-3 0 4,6 0 1,2 0-50,8 0 1,-4-4-80,3-1 1,2-4 99,-1 4 0,6-1-192,-2 1 0,1 4 21,-1-4 1,2 2-125,-7-2 0,5 4 92,-4-4 1,-1 4-138,-4 1 114,0 0 159,-6 6 0,-2 2 0,-6 5 0</inkml:trace>
  <inkml:trace contextRef="#ctx0" brushRef="#br1" timeOffset="2033">610 360 8435,'-10'0'-840,"1"0"802,6 0 0,-5 0 278,4 0-575,2 0 204,-4 6 0,4-4 122,-2 2-49,2 4 1,-8 0 99,5 5 1,-1-3-106,1-1 0,2 0 69,-6 5 0,4-5-44,-4 0 0,4-1 23,-4 1 0,5 4-80,-6-4-72,7-3-33,-3 6 39,0-10 0,4 6 67,-2-4 111,2-2 0,4 4-71,2-6 0,0-2 112,5-2 0,-5 2-105,6-2 0,-6 0 164,5 0 1,-4 2-45,4-2 0,-4-2 38,4 1 159,0 0-238,5-1 1,0 5 9,0-4 0,0 4 3,0 1 1,-1-2-92,1-3 1,0 4 86,0-4 1,0 4-203,0 1 1,4 0 25,0 0 1,1 0-333,-5 0 467,0 0 0,-1 0 0,1 0 0</inkml:trace>
  <inkml:trace contextRef="#ctx0" brushRef="#br1" timeOffset="2249">693 485 8395,'-8'0'-1807,"0"0"1723,4 0 99,2 0-10,-4 0-9,6 6 1,-5 1 5,1 7 0,-1-5-48,5 1 0,0-1 45,0 5-79,-6 0 1,4-5 56,-2 0-337,2 0 337,2 5 0,-1-2 23,-4-2 0,4 2 0,-6-4 0</inkml:trace>
  <inkml:trace contextRef="#ctx0" brushRef="#br1" timeOffset="2567">457 678 6795,'14'0'343,"5"-4"-143,-1-1 0,2 0-145,-2 5 1,2-1-106,4-4 1,2 4 49,-3-4 1,4 4 0,4 1 32,1 0-68,1 0 1,-6 0 63,1 0 1,-6 0-160,-4 0 0,2 0 129,-2 0 0,-4 0-222,-4 0 172,-7 0-59,9 0-20,-11 0 1,4 0-35,-10 0-62,4 0-312,-11 0 538,10 0 0,-10 0 0,4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8:00.174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97 388 7081,'0'14'14,"0"0"1,0-5-1,0 0 1,0 0-10,0 5 1,0-4-65,0-1 81,0 0 1,0 5-60,0 0 1,-1-2 37,-4-3 1,4 3-6,-4-2 1,-1-3 6,1 3-19,1-7 0,2 4 12,-2-2 1,1-3-5,-7 2 3,7-2 5,-9-2 62,10 0-41,-10 0 1,9-2-15,-6-2 1,6 0-4,-2-5 0,4 5 1,1-6 0,0 6-24,0-5-14,0-1 28,0-4 0,0 1 1,0-1 0,0 0-8,0 0 11,0 0 0,1 2 1,4 3 0,-4-4 0,4 4 1,-2-2 0,2 2 1,-2-1 1,6 5-3,-6-6 0,5 5 0,-5-5 28,1 2 1,6 4-27,-6-4 1,2 6 114,-1-2-100,-3-2-4,10 5 0,-9-9-15,6 7-16,-6-1 20,9 5 1,-10-1 0,4-2-15,0-2 11,-4 0-4,10 5 31,-4 0-29,0 0 14,4 0-8,-4 0-3,5 0 6,1 0-11,-6 0 1,3 2-4,-7 3 9,7-4 0,-9 7-4,2-4 2,4-2 0,-7 6 0,4-4 1,1-1 0,-1 7 0,-1-7 0,-4 9 105,0-3-44,7 3 0,-6 2-45,4 0 1,-4 0 7,-1 0-15,0 0 0,0 4 0,0 1 3,0-3 0,0 1-2,0 2 1,-1-4 11,-4 4-50,4-4 0,-10 3 31,6 1 1,-4-1-106,4-4 0,-4 0 0,3-2-135,-2-2 1,4 2 118,-6-3 0,6-1-308,-5 1 17,5-6 409,-2 3 0,0 0 0,-1 2 0</inkml:trace>
  <inkml:trace contextRef="#ctx0" brushRef="#br0" timeOffset="508">720 70 8472,'2'-12'-344,"1"1"-299,1 2 0,1 4 487,-5-4 303,0 6 0,0-5 191,0 3-149,0 4-209,0-5 212,0 6-181,0 6 1,-5 2-1,-1 5 7,-1 1 1,2 5 56,-4-1 1,-1 7-163,-3-2 0,3-2 54,1 2 0,1-1-2,-1 1 0,-3 3-26,3-3 1,-2-3-11,2-1 1,-2-4 43,6-1-199,-5 6 1,8-9-317,-3 2 542,4-8 0,1 1 0,-6-6 0,-2 0 0</inkml:trace>
  <inkml:trace contextRef="#ctx0" brushRef="#br0" timeOffset="774">748 84 7970,'7'0'-419,"0"0"565,-7 0 0,1 0 26,4 0-75,-4 6 0,10 2-56,-6 5 0,5 1-19,0 0 1,-3-5-1,3 1 1,-1-1-136,5 5 0,0-1-57,-1 1 0,1 0 59,0 0 0,-5-5-197,0 0 262,1 1 1,-1 2-124,0-3-177,-6 3-133,3-4 479,-6 6 0,-6-6 0,-1-2 0</inkml:trace>
  <inkml:trace contextRef="#ctx0" brushRef="#br0" timeOffset="1032">679 360 7489,'1'-7'33,"4"2"-89,2 4 1,7-4-97,0 0 1,0 1 82,0 4 1,0 0-73,-1 0 0,1 0-57,0 0-57,0 0 111,0 0 1,-6 1 143,-4 4 0,4 3 0,0 5 0</inkml:trace>
  <inkml:trace contextRef="#ctx0" brushRef="#br0" timeOffset="1265">623 499 7985,'-7'0'-1337,"-1"4"1351,3 1 1,4 1 75,-4-1-72,4-4 0,1 12-10,0-4 15,0-3-65,0 6 1,0-9 0,1 5-106,4-2 60,-4 5 0,5-8-47,-6 6-269,7-6 403,-6 4 0,7-6 0,-4 4 0,-2-4 0,4 5 0,-6-6 0,0 0 0</inkml:trace>
  <inkml:trace contextRef="#ctx0" brushRef="#br0" timeOffset="1766">609 568 8438,'7'-8'-1358,"-6"1"774,4 2 588,-4 3 0,4-5 138,0 2 22,-1 4-67,2-12-80,2 12 0,1-10 122,0 6-165,1 1 1,3-1 0,1 1-59,0 1 128,0 1 1,0-3-83,0 1 1,-1-1 41,1 5 0,0 0 7,0 0 11,0 0 0,0 2 24,0 2-31,-7-2 1,1 4 6,-4-6 1,0 5 64,5-1-47,-6 1 2,3-5 1,-6 1 48,0 4-57,0-3 1,0 5-37,0-2-3,0-4 1,-2 10 51,-2-6-71,2 5 1,-4-6 0,5 3 8,-4-1 20,3 5 0,-4-8 0,5 5-123,-4-2 116,4 5 1,-7-8-89,3 6 0,4-4 59,-4 4 0,2-6-33,-1 2-20,2 2 0,-9-4-83,7 7 85,-1-7 0,3 7 2,-2-5 0,-2 1 54,-4-1 0,3-4 31,2 4 7,4 3-10,-12-7 105,6 5 0,-3-6-133,1 0 188,6 0 0,-5 0 271,4 0-340,2 0-44,-10 0-54,10 0 4,-4 0 83,0 0-445,5 0 0,-6-1-90,7-4 453,0 4 0,7-12 0,0 6 0</inkml:trace>
  <inkml:trace contextRef="#ctx0" brushRef="#br0" timeOffset="2208">1163 42 8374,'-8'-7'2,"2"0"1,5 3 241,-4-1-779,3 1 422,-4 4 0,6 1-89,0 4 133,6-4 0,-3 10 81,7-6 1,-6 5-160,6 0 1,-7-3-2,1 2 1,2-4 47,-1 4 1,4-4-131,-4 4-300,6 0 530,-10 5 0,11 0 0,-4 0 0</inkml:trace>
  <inkml:trace contextRef="#ctx0" brushRef="#br0" timeOffset="2474">1149 236 7393,'9'0'-107,"1"0"0,-1 0 92,5 0 1,-5 0-49,0 0 1,0 0-71,5 0 1,0 0 46,0 0 1,-5 0-126,0 0 38,0 0 106,5 0 1,-5 0-112,1 0 86,-7 0 92,3 0 0,-6 6 0,0 2 0</inkml:trace>
  <inkml:trace contextRef="#ctx0" brushRef="#br0" timeOffset="2749">1121 347 7117,'8'0'-428,"-2"0"1,-4 0 1005,2 0-544,-2 0 0,10-2 0,-3-3 1,-1 4-136,1-4 139,1 4 0,3-4-118,1 1 1,0-1 116,0 5-176,-6 0 1,4 0-27,-3 0 30,3 0 63,2 0-76,-6 0 1,-2 1 147,-6 4 0,0-3 0,0 4 0</inkml:trace>
  <inkml:trace contextRef="#ctx0" brushRef="#br0" timeOffset="2956">1163 443 6821,'14'-6'-520,"0"5"454,-1-4 1,-3 4-123,-1 1 1,-5 0 187,6 0 0,-1 0 0,5 0 0</inkml:trace>
  <inkml:trace contextRef="#ctx0" brushRef="#br0" timeOffset="3564">1108 596 6810,'-8'0'4,"2"0"3,6 0-15,0 0-193,0 6 188,0-5-1,0 12 0,4-10-30,1 6-5,0-6-18,1 9 24,-5-10 1,5 6-182,-6-4-73,7-2 246,-6 4 472,5-6-610,-6 0 349,6 0-79,-4-6 0,6 3-52,-4-7 64,-2 7 1,4-4-62,-6 2 0,5 2 0,1-5 28,1 2 0,-2-3-59,4 4 1,-4-4 87,4 4-148,0-5 0,5 7 39,0-7 2,0 7 0,0-3 10,-1 6 1,1 0-8,0 0 1,-5 0 16,1 0-14,-1 0 0,0 0 34,0 0 0,-4 0 7,4 0 154,-6 0-17,3 0 30,-6 0-166,0 6 9,0 2-18,0 6 1,-6-2-4,-3-3 0,1 2-64,-1-6 0,4 5 71,-4 0 1,1-3-54,-1 3 1,-3-6 9,3 5 0,1-5-6,-1 0 0,4-1-62,-4 2-51,6-4 0,-5 6-79,4-7-211,2 0 427,-4-7 0,6 0 0,0-7 0</inkml:trace>
  <inkml:trace contextRef="#ctx0" brushRef="#br0" timeOffset="4041">1550 319 7886,'-7'0'1119,"-6"0"-558,12 0-651,-5 0-974,6 0 843,0 0 316,6 0 1,-3 0-67,6 0 0,0 0-20,5 0 0,0 0-128,0 0 1,0-5 82,0 1 0,-5-1-40,0 5 0,0 0 25,5 0 1,0 0-180,0 0 1,0 0 59,-1 0 0,-3-1-134,-1-4 1,-5 3-294,6-2 597,-7 2 0,9 2 0,-10 0 0,4-6 0,-6-2 0</inkml:trace>
  <inkml:trace contextRef="#ctx0" brushRef="#br0" timeOffset="4406">1633 28 6095,'-7'8'422,"1"4"-284,6-4 1,0 6-79,0 0 0,4 1 8,1 4 1,-1-3 45,-4 8 1,2-3 14,2 2 1,-2 5-76,3-1 1,1 1 7,-2 4 0,1-2-121,-5-3 1,0 1 114,0 0 1,0-1-69,0 1 0,0 0-15,0-1 0,0-5-17,0-4 1,0-2 76,0-2-182,0-1 0,0-3 21,0-1-255,0-6-232,0 3 615,0-6 0,0-6 0,0-2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8:31.005"/>
    </inkml:context>
    <inkml:brush xml:id="br0">
      <inkml:brushProperty name="width" value="0.11429" units="cm"/>
      <inkml:brushProperty name="height" value="0.11429" units="cm"/>
      <inkml:brushProperty name="color" value="#AB008B"/>
    </inkml:brush>
    <inkml:brush xml:id="br1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199 115 6962,'0'6'989,"0"-1"-190,0-5 0,3-1-852,1-3 77,4 3 1,-2-4-5,4 5 1,1-3 3,-1-1 0,1 1-55,-1 3 0,1-4 58,-1 1 1,0-1-110,1 4 1,-1 0-26,1 0 0,-1-1 62,1-2 1,-4 2-322,0-3 303,0 3 1,0 1-371,0 0 299,-5 0-232,3 0 206,-5 0 0,-5 0 0,-1 0 0</inkml:trace>
  <inkml:trace contextRef="#ctx0" brushRef="#br0" timeOffset="350">272 11 8045,'0'-6'-308,"0"1"651,0 5-476,0 5 118,0-4 1,0 8 39,0-2 0,0 0 3,0 4 1,0-3 6,0 6 0,0-1-113,0 1 0,0-2-4,0 6 0,0-5-113,0 1 0,0 1 31,0-1 1,0-1 68,0-2 1,0 3-300,0 0 351,0 0 1,0-4 42,0 1 5,0-6 1,-5 5 0,0-4 0</inkml:trace>
  <inkml:trace contextRef="#ctx0" brushRef="#br1" timeOffset="800">21 429 7170,'-6'0'-347,"-3"0"412,8 0 197,-4 0 30,5 0-51,0-5-162,5 4 0,1-7 20,4 4 1,1 0-20,-1 0 0,2 2-61,2-5 0,-2 5-15,6-2 1,-2 0-19,2 0 0,5-3 18,-2 4 1,3-5-19,0 1 0,0 1-16,4-1 1,-4 3-15,4-3 1,-5 5 28,1-1 0,-1-2 16,-3 1 0,-3 1-148,-3 3 0,-3 0 20,0 0-218,-6 0 191,0 0 1,-5 1-100,0 3 115,0-3 0,-1 5-38,-3-3-238,3-2 414,-8 8 0,7-7 0,-5 1 0,0-2 0,-4-1 0</inkml:trace>
  <inkml:trace contextRef="#ctx0" brushRef="#br1" timeOffset="1157">481 63 7944,'-6'0'-160,"2"0"1,3 0-118,-3 0 273,3 0 0,-4 1-23,5 3 0,-3-2 56,-1 5 1,-3 3-10,4 4 0,-5 5-43,1-2 0,-4 4 29,-3 4 1,2 3-16,-6 6 0,1 4 35,-4 3 1,-5 5-42,-2-1 0,3-1 32,0-6 0,3-2-48,1-4 0,1-6 14,-1-1 0,4-8-2,3-3 0,4-6-96,3-1-221,-2-4 53,8 1 0,-3-4 133,8 0 1,-2-4 149,5-3 0,0-3 0,3 0 0</inkml:trace>
  <inkml:trace contextRef="#ctx0" brushRef="#br1" timeOffset="1723">293 471 8562,'6'-5'0,"-2"4"0,-4-4 0,0 4-513,0-2-629,0 1 737,5-2 381,-4 4 101,4 0-80,-5 0 13,0 4 0,0-1-41,0 4 39,0 0 1,-4 0-45,1 0 1,-1-4 36,4 4-15,0-5-116,-4 8 122,3-9 0,-4 5 10,5-3-26,0-2 130,0 4 59,0-5-98,5 0 75,-4 5 0,5-4-113,-3 2 0,-2 0 59,3 0 0,-2-1-48,2 5 1,-3-3 83,2 3 1,-2 1-59,-1 6 1,0-3 4,0 3 1,0 3-64,0 0 1,0 2-8,0-2 0,-3 3-117,-1-3 1,0 0 149,0 0 0,2-3-217,-5 3 0,3-5 112,-2-2 1,3 1-252,0-4 203,-3-3 1,4 1-176,-5-5 1,3 0 293,-3 0 0,0 0 0,-3 0 0</inkml:trace>
  <inkml:trace contextRef="#ctx0" brushRef="#br1" timeOffset="2033">136 701 7263,'0'-6'473,"5"1"-369,2 5 1,2 0-10,2 0 0,0 0 115,3 0 0,-1-3-184,4-1 0,4 0 17,4 0 1,4 3-87,-1-3 0,-2 3 85,2 1 1,-1-3-104,1-1 1,-3 1 113,-4 3 1,-1 0-233,-3 0 0,-2 0 106,-4 0 1,-4 0-416,0 0-84,-5 0 419,3 0 1,-10 3-62,-2 1 0,-1 0 214,1 0 0,-7-3 0,3 4 0</inkml:trace>
  <inkml:trace contextRef="#ctx0" brushRef="#br0" timeOffset="2515">648 94 10281,'0'-7'-839,"0"0"867,0 1 241,-4 0-516,3-4 169,-4 9 24,5-3 0,0 5 89,0 2 0,0 3-2,0 5 1,-4-1-67,1 0 0,-1 4-149,4 0 0,-1 4-29,-2-4 0,2 0-145,-3-4 0,3 0 135,1 1 0,0-1-84,0 1 1,0-4 276,0 0 1,0-4-20,0 4-21,0-4 54,0 1 0,0-4 1</inkml:trace>
  <inkml:trace contextRef="#ctx0" brushRef="#br0" timeOffset="2882">627 178 8250,'6'-5'-618,"-1"4"0,-4-3 737,3 4-136,-3-5 0,5 4 50,-3-3 0,-1 0-36,5 0 0,-3 1 54,3 3 0,0-1-152,3-3 1,-3 3 74,0-3 1,0 3-72,4 1 13,-1 0 1,0 0 73,1 0 0,-4 0-11,0 0 0,-4 4 15,4-1 286,-4 1-206,1 0 1,-4-1-2,0 4 9,0-5-33,0 7 0,0-6-25,0 4 0,0-4 19,0 4 0,-1-1-21,-2 1 0,1 2 11,-1-2 1,-2 2 26,2 2 0,-2 3-19,2 0 1,0 4 2,-4 0 1,4 3 8,-4 3 0,1-1 9,-1 5 1,-2 0 63,2 3 1,-2 1-74,-2-1 1,2-1-93,2-2 1,-2 5 88,2-6 0,-1 1-187,1-7 1,-2 0 170,6 0 1,-4-1-538,4-3 79,-6-2-180,8-4 184,-8-5 235,8-2 0,-4-5 185,5-2 0,-5-3 0,0-5 0</inkml:trace>
  <inkml:trace contextRef="#ctx0" brushRef="#br1" timeOffset="3148">596 450 7069,'1'9'447,"3"-2"1,-2 2-286,5-2 1,1 4 101,6 3 1,-1-2-209,4 6 1,-3-2 65,4 2 1,-1 1-223,4-1 0,3-2 112,1 1 1,-1-4-311,-3 1 0,-1-2 102,-3-2 0,3 1-95,-3-1 0,-2-4 291,-1-3 0,3-6 0,-1-3 0</inkml:trace>
  <inkml:trace contextRef="#ctx0" brushRef="#br1" timeOffset="3932">1077 42 8270,'0'-6'-343,"0"2"26,0 4 46,-5 0 166,4 0 1,-5 1 33,3 2 1,2 3 111,-3 5 1,0-1-173,0 1 0,-3-1 23,4 0 0,-2 2-1,1 2 0,2-2 62,-5 2 1,5-3-96,-2 0 123,-1-1 0,3 0-18,-1 1 87,-3-1 0,4 0-111,-5-3 101,4 2 0,-1-7-71,4 5 311,0-4-258,0 1 131,0 1 0,0-3-9,0 5 0,0-3 93,0 3-161,0 0 0,0 3-12,0 0 0,0 2-10,0 2 1,0 1 16,0 3 0,0 1-161,0-1 1,0-2 67,0 1 0,0-3-190,0 4 1,0-9 53,0 1-408,0-1 371,0 1 0,1-4-62,2-3 257,-1-2 0,7-10 0,-3-2 0</inkml:trace>
  <inkml:trace contextRef="#ctx0" brushRef="#br1" timeOffset="4249">1004 241 6492,'7'-1'222,"0"-3"1,-4 3-203,4-3 1,0 0 29,4 0 1,-4 0-39,-1 0 1,1 3 75,4-2-133,-1 1 0,1 2 105,-1 0-143,-4 0 96,3 0 127,-3 0-108,0 5-11,-1 1 1,-5 4-132,0 1 49,0-1 1,0 1-117,0-1 1,0-3 35,0 0-19,0 0 1,-4 3 108,1 1 1,-2-1 50,2 1 0,1-5 0,-7 8 0,3-3 0</inkml:trace>
  <inkml:trace contextRef="#ctx0" brushRef="#br1" timeOffset="4456">1014 418 8052,'-6'0'-1029,"2"0"1186,4-4-230,0 3 145,4-9 0,2 9-91,5-2 1,-1-2-12,1 2 1,-4-1-198,-1 4 0,1 0-166,4 0 311,-1 0 1,1 0 81,-1 0 0,-4 0 0,3 5 0,-3 1 0</inkml:trace>
  <inkml:trace contextRef="#ctx0" brushRef="#br1" timeOffset="4991">1046 512 6947,'0'-5'8,"1"0"-85,2 5 1,0-3 172,3-1-106,1 1 0,4 1 54,-1-1 0,-3 2-208,0-3 180,0 3 0,4 1-35,-1 0 1,-3 0 74,0 0 0,-3 1 76,3 3-10,-5-3-75,3 8-31,-5-3 0,0 4 21,0 1 1,0-4-111,0 0 102,0 0 1,0 3-154,0 1 1,-4-4 24,1 0 1,-2-1-84,1 0 0,2 4 46,-5-3 0,4 1 84,-4-1 1,3 2-47,-3-2 1,4-1 26,-4 1 0,3-4 71,-3 4 0,4-4 0,-4 0 0,3-1 0,-3 2 0,0-3 0,-3 4 290,0-1-183,-1-2 268,1 2-173,4-4-207,1 0 139,5 0-56,0-4 1,1 1-50,3-4 1,-2 5 25,5-2-271,0-1 1,4 3 145,-1-1 1,-3-2-154,0 2 0,-4-1 16,4 4 207,0 0 0,-1-4 0,-1-2 0</inkml:trace>
  <inkml:trace contextRef="#ctx0" brushRef="#br1" timeOffset="5256">1025 523 8267,'-6'0'-1080,"1"0"814,5 0 264,0 5 1,0 0 55,0 6 0,0-1-111,0 1 0,0-1 97,0 1 1,0 3-184,0 0 0,0 3-23,0-3 0,0 1 166,0-1 0,0-2 0,0 3 0</inkml:trace>
  <inkml:trace contextRef="#ctx0" brushRef="#br1" timeOffset="5707">1443 94 8497,'-5'-5'-426,"4"0"1,-4 4 782,5-3-98,5 3 0,1-5-312,4 3 0,4 1 96,0-5 0,1 4-53,-1 0 0,-2 0 103,2 0 0,1 2-337,-1-3 1,3 3 82,-3 1 0,1 0-557,-1 0 342,-2 0 1,2 5 375,-7 2 0,-3 2 0,-4 2 0</inkml:trace>
  <inkml:trace contextRef="#ctx0" brushRef="#br1" timeOffset="6257">1307 272 7423,'-6'0'-656,"1"0"1059,1 0-306,3 5 1,-4 1-53,5 4 1,3-3-47,1 0 0,3 0 34,-4 3 0,2 1-146,-1-1 0,0 1 97,3-1 0,-1-1-194,-3-2 0,0 3 115,4-3 1,-5-2-90,2 2 1,-2-4-27,1 0 104,-2 3 250,4-5-273,-5 4 143,0-5 1,0-5-98,0-2 187,0-2 0,0-1-62,0-1 1,1 1 110,3-1 0,-3 1-36,2-1 1,2 1-42,-1-1 1,4 1 26,-1-1 0,1 1-56,-1 0 0,6-1 25,-3 1 0,4-1-6,0 1 0,2 3-122,5 0 0,0 3 101,0-3 0,0 5-83,0-1 0,-2 1 26,-1 2 1,0 0-9,-4 0 0,4 5-14,-4 2 1,-4-1 39,-3 1 0,-5 0 23,2 3 1,-3 2-26,-1 2 1,0-3 8,0 3 0,-5 1-6,-2-1 0,-2 4-12,-1-4 0,3 1-48,0-1 0,0-3-312,-4 3 116,1-2 1,1-2 8,2 1 240,-3-5 0,5-2 0,-6 1 0,1 1 0</inkml:trace>
  <inkml:trace contextRef="#ctx0" brushRef="#br1" timeOffset="6790">1505 115 6376,'0'6'92,"0"-1"-23,0-5 167,0 4-210,0-2 1,0 3 112,0-1 0,0 2-82,0 4 0,0 1 13,0-1 0,2 5-23,1 3 1,-2 1 13,3 2 1,-2 4 5,2-1 0,-3 5-5,2-1 0,-2-3-151,-1 0 0,4 0 133,-1 0 1,1-1-33,-4-3 0,0-1-22,0-3 1,0 2-7,0-5 0,0 3 9,0-3 0,0 4 20,0-5 0,0 1-29,0-3 1,0-1 23,0 1 0,0-4-36,0 0 34,0 0 1,0 3-286,0 1 173,0-6-23,0 0-347,0 0 243,0-4-189,0 3 422,0-4 0,4 0 0,2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8:55.853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63 168 7728,'6'-5'44,"0"4"52,-3-3 0,-1 3-67,5 1 0,-1-1-87,1-2 0,3 2 94,-4-3 1,4-1-62,0 2 1,-3-1-24,0 4 1,-1-1-103,1-2 2,2 2 0,-6-4-8,4 5 2,-5 0 1,4 0 44,-3 0-263,-2 0 92,4 0 205,-5 0 1,0 5 0,0 0 0</inkml:trace>
  <inkml:trace contextRef="#ctx0" brushRef="#br0" timeOffset="409">0 335 6357,'0'-6'504,"0"2"-292,0 4-89,5 0 1,-3-4 4,5 1 1,-3-1-39,3 4 0,0 0-6,3 0 0,1-3-133,-1-1 0,2 1 122,2 3 1,-2-2-162,6-1 0,-4 2 136,3-3 0,-3 2-159,4-1 0,-6 1 16,2-1-369,-2 2 76,-2 1 263,1 0-140,-5 0 0,-3 1 21,-6 2 244,-3 3 0,-9 5 0,-2-1 0</inkml:trace>
  <inkml:trace contextRef="#ctx0" brushRef="#br0" timeOffset="741">105 304 6816,'0'5'566,"0"0"-510,0 0 1,0 1 129,0 4 0,0 0-94,0 1 1,1 3 2,3 0 0,-3 4 2,2 0 0,-2 2 6,-1 0 1,0 1-218,0 0 0,0 0 107,0 0 1,0 0-289,0 0 0,-3-5 95,-1-2 1,1-2 29,3-2 1,-1-1-32,-3-2-369,3 3 170,-4-9 400,5 3 0,-4-8 0,-2-2 0</inkml:trace>
  <inkml:trace contextRef="#ctx0" brushRef="#br0" timeOffset="1066">324 42 8314,'-7'0'-320,"0"0"-27,5 0 1,-4 0 62,3 0 224,2 0 118,-4 0-29,5 0-71,0 5 66,0 1-265,5 4 114,-4 1-71,8-1 0,-7-1-78,5-2 276,-4 3 0,6-9 0,-8 8 0,4-3 0</inkml:trace>
  <inkml:trace contextRef="#ctx0" brushRef="#br0" timeOffset="1264">398 21 8314,'0'-5'-559,"0"-1"463,0 2 0,0 3 225,0-3-166,4 4 2,-3 0 1,4 4 86,-5 3 1,0-1-136,0 1 0,0 0 96,0 3 0,3 1-188,1-1 0,-1 1-82,-3-1-12,5 5 1,-3-3-89,5 2 357,-4-3 0,6 5 0,-3 0 0</inkml:trace>
  <inkml:trace contextRef="#ctx0" brushRef="#br0" timeOffset="1758">418 419 6844,'-10'0'129,"4"0"31,2 0 38,4 0-84,4 0 0,2 0 75,4 0 0,1 0-78,-1 0 0,1-4-168,-1 1 1,1-1 136,-1 4 1,1 0-133,-1 0 1,0 0 186,1 0-85,-1 0 0,1 0 18,-1 0-52,1 0-372,-1 0 1,-3 0-203,0 0-113,-5 0 671,3 0 0,0-4 0,1-2 0</inkml:trace>
  <inkml:trace contextRef="#ctx0" brushRef="#br0" timeOffset="2274">868 95 7383,'-6'0'732,"1"0"-577,5 0-71,0 4 1,-1-1-155,-2 4 1,2-4 92,-3 4 0,3-4-262,1 4 1,0 0-45,0 4 1,0-4-15,0 0 1,0 0-236,0 3 187,0 1 345,0-1 0,0-4 0,0 3 0,0-3 0</inkml:trace>
  <inkml:trace contextRef="#ctx0" brushRef="#br0" timeOffset="2783">878 105 8407,'0'-6'-1173,"0"0"1066,0 3 1,1 2 103,3-3 0,-3 2 38,3-1 1,-2 1-61,1-1 0,0 2 87,4 1 1,-4 0-58,4 0 0,0-4 101,4 1-216,-1-1 1,0 4 133,1 0 1,-1 0-80,1 0 1,-4 0 45,0 0 1,-4 0-6,4 0 0,-3 0-41,3 0 50,-5 0 0,7 0 3,-8 0 0,5 0 1,-2 0-5,-3 5 7,4-4-4,-5 4 1,0-4-2,0 2 10,0-1-7,0 2 33,0 1 0,0-3-32,0 5 1,0-3 65,0 3 1,0-4-57,0 4 0,0 0 65,0 3 1,0 1-26,0-1 1,0 1 7,0-1 0,0 2 3,0 2 0,-2-1-20,-1 4 1,2 0-12,-3 4 1,3 0 6,1 0 1,-1-1-16,-3-3 1,3 3 16,-2-3 0,2 3-43,1 1 1,0-4 14,0 1 0,-4-2-6,1 2 0,-1 0-12,4-4 0,-3 4 29,-1-5 0,0 3-141,0-2 0,3-3 122,-3 3 0,2-2-413,-1-2 313,1 1 0,-2-4 6,4 0-46,0-5-57,0 2 194,0-4 0,0-9 0,0-2 0</inkml:trace>
  <inkml:trace contextRef="#ctx0" brushRef="#br0" timeOffset="3082">889 335 7614,'7'3'-62,"0"1"0,0 1-3,3-2 1,-3-2-80,0 3 1,0 0 96,3 0 47,1-1 0,4 2 0,1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29:56.947"/>
    </inkml:context>
    <inkml:brush xml:id="br0">
      <inkml:brushProperty name="width" value="0.11429" units="cm"/>
      <inkml:brushProperty name="height" value="0.11429" units="cm"/>
      <inkml:brushProperty name="color" value="#AB008B"/>
    </inkml:brush>
  </inkml:definitions>
  <inkml:trace contextRef="#ctx0" brushRef="#br0">0 90 8359,'0'10'1027,"0"6"-942,0-14 1,0 6 0,0-8-1</inkml:trace>
  <inkml:trace contextRef="#ctx0" brushRef="#br0" timeOffset="766">0 162 9007,'10'-10'-2385,"-2"2"2550,-8 0-124,8 6 1,-6-8 73,4 4-111,-4 4 1,-2-8 26,0 4-9,8 4 40,-6-6-5,6 8-158,-8 0-22,0-8 91,0 6 50,0-6-21,0 8-140,0 0 108,0 8 0,0-6 268,0 6 15,-8-8-334,6 0-16,-6 0 59,8 0 648,0 0-516,0 8 0,0-4-65,0 8 0,0-6-13,0 6 1,0 0-1,0 6 1,0 0 37,0 0 0,0 0 34,0 0 0,0 0-43,0 0 1,0 0 20,0-1 1,0 1-66,0 0 1,0 0 3,0 0 0,0 0-4,0 0 0,2-6-22,4 0 1,-4 0 3,4 6 0,-4-6-18,-2 0 1,0-6 35,0 6 1,0-6-192,0 5 152,0-7 1,0 6-52,0-4-41,0-4 34,0 6 59,0-8-171,8 0-104,-6 0 184,6 0 0,-8 0 99,0 0 1,8 0 0,2 0 0</inkml:trace>
  <inkml:trace contextRef="#ctx0" brushRef="#br0" timeOffset="2499">108 574 6741,'0'10'345,"0"-2"-197,0-8 254,0 0-358,8 0 0,-4 0-23,8 0 32,-8 0-111,12 0 88,-7 0 1,3 0-55,0 0 0,-6 0 13,6 0 0,-6-6 51,6 0 1,-6 0-19,6 6 0,-6 0 3,6 0 0,-6 0-16,6 0 0,-6 0 13,6 0 61,0-8-50,6 6 0,0-6 27,0 8 0,-6-2-13,-1-4-1,1 4-25,6-6 0,0 6 4,0-4 0,-6 4-19,0-4 1,-6 4-12,6 2 0,-6 0-5,6 0 0,-6 0 25,6 0 0,-6 0 7,6 0 1,-6 0 11,6 0 1,0-7 0,6 5 0,-1-6 1,1 8 0,-6 0 27,0 0 0,0 0-37,6 0 1,-6-2-72,0-4 70,0 4 1,6-6 20,0 8 0,0 0-43,0 0 1,-6 0-5,0 0 0,0 0 20,5 0 0,1-2-5,0-4 0,-6 4-11,0-4 0,0 4 2,6 2 0,0 0-7,0 0 0,-6 0 20,0 0-2,0 0 1,6 0 9,0 0 0,-6 0 0,-1 0 1,-5 0-21,6 0 1,-6 0 5,6 0-1,-8 0 1,10 2 15,-8 4 27,8-4-40,-4 6 1,2-8-6,0 0 1,-6 0-11,6 0 0,-6 0-11,6 0 24,0 0-2,6 0 11,0 0 0,0 0 1,-1 0 1,-5 0-24,0 0 0,-6 0 10,6 0 1,-6 0-21,6 0 22,0 0 1,4 2-2,-4 4 1,4-4 4,-4 4 0,-2-4 8,2-2-27,0 0 0,6 2 1,0 4 0,0-4 45,-1 3 1,-5-3-34,0-2 1,0 0 41,6 0 1,0 0-51,0 0 0,0 0-1,0 0 0,0 0 8,0 0 1,2 0-1,4 0 1,-5 0-7,5 0 0,-4 0-5,-2 0 0,2 0-16,4 0 1,-4 0 19,4 0 1,-4 0 26,-2 0 1,0 0 20,-1 0 1,3 0 5,4 0 1,-4 0-52,4 0 1,-4 0 2,-2 0 1,0 0 2,0 0 1,0-2 2,0-3 0,-1 3-36,1-4 1,0 4 37,0 2 1,0 0-31,0 0 1,0-6 8,0 0-2,8 0 1,-6 6 18,4 0 1,-2 0 10,1 0 0,-3 0-21,4 0 0,-4 0 1,-2 0 0,0 0-2,0 0 0,-6 0 7,0 0 0,0 0 18,6 0 1,0 0 12,-1 0 0,1 0 3,0 0 0,0 0-39,0 0 0,0 0 3,0 0 0,0 0-5,0 0 1,6 0 0,0 0 0,0 0-18,-7 0 0,1 0 26,0 0 0,0 0 5,0 0 1,2 0-9,4 0 0,-4 0-1,4 0 1,-2 0 9,2 0 0,-3 0 5,9 0 0,-6 0 25,6 0 0,-6-2 4,6-4 1,-6 4-60,6-4 0,-3 4 28,3 2 1,4 0 7,-4 0 1,2 0-16,-2 0 0,4 0-4,-5 0-1,5 0 0,0 0 0,-2-2-8,-2-4 1,0 4-7,6-4 0,-7 4 1,1 2 1,-6 0 77,6 0 0,0 0-60,6 0 0,-6 0-24,0 0 1,-7 0 23,7 0 1,0 0-4,6 0 0,-6 0 3,0 0 1,-6 0-1,6 0 0,-3 0-32,3 0 1,-2 6-7,-4 0 0,-2 0 13,8-6 0,-8 0 13,2 0 1,1 0-2,-1 0 0,0 0 1,-6 0 0,0 6 0,0 0 0,0 0-13,0-6 1,0 0-14,0 0 38,8 8 0,-6-6 3,3 4 0,3-4 42,-2-2 1,0 2-54,-6 4 0,0-4 7,0 3 1,2-3 9,4-2 0,-4 0 0,3 0 1,-1 0 3,2 0 0,-4 0 3,4 0 1,2 0-30,-2 0 1,0 0-4,-6 0 1,2-2 16,3-3 0,-3 3-2,4-4 0,-4 4-58,-2 2 1,2 0 44,4 0 0,-4 0-7,4 0 1,-4 0 5,-2 0 1,-1-6-2,1 0 1,0 0-28,0 6 14,0 0 0,0 0 22,0 0 0,0 0-16,0 0 15,0 0 0,0 0-8,0 0 1,-1 0 25,1 0 0,-6 0-20,0 0 0,0 6 3,6 0 0,0 0 21,0-6 1,0 0 2,0 0 1,0 2-9,0 4 1,0-4 1,0 3 1,-1-3-73,1-2 1,0 0 52,0 0 0,0 0-2,0 0 0,0 0 31,0 0 0,0 0-2,0 0 0,0 0-20,0 0 0,-6 0 10,-1 0 0,1 0-44,6 0 1,0 0 34,0 0 0,-6 0-221,0 0 187,0 0-13,6 0-1,0 0 1,-6 0-62,0 0-73,-8 0-224,12 0-338,-14 0 192,6 0 313,-8 0 140,0 0 0,0 8 1,0 2-1</inkml:trace>
  <inkml:trace contextRef="#ctx0" brushRef="#br0" timeOffset="3274">6272 19 7454,'-10'0'94,"2"-2"-302,8-4 787,0 4-215,0-6 4,0 8-128,0 0-97,0 8 1,0 2 22,0 8 0,0-6 14,0 0 0,2 1-50,4 11 0,-4-4-158,4 4 0,-4 2 16,-2-2 0,2 0-42,4-6 0,-4 6 5,4 0 1,-4-1-12,-2-5 1,0 0-27,0 0 0,6 0-67,0 0 1,0-6-152,-6 0 0,0 0 316,0 6 1,0 0-1,0 0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37:47.75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66 632 10644,'-12'0'-1059,"-8"-9"320,18 6 1255,-17-7-472,16 10 1,-6-2 217,9-5 471,0 4-195,0-6-38,0 9 490,0 0-1134,0-10 93,0 8 473,0-8-269,0 10-297,0 0 20,0 10 201,0-8 200,0 17-148,0-7 1,0 10-96,0 0 0,0-7 1,0-1 1,0-7-42,0 8 263,0-1-152,0 8-113,0 0-20,0 0 14,0-1 1,0-6-14,0 0 8,0-11 15,0 16-13,0-18 12,9 8-189,-6-10 13,6 0 2,1 0 3,-8 0 85,18 0 0,-15-3 40,9-4 0,-7 2 45,8-9 0,-8 7-107,8-8 0,-8 3 209,7-3 0,-6-4-61,6 4 1,-2-4-1,3-3-43,4 1 1,-9-1 98,4 0 1,-1 0-75,-6 0 0,-2 8 11,9-1 0,-9 1-48,2-8 0,-4 8 55,-3-1 0,7 8-162,0-8 230,0 11-205,-7-6 35,0 10-214,0 0 156,0 10 178,0-8-20,0 17 1,0-14 17,0 10 0,0-8-20,0 7 1,0-6 35,0 6 0,0 1-15,0 6 1,0 1 83,0 0 0,0-7-64,0-1 0,3 3-78,4 12 1,-4-5-7,4 5 1,-5-2-2,-2 2 0,0-5 4,0 5 1,0-5 17,0-2 0,0 7 2,0 0 1,0 0 29,0-7 0,0 7-19,0 0 19,0 0 0,0-7-2,0 0 0,0-1-18,0 1 0,0 0-15,0 0 14,0 0 0,0-1-25,0 1 31,-9 0-20,6 0 1,-9-3 61,5-4-20,4 4-52,-6-17-160,-1 18 243,8-18-84,-18 8-174,18-10-81,-18 0-44,8 0 0,-2-7 110,-1-1 0,8-6-42,-7 6 1,6-8 197,-6 1 0,6-2-203,-6 3 177,9-6 0,-7 11-76,5-6 263,4-4-32,-6 7 47,9-10 28,0 0-67,0 0 1,7 8-16,0-1 1,10 3-36,-2-2 0,-3 1 33,2 6 0,1 5-95,7-5 0,-1-3-9,1 3 1,2-1 23,5 8 1,-4 0-37,4 0 1,2 0-55,-2 0 0,0 0 22,-7 0 1,0 0-63,-1 0 74,11 0 0,-8 0 54,5 0 0,-12 8-51,-2-1 1,-8 3 172,7-3-147,-9-5-16,5 18 1,-10-16 266,0 11-691,0-10 140,0 4 1,0-6-482,0 4 526,0-4 0,2 6-670,6-9 218,-6 0 755,8 0 0,-1-9 0,3-4 0</inkml:trace>
  <inkml:trace contextRef="#ctx0" brushRef="#br0" timeOffset="366">1089 1373 8835,'-21'9'-163,"8"-6"367,-6 6 0,17-6 12,-6 4 0,-1-2-53,2 9 1,-1-6-112,8 6 0,-7 1 87,0 7 1,-1 7-232,8 0 1,-7 0 83,0-8 1,0 1-243,7 0 1,-8 0 151,1 0 1,0-8 103,7 1 1,0-1-1,0 8 1</inkml:trace>
  <inkml:trace contextRef="#ctx0" brushRef="#br0" timeOffset="1842">1394 545 11909,'0'12'-1168,"0"-2"1254,0-10-963,0 10 982,0-8-56,-9 8-2,6-10-401,-7 0 174,10 0-84,0 0-98,0-10 1135,0 8-632,0-8 59,0 0 0,0 5 237,0-9-159,0 9 0,0-7 372,0 5-332,0 4 1,0-9 43,0 5-180,0 5-33,0-8 38,0 10-373,0-10 536,0 8-167,0-8 103,0 10 15,0 0-225,0 10 0,0-5-31,0 9 1,0 1-7,0 6 0,0 1 70,0 0 0,0 0-97,0-1 1,0 1-114,0 0 1,0 7 135,0 0 0,0 0 79,0-7 0,0 0-129,0-1 1,0 1-11,0 0 0,3-7-136,4-1 1,-4-7-185,4 8 194,-5-10 0,1 12 28,4-10 10,-5 0 1,10-7-322,-4 0 471,-6-10 1,15-2-68,-10-9 1,10-1 75,-2 0 0,-3-7 54,2 0 0,-2 0 14,3 7 0,4-7-205,-4 0 0,-3 0 188,2 7 1,-1 0 81,1 1 1,3-1-197,-10 0 0,8 8-116,-8-1 50,0 10 1,-4-7 214,4 5-251,-5 5 246,8-8-130,-10 10-449,0 0 50,0 10 453,0-8-121,0 8-35,-10-10-93,8 0 0,-8 2-71,10 5 237,0-4 644,0 6-429,0-9 0,0 3-106,0 4 1,0-2-59,0 9 0,0-6 68,0 6 1,0-7 190,0 8 0,8-1-135,-1 8 0,0 0-99,-7 0 1,0 0 44,0-1 1,7 8-118,1 0 1,-1 10 53,-7-3 0,7-2-94,0 3 1,1-8 75,-8 7 1,7-2-13,0 2 1,0 3 47,-7-10 1,0 7-45,0-7 0,0 7-61,0-6 0,0-1 45,0-8 0,0 8-67,0 0 1,-7 0 134,0-7 1,-3-2-65,3-6 0,2 5 52,-9-4 1,9-3-246,-2 3 134,-6-11 1,4 9-40,-6-6-89,-4-5-104,7 8 172,-10-10-80,0 0 0,8-7-131,-1-1 0,8-9 154,-8 3 0,3 2 6,-2-3 1,2 1 89,4-8 0,6 7 140,-5 1-20,-5-1-232,9-6 296,-6-1 0,9 0 56,0 0 0,0 8-40,0-1 0,0 8 129,0-7-105,9-1 0,3-4-117,10 4 1,0 3-13,0 5 0,-1 4 38,1-4 0,0 5-113,0 2 0,7 0 8,0 0 1,7 0-53,-7 0 1,3 0 53,-3 0 1,-3 0-94,11 0 0,-13 2 113,-2 5 0,-1-4-24,-6 4 1,4 3-14,3-3 32,-10 10 1,5-12-291,-10 9 27,1-9 0,-8 7 90,0-5-342,0-4 162,0 7-686,0-10 1105,0 0 1,9 0 0,3 0 0</inkml:trace>
  <inkml:trace contextRef="#ctx0" brushRef="#br0" timeOffset="2617">1460 197 10039,'-15'0'-947,"1"0"1016,9 0-87,-5 0 1,8 0 122,-6 0-62,6 0 110,-8 0 8,10 0-131,0 0 50,0-10 44,10 8 0,-5-15 104,9 9 1,-6-6 33,6 7 0,-9-10 37,14 5-100,-7-10-43,10 0 1,-3 8-21,-4-1 1,-3 10-379,-5-2 167,-4-5 39,16 9 58,-16-6 0,9 9-488,-5 0 408,-5 0-32,8 0 0,-8 0 17,6 0 59,-6 0 0,10 2-124,-5 5 0,-4-2 60,4 10 0,-2-8 94,2 8-9,-4-1 104,16 8 0,-14 0-218,9-1 1,-6-6 108,6-1-298,-9 1 0,12 7-33,-10 0 1,8-8-639,-8 1 935,10-11 0,-5 16 0,10-8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37:42.31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45 1 10899,'-15'0'-1880,"0"0"2029,11 10 0,-6 2 198,10 9 0,0 1-235,0 0 1,0 0-23,0-1 1,7 11-45,0 4 1,1 5 1,-8 3 0,0 2 12,0 5 0,7-5 38,0 4 1,1 4-65,-8-3 0,0 7-100,0-8 0,0-1 17,0-13 0,0 5 68,0-4 1,0 1 18,0-1 1,0-6-15,0-9 0,0 0-27,0-1 0,0 8 26,0 0 0,0 0-14,0-7 0,0-7-26,0-1 31,0 1-43,0 7 39,0-1-14,0 1 0,0-7 4,0-1 0,0-7 42,0 8-40,0-10 1,0 7 4,0-5 8,0-4 0,0 6 3,0-9 234,0 0 1,2-7-39,5 0-95,-4-1 68,6 8-353,1 0 67,2 0 0,10-7 73,0 0 1,-1 0 27,1 7 1,0 0 42,0 0 1,2 0-187,5 0 0,-2 0 22,9 0 0,-7 0-56,7 0 0,-9 0 217,2 0 0,2 0 37,-2 0-54,0 0 0,-7 0-11,0 0 0,-8 0 138,1 0-63,-10 0 223,4 0-265,-9 0-1501,0 0 1,0 0 0</inkml:trace>
  <inkml:trace contextRef="#ctx0" brushRef="#br0" timeOffset="1300">1068 153 8368,'-12'-9'258,"2"6"-663,10-7 1296,0 10-995,0 0 346,-9 10 1,6 2 22,-4 10 1,4 0-59,3 0 1,-2 7 50,-5 0 1,4 17 78,-4-3 1,2 8-12,-2 0 0,5-3-213,-6 10 0,6-9 136,2 1 0,0-4-184,0-2 0,0-3-94,0-5 0,0 3 72,0-10 1,0 0-148,0-7 0,0 0 121,0 0 1,0 2-183,0 5 0,7-12 83,0 4 0,3-4-180,-3 5 0,-2 0-295,10 0 8,-1 0 0,8-3 446,0-5 1,0 6 0,-1-8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37:53.68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23 1 10493,'-13'0'-220,"4"0"173,9 0 276,0 0-355,9 0 99,-6 10 1,14 2 60,-10 9 1,8-6 13,-8 0 1,7-1-70,-6 8 0,6 0-12,-7-1 0,8 1 102,-8 0 0,8 2 52,-8 5 1,3-2-17,-3 9 0,-5-7 90,6 7 1,-4-7-93,4 8 1,-6-8 17,5 7 1,-4-2 15,-3 2 0,0 3-29,0-10 0,0 10-34,0-3 1,0-5 17,0-2 0,0 3-24,0-3 1,0 2-39,0-2 0,-3-4 47,-4 4 1,5-3-30,-6 3 0,-1-4 37,1 4 0,-6-5-63,7-2 0,-8-1 91,8 1 0,-8 0-269,8 0 174,0-1 1,0-6 120,-1-1-397,1-9-683,7 5-385,0-10 380,0 0 908,0-10 0,0-2 1,0-10-1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37:54.343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 44 9698,'-12'0'-331,"2"0"357,0 0-390,8 0 297,-8 0 1,10-2 640,0-6-265,0 6-144,10-8 1,2 10-106,10 0 0,0 0-49,-1 0 1,1 0 65,0 0 0,0-7-89,0 0 1,7-1-26,0 8 1,0 0-159,-8 0 0,1 0-156,0 0 1,0 0 24,0 0 0,-1 0 236,1 0 0,-7 0-219,-1 0 101,-9 0-188,14 0 47,-16 0-260,6 0 269,-9 0 333,0 0 1,-9 0-1,-3 0 1</inkml:trace>
  <inkml:trace contextRef="#ctx0" brushRef="#br1" timeOffset="426">22 327 7017,'-12'0'634,"2"0"-467,10 0 87,0 0-76,10 0-117,-8 0 80,18 0-69,-8 0 1,10 0-19,-1 0 1,1-7-10,0 0 1,0-1-33,0 8 0,-1 0 50,1 0 1,0 0-155,0 0 1,7 0 132,0 0 1,0 0-124,-7 0 0,-1 0 131,1 0-37,0 0 0,0 0-206,-1 0-246,-8 0 96,6 0 262,-17 0-305,8 0 227,-10 0-592,0 10 751,0-8 0,0 8 0,0-10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08:07.8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22 8331,'-12'-9'-1018,"3"6"0,6-7 1115,-4 10 26,4 0-89,-6 0 8,9 0 1768,0 0-1772,0 10 1,7 2 53,0 10 1,1-8-85,-8 1 109,0 0 1,0 6 1,0 1 1,7 0-67,0 0 0,0-1-10,-7 1 0,8 7 41,-1 0 1,0 0-11,-7-7 1,0 0-53,0 0 1,7 7 54,1 0 0,-1 0 15,-7-7 1,0-1-37,0 1 0,0 0-3,0 0 1,2 2 8,6 5 1,-6-5-5,5 5 0,-4-12-19,-3-2 1,0-1-4,0 8 1,0 0 34,0-1 1,0 1-12,0 0 0,0 0 1,0-1 1,0 1-10,0 0 1,0 0 4,0 0 1,0-1 1,0 1 0,0 7-2,0 0 0,0 0-16,0-7 1,0 7-13,0 0 1,-8 3 7,1-3 0,0-5 3,7 5 1,0-3-102,0 3 0,0-4 94,0 4 1,0-5-67,0-2 1,0 7 52,0 0 1,0 0-5,0-7 1,0-1 27,0 1 0,0 2-1,0 5 0,0-2 19,0 9 0,0-7 13,0 8 0,0-1 31,0 7 1,0-1-58,0-6 1,0 5-56,0-5 1,0-2 33,0 2 0,0-2-13,0 3 1,0-6-20,0-9 1,0 7-8,0 0 0,0 2 60,0-2 1,0-4-9,0 4 0,0 2 113,0-2 0,0 3-119,0-3 0,0-3 144,0 11 0,0-8-81,0 7 1,0-7 7,0 7 0,0-7-37,0 8 0,0-8 3,0 7 0,0-10-116,0 3 1,0 3 111,0-3 1,0 0-86,0-7 1,-3 7 58,-4 0 1,5 0-127,-5-7 0,4-1 90,3 1 0,0 0-14,0 0 1,0 0-4,0-1 0,0 1-1,0 0 0,0 0-9,0-1 7,0 1 1,0 0 90,0 0 1,0 0-69,0-1 1,7-6-7,1-1 0,-1 1-3,-7 7 0,0-8 0,0 1 0,0-8 0,0 7 1,0-6-3,0 6-25,0-9 33,0 14-23,0-6 0,0 1 17,0 1 0,0-8-2,0 7 1,0-6-11,0 6 5,0-9 0,0 14-17,0-4 0,0-3-3,0 2 0,0-6-1,0 6 0,-3-9-38,-4 2-121,5 5 100,-8 1 38,10-1 0,0 0-37,0-5 2,0-5 43,0 8 4,0-10 265,0 0-222,0-10-4,0 8 13,0-8 4,0 10 122,0 0-28,10 0 0,-8 0-51,18 0 1,-16-7-19,11 0 1,-8 0 4,8 7 1,-8 0 18,7 0 1,1 0-26,7 0 1,-3-3-45,-4-4 0,4 4 40,-5-4 1,8 5 75,7 2 0,-5-8-41,6 1 1,-6-2 0,-2 1 1,-1 6-65,1-5 1,0 4-1,0 3 0,-1-7-162,1 0 192,0-1 0,0 8-37,-1 0 0,-6 0 40,0 0 0,-8 0-6,7 0 1,-6 0 87,6 0 18,-9 0-133,14 0 14,-16 0-100,16 0 108,-17 0 1,11 0-122,-6 0 87,-5 0 0,10 0-1,-4 0 5,-6 0 0,10 0 32,-5 0-32,-4 0 0,9 0 5,-5 0-22,-4 0 1,14-2 25,-10-5 65,10 4 1,-12-6-64,9 9 0,-7 0 4,8 0 1,-8 0-12,8 0 1,-8 0 0,7 0 1,-6-8-5,6 1 0,-7 0-4,8 7 0,-8 0 68,8 0-53,-1 0 1,6-3-108,-6-4 93,5 5-62,-6-8 0,8 10 59,1 0 0,-7 0-4,-1 0 0,-7 0 3,8 0 1,-8 0-4,8 0 1,-8 0 54,7 0-56,-9 0 28,15 0-14,-8 0 5,10 0-7,-1 0 0,-6 0-3,-1 0 0,-6 0 8,6 0 1,-7 0 0,8 0 1,-8 0-84,8 0 77,-1 0-9,8 0 0,0 2 4,0 6 0,-8-6 36,1 5-46,-1-4 1,8-3-3,0 0 0,-8 0 10,1 0 0,-8 0 3,7 0 2,1 0 1,7 0-4,0 0 0,-8 0-1,1 0 0,-8 0-6,7 0 10,1 0 0,7 7-2,-1 0 0,-6 1 0,-1-8 1,-6 0-2,6 0 0,-7 0 0,8 0 0,0 0 0,4 2 0,-5 5-27,6-4 24,-8 6-20,10-9 1,-3 3 3,-4 4-4,4-4-67,-7 6-18,10-9 92,0 0 1,-8 0-15,1 0 43,-11 10-53,16-8 16,-18 8 16,18-10 0,-16 0 2,11 0 6,-10 0-11,4 0-6,1 0-2,-8 0-12,18 0 0,-10 2 22,4 6 0,-2-6-77,-5 5 1,-2-4 54,10-3 0,-8 0-4,8 0 1,-8 0 2,7 0 1,-6 0-4,6 0 0,-7 0-134,8 0 0,-8 0 124,8 0 0,-8 0-414,7 0 206,-9 0-258,5 0-188,0 0-357,-8 0-391,8 0 367,-10 0 1,-8-3 1079,1-4 0,-19 5 0,1-8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0:38.2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135 34 8418,'-11'0'-827,"0"0"833,7 0 137,-11 0-202,13 0 293,-5 0-188,7 0 223,0 0 1,7 0-113,4 0 0,4 0 8,2 0 0,2 0-32,3 0 1,-1-6-23,7 0 1,-2-1-37,2 1 0,4 5 80,-4-5 1,3 4-222,3 2 0,0 0 92,-1 0 0,-5 0-123,0 0 0,-7 0 73,1 0 1,-3 0 42,-2 0-1,-1 0-6,1 0 1,-6 6-89,1-1-775,-9 1 263,5-6-117,-8 0 120,0 0 329,-8 0 0,5 0 29,-9 0 227,9 0 0,-20 7 0,5 3 0</inkml:trace>
  <inkml:trace contextRef="#ctx0" brushRef="#br0" timeOffset="848">34 134 7125,'-9'0'-702,"0"0"1054,3 0-257,4 0 175,-5 0-267,7 0 291,0 0-226,7 0 1,-3 0 7,7 0 1,-5 0-2,5 0 1,-5 6-24,5 0 1,-6-1 4,7-5 0,-7 2 8,6 4 0,-1-3-9,1 9 0,4-7-3,-4 6 0,2-5-54,-2 5 0,4-5 92,-4 5-49,4 0 1,2 6-32,0 0 0,0 0-9,0-1 1,-6-4-27,0-1 51,0 0 1,4 6-25,-4 0 1,-1-2 35,-5-4-42,-3 4 1,6-6 24,-8 8 1,0-6-1,0 0 1,0 0-41,0 6 1,-6 0 32,0 0 1,-7 0-36,2 0 0,-4 1 31,-2 5 1,6-5-40,0 5 1,0-5 31,-6-1 0,0 0-11,0 0 1,1 0 2,-1-1 0,0-1-1,0-4 0,0 4 24,1-3 0,4-5 23,1-1 124,0 3-145,-6-7 171,0 5-142,8-7 10,2 0-21,7 0-15,0 0 12,0-7-32,0 5 3,7-5-29,-5 7 8,13 0 1,-11 0-3,7 0 0,0-2-24,6-4 1,0 4 44,-1-3 1,3 3 101,3 2 1,-1 0 245,7 0 1,2 0-218,9 0 0,-2 0-140,8 0 0,0 0 60,5 0 0,1 0-127,-1 0 1,4 0 90,-3 0 0,-3 0-3,-9 0 0,-5 0-5,0 0 0,-3 0-13,-8 0-78,-1 7 96,-5-5-282,-8 6 257,-1-8 0,-10 0-325,-4 0 172,4 0 0,-7 0-608,4 0-810,3 0 1579,-6 0 0,1 0 0,-3 0 0</inkml:trace>
  <inkml:trace contextRef="#ctx0" brushRef="#br0" timeOffset="1298">85 1075 8235,'-11'-5'-407,"-1"-1"1,9-1-4,-3 1 328,4 4-50,2-5 58,0 7-405,0 0 264,8-8 215,1 6 0,8-5 0,-6 13 0,0-1 0,0 8 0,6-3 0</inkml:trace>
  <inkml:trace contextRef="#ctx0" brushRef="#br0" timeOffset="1656">85 1159 8426,'-10'0'-1381,"-5"0"1035,14 0 1,-9 0 551,5 0-205,3 0-19,-6 0 159,8 0 384,0 0-485,0 8 1,0-4-44,0 7 1,0-6 22,0 7 1,0-1-7,0 6 1,0-6 29,0 0 0,0 0-11,0 6 1,-5 0 36,-1 0 1,1-1-36,5 1 1,-6 0-10,0 0 1,1-6 50,5 0-71,0 0 0,0 1-13,0-1-22,0-7-80,0 3 131,0-7-170,7 0 1,-3 0 25,7 0-153,0 0 1,4-2 143,-4-3 1,4 3-83,-3-4 0,3-1 213,1 1 0,1-7 0,0 2 0,0-4 0,0-2 0</inkml:trace>
  <inkml:trace contextRef="#ctx0" brushRef="#br0" timeOffset="2040">337 1176 7075,'-10'0'-552,"1"0"842,3 0-226,5 0 412,-7 0-348,8 0 1,2 0-19,4 0-120,3 0-4,8 0 1,0-2-4,-1-3 0,-4 3-348,-1-4 222,0 4 1,6 2 102,0 0-427,-8 0 73,6 0 177,-6 0 217,1 0 0,-3 0 0,0 8 0,3 1 0</inkml:trace>
  <inkml:trace contextRef="#ctx0" brushRef="#br0" timeOffset="2248">354 1311 6779,'-10'0'379,"3"0"-214,7 0 34,0 0-158,7 0 1,-3 0-141,7 0 0,-5 0 88,5 0 0,0 0-240,6 0 1,-6 0 78,0 0 1,1-2-45,4-4 1,1 4 215,0-3 0,0-5 0,0 1 0</inkml:trace>
  <inkml:trace contextRef="#ctx0" brushRef="#br0" timeOffset="2698">757 1025 7209,'9'0'517,"-1"0"0,-8 7-400,0 5 1,0 3-43,0 1 1,0 7 4,0-1 1,0 6-99,0-5 1,0 6 77,0-1 0,0 4-218,0 2 1,0-6 64,0 0 0,0-6-157,0 6 0,0-7 68,0 1 0,0-9-191,0-2 1,0 1-210,0 4 582,7-6 0,-5 5 0,5-6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0:42.0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7716,'-10'0'231,"3"0"1,7 2-155,0 3 0,0-1-90,0 7 0,0-5 88,0 5 0,0 0-59,0 6 0,0 2-21,0 3 0,0-3-4,0 3 1,0 2-19,0-1 1,0-1-15,0-5 0,0 0-49,0 0 0,2-1 102,3 1-190,-3 0 139,6 0-188,-8-8 201,0 6 0,0-13 0,0 5 1,0-8-40,0-5 55,0-3 0,0-8-16,0 0 0,2-5 47,3-1 1,-3 1-38,4 5 0,1 0-6,-1 0 0,1 1 5,-1-1 0,-4 0 0,3 0 0,3 0 14,-3 1 1,7 4-13,-7 1 0,6 6-18,-5-7 18,0 9 0,-1-7 46,1 5-44,-1 3 1,-3-6 304,4 8-227,-4 0 20,5 0 50,-7 8 0,0-4-93,0 7 1,0-6 182,0 7-170,0-9 1,6 12 20,-1-4 1,1-1-15,-6 1 1,0 0-47,0 6 0,0 0-26,0 0 1,0-1-8,0 1 1,0 0 32,0 0 1,0 0-15,0-1 1,2-1-191,3-3 1,-3 2 122,4-2 0,-2-3-505,1 2 126,-3-7-170,13 11 614,-6-13 0,8 5 0,0-7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0:51.83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16 940 8577,'-9'0'-1427,"3"0"1923,6 0-272,0 0-191,0-6 1,1-1 151,4-3 1,4-3-126,5 4 0,-1-4 69,-3-2 1,3 0-105,-3 1 1,3-1 13,2 0 0,-1 0-32,1 1 0,0-3-24,-1-2 1,1 3-77,0-4 0,1-3 127,4-1 1,-4 1-54,4-2 1,-4 6 13,-1-6 1,-1 6-38,1-6 0,-5 7 40,0-1 1,-6-3-17,6 3 0,-5-1 13,5 6 0,-7-1 0,2 0 1,-3 0 2,-2 1 0,0-1 1,0 0 0,0 1-99,0-1 0,0-1 90,0-4 1,0 4-63,0-4 0,0 4 52,0 1 0,0 1-4,0-1 1,-5 0 13,0 0 1,0 1 0,5-1 1,0 5 96,0 1 1,-5 4-121,0-5 94,0 7-60,5-4 1,0 5 16,0-2-2,-6 2-11,4-5-4,-4 1-9,-1 4-2,5-4 0,-6 1 6,3 0-3,4 0 6,-6 5 0,2-2-4,0-3 3,1 4 1,2-6-14,-3 7-10,3 0-3,-4 0 16,-1 0 1,6 0-83,-6 0 73,1 0 1,4 7 0,-6-1 5,3 4 0,3 3 27,-3-3 1,2 3 0,-2 2 0,4-1 5,-4 1 1,3 5-26,2-1 1,-1 2 4,-4-1 0,3-2 139,-3 6 1,3 1-72,2 4 0,0-3 62,0 4 0,0-4-89,0 8 0,5-3 149,0-1 0,2 1-144,-2 3 1,-4-1-5,4 6 0,2-5-115,-2 5 1,4-5 84,-4 6 1,7-3-90,-2 2 1,-2-4 108,1-11 1,-4 2-16,5-6 0,0-1-317,5-4 0,-1-7-427,1-3 0,1 2 85,4-3 643,-4 1 0,12-18 0,-5-3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0:55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16 8533,'-8'0'-259,"-5"-5"-474,3 0 463,3 0 131,1 5-39,6 0-318,0 0 296,0 7 1,1-4 90,4 7 1,-3-6 108,3 6 0,-3-6 0,4 9 0,2-5 0</inkml:trace>
  <inkml:trace contextRef="#ctx0" brushRef="#br0" timeOffset="367">15 295 6323,'-8'-7'322,"1"6"-181,7-12 0,0 9 112,0-6-240,0 7 11,7-10-29,1 5 16,7 0 0,-6 0-59,1 3 62,-7 3 0,6-4-174,-5 6 148,-2 0 0,5 6-36,-7 4 1,0 3 29,0 2 0,0-1 33,0 1 1,-5 5 33,0-1 1,-5 6 8,5-6 0,-1 6 60,1-6 1,3 1-101,-3-5 1,2-1 75,-2 1-62,3 6 1,-4-4-28,6 2 0,0-7-18,0-3 0,1-4-14,4 5 0,-1-7-155,5 2 0,-4-3 109,5-2 1,0 0-439,5 0 171,-1-7 340,1-1 0,6-13 0,2-2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0:59.4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30 603 7114,'14'15'280,"1"-1"-150,0 1 0,-1 1-14,1 4 0,1-2 0,2 6 121,2 2-172,6 9 1,-3-4-23,6 3 1,-4 2 59,-1-2 1,1 5-136,4-4 0,-1 2 18,-4-8 1,3 4-9,-8-8 0,6 1-4,-6-2 1,-1-3 0,-6-8-129,-3-3 36,1 3 0,0-11 70,0 3-640,-7 3 127,3-6-22,-6 4 483,0-6 0,0-2 100,0-2 0,-6-5 0,-2-5 0</inkml:trace>
  <inkml:trace contextRef="#ctx0" brushRef="#br0" timeOffset="384">485 618 8396,'-8'0'0,"-5"0"-615,3 0 1,2 0 325,-2 0 1,5 0 213,-5 0 121,7 0-19,-10 6 1,11-3 62,-2 7 1,-3 0-75,2 5 1,-1-1 137,1 1 1,1 5-77,-5-1 0,4 12 112,-5-1 0,5 4-41,-5 0 1,0 2-33,-4 3 0,-1 8-82,0-2 0,6-3-9,-1-3 0,0-6-26,-5 1 1,1 0 71,-1-4 1,7-4-365,3-11 284,-3-1-410,6-6 35,-4-1 0,6-9-318,0-3 566,0-3 135,0-6 0,6-8 0,2-1 0</inkml:trace>
  <inkml:trace contextRef="#ctx0" brushRef="#br0" timeOffset="600">323 338 8415,'-14'0'63,"-1"0"-459,0 0 0,6 5 250,-1 0 0,7 2-39,-2-2 1,3-2 175,2 7 1,0 0-479,0 4 487,0 1 0,7 0 0,1-1 0</inkml:trace>
  <inkml:trace contextRef="#ctx0" brushRef="#br0" timeOffset="809">74 941 8352,'-7'8'-664,"-3"-3"0,-3 1-122,-1-1 405,-1 0 381,7-5 167,1 0-236,7 0 0,2 0 69,3 0 0,3 0 0,7 0 0,-1-2 0,1-2 0,0 2 0,6-11 0,2 5 0</inkml:trace>
  <inkml:trace contextRef="#ctx0" brushRef="#br0" timeOffset="1000">691 779 8352,'-10'8'0,"0"-3"0,0-3 0,1-2-779,-1 0 0,5 5 550,-5 0 0,7 1 0,-4-3 197,1 2 1,4 7-91,-3-3 1,4 0 121,1 0 0,-7 1 0,5 5 0,-4 0 0</inkml:trace>
  <inkml:trace contextRef="#ctx0" brushRef="#br0" timeOffset="1209">353 1367 8058,'-15'0'0,"0"0"-375,1 0-408,6 0 101,-5 6 753,11-4 0,-5 6-161,7-3 15,7-4 0,-4 6-54,7-7 129,0 0 0,11-7 0,2-1 0</inkml:trace>
  <inkml:trace contextRef="#ctx0" brushRef="#br0" timeOffset="2067">1175 1279 7892,'-14'8'-240,"4"0"-131,0-3 294,7-4-48,-4 6 186,7-7 64,0 0 1,7-2-13,3-3-116,3 4 0,1-12 0,1 5 81,0-1-57,-1-4 0,1 5 0,0-7-14,0 1 0,4-6-19,1 1 0,-1-3-39,-4 3 0,1 1 74,4-7 0,-2 6-56,6-6 36,-6 1 0,5-1 1,-5 1 10,2-2-37,-1-2 0,-4-1 0,0-1-134,-1 1 1,1-5 127,0-1 1,-2-1-4,-3 2 1,1 3-181,-6-3 188,6 3 0,-9 0 2,3-3 1,-4 4 0,-1 1 1,0 8 1,-1-1-22,-4 3-10,3-1 99,-11 12 0,10-3-101,-7 6 256,7 0-121,-4 5-61,1 0 17,4 6-31,-4-4 0,1 6 1,0-3 0,-2-2 33,2 7 1,4-5 37,-4 5-48,3 0 1,-3 4 0,-1 1 60,-2 0 1,4 1 65,0 4 0,0 2-104,-1 8 1,2 1 85,-7 3 1,7-1-61,-2 6 56,4 0 1,1 7-65,0 3 0,0-4 0,0 4 45,0-3 1,0-7 37,0 0-156,0 1 0,1-3 0,4-4-41,5-7 1,-2 0 63,2-6 1,-5-1-434,4-4 120,1 0-120,5-1 1,0-6 36,-1-3 1,-1-1-385,-3 0 758,3-2 0,-5 5 0,7-7 0</inkml:trace>
  <inkml:trace contextRef="#ctx0" brushRef="#br0" timeOffset="2292">2057 911 7953,'-7'-8'-866,"-3"3"0,4 2 866,1-2 0,-3 3 0,6-4 0,-4 6 0,6 0 0</inkml:trace>
  <inkml:trace contextRef="#ctx0" brushRef="#br0" timeOffset="2656">2027 1029 8300,'-9'0'-24,"-1"0"79,-2 0-5,6 0-631,-7 0 96,11 0 391,-4 0 1,7 0-122,4 0 43,-3 0 76,11 0 102,-5 0-139,7 0 193,-7 0-45,5 6 0,-12 2 127,4 7 1,-3 0-137,-2 0 1,0-1 163,0 1 0,-5 0-51,0-1 0,-1 3-38,1 2 0,3-2-73,-3 2 1,2-7-11,-2-3 22,3 1 1,-4 5-20,6 0 0,0-6-94,0 1 1,2-7 59,2 2 1,5-3-170,5-2 1,1 0 11,0 0 1,1-7-78,4-2 0,1-11 267,3-5 0,11-2 0,-4-3 0</inkml:trace>
  <inkml:trace contextRef="#ctx0" brushRef="#br0" timeOffset="3117">2600 750 8392,'-8'0'272,"-5"0"-98,11 0-340,-11 0-150,12 0 351,-6 0 88,7 0-59,7-7 1,1 6-24,6-4 1,1 3-171,0 2 0,0 0 66,-1 0 1,3-2-160,2-2 0,-3 2-5,4-3 0,-4 3-494,-1 2 485,0 0 0,-1 0 236,1 0 0,-7 0 0,5 7 0,-5 1 0</inkml:trace>
  <inkml:trace contextRef="#ctx0" brushRef="#br0" timeOffset="3359">2585 926 7966,'15'0'-115,"-5"0"40,0 0 1,0 0 105,4 0 1,1 0-60,0 0 0,-1 0 40,1 0 0,0-2-103,-1-3 0,1 4 11,0-4-353,-1 3 192,1 2-209,0 0 450,-7 0 0,5 0 0,-5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1:07.22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397 59 8470,'-8'0'-1478,"-6"0"1838,13-7-306,-6 6 1,6-6 26,-4 7-56,3-6 65,-4 4-30,6-11 1,-2 11-57,-3-3 45,3 4-56,-4-6-6,-1 6 1,4-6-110,-7 7 166,7 0-155,-10 0 114,5 0 1,-5 2-13,3 3 1,-3-2-45,3 7 0,2-6 6,-2 6 0,5 0 42,-4 5 1,4-1 7,-5 1 0,5 5 2,-5-1 1,5 7 5,-5-1 1,7 3 42,-2 1 1,-1 0-49,1 1 0,0-6 35,5 1 1,0-1-19,0 6 0,0-1 1,0 0 0,0-4 9,0-1 1,0-4 5,0 4 1,0-4 30,0 4 1,0-4-46,0 4 1,0-4-13,0 5 0,0-1 6,0 5 1,0-1-4,0-3 0,0 2 20,0-2 0,0 6-3,0-2 1,0 2-19,0-11 0,0 4-1,0-4 0,0-1-20,0-4 0,0 0 21,0 0 1,0-6-74,0 1 70,0-7 1,-2 9-65,-3-7 53,4 0 0,-7-5-3,3 0 51,3 0 0,-6 0 58,3 0-82,3 0 1,-6 0 8,3 0-30,4 0 0,-7 0 44,3 0-75,3 0 1,-6 0-30,3 0-26,3 0 50,-11 0-18,12 0-17,-12 0-3,11 0 69,-11 0-14,11 0 0,-6 0-20,3 0-135,4 0-11,-6 0-15,7 0-67,0 0 313,7 0 0,-4 0-94,7 0 1,-5 0 57,4 0 1,0 1-19,0 4 1,4-3 22,-3 3-10,3 3 5,2 0 1,-2 7-8,-3-1 0,1-4-14,-6 0 0,2 1 22,-2 9 0,-4-2 21,4 6 1,-3-4 5,-2 4 0,0 1 13,0 4 0,-2 6 4,-3-1 0,4 0-38,-4-4 1,-2 4 8,2 0 0,-1 2 14,1-2 1,3-8-1,-3 4 0,4-4-59,1 3 1,0-1 44,0-4 1,0-2-52,0-8 0,0 6 54,0-1 0,1 1-5,4-5 1,-3-1-33,3 1 0,1 0 8,-1 0 46,7-1 0,-6 1-35,4 0 1,1-6 46,-6 1 1,5-5-36,-5 5 1,6-5-14,-1 5 1,-2-7-69,2 2-22,0-4 37,4 6 1,1-6-115,0 4 1,-5-3-374,-1-2 146,-5 0-159,9 0 539,-12 0 0,12 0 0,-4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1:42.2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109 394 7071,'0'-8'402,"0"2"-425,0 6-54,0 0 79,-6 6 0,4 2-22,-3 5 24,-2 1 0,4-1 1,-5 1 6,2-1 1,-3 7 22,5 2 1,-2 0 8,1 0 1,2 1-9,-6 4 1,5-2-3,-5-2 1,6 3 4,-2-4 1,-1 4 19,2 1 1,-1-4-5,5-1 0,0-4-7,0 5-25,0-7 0,0 9 0,0-7 8,0-2 0,0 4 5,0-2 0,0 1-14,0-1 0,0-2 13,0 2 1,5-3-4,-1-2 0,2 1-57,-1-1 1,-4 1-7,4-1 0,1 1 24,-2 0 0,5-1-15,-4 1-163,5-1 1,-4 1 105,3-1 0,2-4-239,-7 0 0,7-4-130,-2 4-49,-3-6 498,6 3 0,-4-6 0,5 0 0</inkml:trace>
  <inkml:trace contextRef="#ctx0" brushRef="#br0" timeOffset="1100">488 529 8440,'-13'0'-954,"5"0"760,-4 0 0,9 0 241,-6 0-121,6 0 84,-3 0 0,6 2 6,0 2 20,0 4 0,0 5 1,0 1 0,1-1-11,4 1 1,-4-1 3,4 1 0,-4 0-50,-1-1 1,5-4 40,-1 0 0,1-4-110,-5 4 1,5-5 32,-1 5-21,1-6 55,1 3-15,1-6 28,7 0 0,-2-6 5,-3-3 0,3-3 26,-3-1 1,-2-1-33,2 1 0,-4-1 29,4 0 1,-1 1-13,1-1 1,1 1-4,-5-1 1,4 1-5,-5-1 0,7 1 0,-8-1 28,6 0 2,-6 7 48,9-5-71,-11 10 1,7-4 87,-4 6-14,-2 0 6,10 0-38,-11 0-4,11 6-45,-10 2 1,9 5-2,-7 1 1,2-2 52,-1-3 0,-4 3-31,4-3 0,-2 3 64,1 2 0,-2-1-47,2 1-35,-2-1 1,2 1-1,1 0 31,-2-1 0,-2 2-9,-1 3 0,0-3 6,0 3 0,0 2 26,0-2-41,0 6 0,0-3 0,0 6 13,0 0 0,0 1-29,0-1 0,-1-2-2,-4-2 0,4 2-6,-4-2 0,-1-3 4,2-2 0,-5 1-10,4-1 1,-1 0 6,2-4 1,1-5-5,-6 0 0,4-1 3,-4 1 0,4-2 7,-4-2 0,5-4 1,-5 4 0,4-4-2,-4-1 0,0 0 1,-4-1-29,-1-4 1,2 2-6,3-6 1,-3 0 6,3-4 1,-2-1-8,2 0 1,-3 1 124,3-1 0,-1 1-101,1-1 0,1 5 106,4 0 1,2 5-157,-2-5 11,2 6 40,2-9-4,0 4 1,2-4 12,2 3 0,4-2-16,5 7 0,1-5 48,-1 4 0,1-4-46,-1 5 0,6-5-4,-1 4 0,1-4 13,-1 5 0,-1-1 23,5 5 1,-3 0 65,3 0 1,-1 0-18,2 0 1,1 2 5,-6 2 0,5-1 12,-5 6 1,0-1-60,-5 1 1,1 3 3,-1-3 0,-1 3-28,-3 1 1,2-4 51,-6 1-88,5-1 1,-8 4 8,2 1 1,-2-5-102,-2 0 1,0-5-98,0 5-386,0-6-79,0 3 238,0-6 451,0 0 0,-6-6 0,-2-1 0</inkml:trace>
  <inkml:trace contextRef="#ctx0" brushRef="#br0" timeOffset="3366">2034 407 7097,'-8'-6'92,"2"5"33,6-5-93,-6 6 21,4 0-32,-4 6 0,6 3 36,0 9 0,0-3-38,0 3 1,0-2 12,0 2 1,0-3-37,0 4 0,0-4-12,0-2 1,2 1-31,2-1-17,-2 1 32,4-1 1,-4-1 30,2-3-110,-2-2 115,4-7-3,0 0 0,-3 0 11,6 0 0,-5-7 8,5-2 1,-4-1-18,4 1 1,-5-3 4,5 3 1,-1-5-8,1-4 0,1 3 4,-5-3 0,5 3-6,0 1 1,0 1-7,-1-1 0,3 1-3,-3-1 0,-1 5 6,1 0 1,-2 0-4,2-4 6,3 5-1,-4-4 1,5 10 0,1-2 1,-6 2 51,4 2 1,-9 0-7,6 0 1,-6 2 60,1 2-97,4 4 1,-5 6 4,6-1 0,-6-4 90,1 0-40,4 0 0,-5 5 32,6-1 0,-6 1-61,1-1 1,-2 1 5,-2 0 1,1 4-52,4 0 0,-4 0-100,4-5 0,-4 5 225,-1 0 1,0 2-4,0-2 0,0-1-122,0 5 0,0-4 3,0 5 0,-4-2-6,-1 2 0,-1 1-7,2-6 0,1 4-3,-6-4 0,4 7 21,-4-3 1,6-2-5,-1-2 1,-2-3 6,1-2 0,-4 1-34,5 0 32,-7-1 0,4 1 0,-7-1 0,0 1 0,1-5-74,-1 0 0,5-6 46,0 1 0,0 2-4,-4-1 0,4-1 8,0-4 1,0 5-26,-5-1 52,0 1 1,1-5 6,-1 0 10,1 0 0,4 0-33,0 0 1,4 0 12,-4 0 42,6 0 0,-3-2 10,6-2 0,-1 2-44,-4-2 1,4-4-7,-4-1 0,4 2-4,1-2 1,0 4-3,0-4 0,0 5 17,0-5 1,0 4-13,0-4 1,0 5 0,0-5 9,0 6 0,1-8 16,4 7 7,-4-7 0,5 8 3,-6-6 0,5 4-16,-1-4 1,5 5 5,-4-5 1,5 4 61,-1-4 1,3 5-64,2-5 0,-5 4 60,0-4 1,5 6-63,4-1 0,0-2 3,-5 1 1,2-1-23,3 2 0,-1 2-6,6-3 0,-5 4 49,4 1 1,-1 0 1,2 0 0,-2 0-46,-3 0 1,-1 0 19,5 0 0,-5 5-54,1-1 1,-3 2-31,-1-1 1,-5-4-8,0 4 0,-5 1 39,5-2 0,-6 2-51,2-1-95,-4-4-94,-1 5 1,0-4-511,0 2 174,0-2-95,0 4 699,0-6 0,-6-6 0,-1-2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1:50.3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1 7845,'-7'0'-249,"1"0"-338,6 0 411,0 0 133,0 6 1,1-3 78,4 6 1,-2-5 74,6 5-116,0 0 0,5 5 35,-1 0 0,-1 1-14,-3 3 0,3-3-1,-3 3 1,-1-3 10,1-1 1,-5 4-7,5 0 1,-4 1 34,4-1 1,-5-1-29,6 5 0,-7-3-40,1 3 0,-2-5 43,-2 1 0,4 1 6,1-1 0,-1 2-27,-4-2 0,0-3-1,0 3 1,0-3-11,0-1 0,0 4 19,0 0 1,0 0 20,0-4 1,0 4-21,0 0 0,0 0 7,0-5 0,0 1-9,0 0 1,-1 1 1,-4 3 0,4-3 9,-4 3 1,4-3 4,1-2 0,-5 1-4,1 0 1,-1-1-6,5 1 1,-5-1-6,1 1-6,-1-1 0,1 1-38,-1-1 1,-1-1 21,2-2-1,2 2 0,-5-5-10,2 7 0,4-5-4,-4 0 1,-1-5-310,2 5 301,-7-6-549,10 9 151,-11-10 425,10 4 0,-10-6 0,5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1:51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82 1 6687,'-8'0'-171,"2"0"244,6 0-29,-6 0-7,5 0 0,-5 1 120,6 4-18,0-4-60,-6 11 1,4-4-1,-2 5-37,-4 1 0,7 0 1,-4 1 89,4 3 0,-4 0-70,0 9 0,-1-2 46,2 12 1,2 0-44,-2 8 1,2-1 1,2 6 1,0-6-46,0 1 0,0-3-2,0-1 1,0-7-21,0-2 0,2-5-51,2-4 43,-2-4 1,10-5 0,-3-1-64,3 1 0,-3-1-81,0 1 0,0-1 90,5 1 1,-1 0-288,1-1 0,-1-1 32,1-3 1,4 2 316,0-7 0,0 7 0,-4-4 0</inkml:trace>
  <inkml:trace contextRef="#ctx0" brushRef="#br0" timeOffset="991">529 136 8424,'-9'-4'-71,"0"-1"0,6-1-86,-1 2 195,-4 2-527,6-10 234,-4 11 450,6-5-334,0 6-52,0 0 202,0 6 0,0 1 17,0 7 0,5-1-17,-1 1 1,1-1 53,-5 1 0,5 0-36,-1-1 0,5 1-85,-4-1 0,-1 1 120,-4-1-102,6 1 0,-3-2 75,6-3-317,-6 3 137,3-10 35,-6 10 130,6-11-58,-4 5 0,5-10 72,-2-1 1,-4-5-56,4 0 0,1-2 41,-2-1 1,5-2-31,-4-3 1,4 3 1,-4-3 1,5-2 9,-1 2 0,-1 0-6,1 4 0,-2 1 6,2-1 0,3 1-9,-3-1 0,-1 7 10,1 2 1,-5-1-10,5 1 1,-4 1 9,4 4 0,-4 0 24,4 0 1,-6 1 3,1 4 0,2-2 14,-1 6-21,5 0 1,-7 5 53,6-1 0,-6 1 11,2-1 1,1 1-1,-2-1 1,2 1-49,-1 0 1,-4 1-27,4 3 1,1-3 7,-2 3 0,1 1-5,-5-1 1,0 7 12,0-3 0,1 4-7,4 1 0,-4 0-6,4 0 0,-4 0 0,-1 0 0,0-1-33,0-3 1,-4 2 32,-1-2 0,-1-2-54,2 1 1,1-5 40,-6 1 1,6-3-4,-2-1 1,-2-1-40,-2 1 1,1-5-5,-1 0 1,5-5-1,-5 5 1,4-6-56,-4 2 77,0-4 0,-5-1-4,1 0 0,4 0-50,0 0 0,1-1 67,-1-4 1,-3-2-1,3-7 1,2 1 19,-2-1 0,6 1 12,-2-1 0,2 1 1,-1-1 0,2 0-31,-2 1 0,2 4 38,2 0 0,2 0-28,2-5 0,-1 2 34,6 3 0,0-1-10,5 5 0,-1-4 4,1 5 1,-1-1 29,1 5 0,4-5 8,0 1 0,5-1-71,-5 5 0,6 2 3,-2 2 1,-2-1-114,-2 7 1,2-6 79,-2 5 0,0-4-206,-5 4 1,1-2 93,-1 2 0,-5-1-42,-3-4 1,1-1-136,-2 6-163,1-6 478,-5 9 0,0-10 0,0 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1:54.6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14 204 8499,'0'7'-2478,"0"-1"2538,0-6 0,0 2 69,0 3-73,-6-4 257,5 5-147,-5-6 16,6 0 324,0 0-480,0-6-33,0 5 1,1-12-10,4 4 1,-2 2-15,6-2 0,-5 1 43,6-1 0,-6-3-33,5 3 0,-4-1 26,4 1 0,-5-3-19,5 3 0,-4-4 12,4 0 0,-5 4-6,5 0-6,-6 0 6,9-5 0,-9 5-16,6 0-4,-6 6 5,3-3 1,-6 5 7,0-4 24,0 4-22,0-5-62,0 6-83,0 0 180,0 6-54,0-5 64,0 5-28,0-6 14,0 0-10,6 0 21,-4 6 3,4-4 98,-6 4-122,6 0 0,-3-5 173,6 4-172,-6 2-5,9 1 1,-6 1 85,3 0-50,3 0 0,-6 4-41,3 1 1,3-5-4,-3 0 1,-1 0-12,1 5 28,0-1 0,3 1-42,-3-1 1,2 1-95,-7-1 54,7 1 0,-5 0-14,3-1 1,1-4-176,-5 0 1,1-4 113,-2 4 1,-1-6 142,6 1 0,0-2 0,5-2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08:08.6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 6837,'-12'0'1180,"2"0"-794,10 0-86,-9 0 30,6 0 25,-6 0 24,9 0-168,0 0-112,0 9 1,2-6 62,5 4-92,-4 5 1,16-7 21,-4 9 1,-3-9 4,2 3 1,1 4-68,7 2 1,-1-4-16,1-3 1,7 5-55,0 3 0,7-3 54,-7 2 1,8-2-74,-8 3 0,7 4-16,-7-4 1,10 7-198,-3 7 0,-4-5 304,-3 5 1,-5-5 225,-2-2 1,-3-8-212,-5 1 1,3-8-40,-9 8 24,-1-10 9,-7 14 17,0-17 14,0 8 1,0-10-10,0 0-62,-10 0 188,8 0 20,-8 0-52,10 0-143,0 0 98,-10 0-19,8 0-18,-8 0 0,10 0 29,0 0-53,0 10 0,-2-8 138,-5 5-89,4-4 66,-6-3-144,-1 9 0,5 4-13,-9 8 0,6 1 71,-6 0 0,-1 2 5,-7 5 0,-7 5-30,0 10 0,-7-1 2,7 1 0,-7-1-112,7 1 0,-8-3 101,8-5 1,0-4-226,8-11 0,-1-1-285,0-6-424,10 6 332,2-18 1,10 5-473,0-14 0,8 2-562,-1-9 1589,10-1 0,5-16 0,11-3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1:55.5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1 218 8367,'0'-8'-1504,"0"1"1168,0 2 234,0 4 1,0-11 53,0 3 58,6-3 0,-3-2-4,6 0 1,-5 1 6,5-1 0,-4 1-7,4-1 1,-6 5-6,1 0 1,2 0-5,-1-4 1,4 4 2,-5 0 1,1 4 17,-5-4-40,6 6 21,-5-3-5,5 6 9,-6 0 269,0 0-255,6 0 47,-4 0 134,4 0-145,-6 6 116,0-5-67,6 12-1,-4-6-95,10 7 0,-6-1-11,3 1 0,1-5 0,-5 0 0,4 0-15,-5 4 7,7 1 0,-5-1 34,3 1-381,3 0 95,-5-1 51,7 1 0,-5-2 214,0-3 0,0 3 0,5-5 0</inkml:trace>
  <inkml:trace contextRef="#ctx0" brushRef="#br0" timeOffset="825">800 516 8505,'-9'0'-1975,"0"0"1801,6 0 0,-4 0 698,2 0-516,4 0 20,-5 0 150,6 0-64,0 0-53,6 0 0,-3 0 103,6 0 48,0-6 0,4 5-163,1-4 0,0 4 14,-1 1 1,2-2-139,3-3 1,-3 4 140,3-4 1,-1 4-174,1 1 1,-3 0 62,3 0 0,2-2-17,-2-2 1,0 2 25,-5-2 0,2 2-13,4 2 1,-9-4-107,4-1-18,-4 1-4,4 4 88,-7 0-185,-1 0 14,-6 0 259,0 0 0,-4 1 0,-1 4 0,-11 2 0,1 7 0</inkml:trace>
  <inkml:trace contextRef="#ctx0" brushRef="#br0" timeOffset="1192">800 774 7505,'6'-8'-336,"-4"2"539,10 0-130,-4 5 1,5-10 3,1 6 1,-1 1-79,1 4 0,4-5 58,0 1 1,6-1-85,-1 5 1,-1 0 80,5 0 1,-3 0-14,8 0 1,-8 0-74,-1 0 1,-1 0-18,5 0 1,-5 0 12,-4 0 0,-3 0-135,-2 0 1,-4 2-229,0 2 211,-6-2-290,3 4 330,-6 0 0,-6-3 148,-3 6 0,-3-6 0,-1 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1:59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28 191 8404,'-8'0'-1906,"2"0"1937,6 0 117,-6 0 9,5 0 50,-5 0-157,6 0 0,0-2 91,0-2-42,6 2-5,-5-4-53,11 6 0,-4 0 4,5 0 0,-1-1 8,-3-4 0,5 4-6,-1-4 0,1 4-97,4 1 1,3 0 87,2 0 1,1 0 80,-1 0 0,2 0-129,-2 0 0,2 0-9,2 0 0,-4 0-26,0 0 1,-7 0-13,2 0 1,-3 0 20,-1 0 1,-5 0-56,0 0 80,-6 0-17,3 0-268,-6 0 98,0 0 94,-6 6 0,3-5-12,-6 4 0,4-4-182,-4-1 0,5 0 186,-5 0 112,6 0 0,-9 0 0,4 0 0</inkml:trace>
  <inkml:trace contextRef="#ctx0" brushRef="#br0" timeOffset="499">41 408 7748,'-7'0'-1323,"-1"0"1322,4 0-16,2 6 36,-4-5 0,6 5 239,0-6-55,0 0 0,6 0-67,3 0 0,3-4-35,2-1 1,-1 1-57,1 4 0,1 0 10,3 0 0,-1-5-63,5 1 1,-4-1-20,5 5 0,-5 0-45,5 0 1,-2 0 91,1 0 1,2 0-68,-6 0 1,1 0 55,-6 0-14,7 0 0,-5 0-10,3 0 0,-8 0 0,-1 0 0,-4 0-36,4 0 0,-6 1-64,1 4-234,-2-3 292,-2 4-134,0-6 1,0 1 29,0 4 1,-2-4 160,-2 4 0,2-4 0,-10 5 0,5 2 0</inkml:trace>
  <inkml:trace contextRef="#ctx0" brushRef="#br0" timeOffset="983">380 14 6841,'0'-7'327,"0"1"-271,0 6 81,0 0-124,0 6-31,-6 1 1,-1 11 41,-7 1 1,5 0 19,0-1 0,0-1-20,-5 5 1,-4 5 22,0 5 1,0 1-24,5-1 1,-5 1 2,-1 3 1,1 2 8,5-7 1,-1 6 3,1-6 0,1 1-55,3-5 1,-2-1 70,7-4-130,-7-2-16,10-7-24,-5-5-58,6-2-321,0-6-426,0 0 919,6 0 0,-5-6 0,5-2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2:02.2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55 8429,'0'-8'-959,"0"2"576,0 0 347,0 5-123,0-5 221,0 12 1,0 1-13,0 7 0,0-5-27,0 0 1,0 0 3,0 4-21,0 1 0,0 0-17,0-1 1,0-4-4,0 0 1,0-4-43,0 4 0,0-5-20,0 5 0,2-6-36,2 2 79,-2 2 26,4-5 1,-5 4-19,4-6 13,-4 0 0,7 0 15,-4 0 0,-1-2 7,6-2 1,-6 1-9,2-6 0,3 0-6,1-5 0,-2 5 11,2 0 0,-4 0-9,4-4 0,-5 3 5,5 1 1,-4 5-8,4-5 1,-6 4-55,1-4 54,4 6 1,-5-4-4,6 2 8,-6 4 4,9-5 6,-11 6-15,12 0 0,-10 1 185,6 4-163,-6-4 0,4 10 27,-2-7-4,-4 7 1,10-4 4,-7 7 0,2-5 8,-1 0-25,-4 0 1,7 5 73,-4-1 0,-2 1-66,2-1 1,-2 5-19,-2 0 0,1 1 13,4-6 0,-4 1 0,4-1 0,-4 5-21,-1 0 0,0 2-6,0-2 1,0-1 12,0 5 1,0-4-6,0 5 1,0-5-101,0 4 0,-1-3 99,-4 3 1,4-4 51,-4 5 1,4-7-58,1 2 0,-5-2-2,1-3 1,-2 1-10,1-1 0,4-4 1,-4 0 0,-1-4 0,2 4 1,-5-5-6,4 5-9,-5-6 18,2 3-8,-6-6 0,1 0-13,-1 0 0,5-1-3,0-4 1,0 2 12,-4-6 3,-1 0 0,1-3 9,-1 3 1,5-1 0,0 5 0,4-4 95,-4 5 0,5-2-89,-5 1 11,6 4-46,-3-5 0,6 0 14,0 4 1,0-6-6,0 4 0,1 2 20,4-2-12,-4-4 1,11 5 78,-3-6 0,-1 5-73,1-5 1,0 4 47,5-4 0,-1 6 1,1-1 1,-1 1 11,1-2 0,-1 4-26,1-4 0,4 4 2,0 1 1,2 0-15,-2 0 0,-3 0-8,3 0 0,1 4-10,0 1 1,5 4 19,-2-5 1,-2 7 9,-2-2 1,-3-2-33,-1 2 0,-1-1-6,1 1 1,-5 3-7,0-3-7,-6-3-33,9 6 1,-11-9-77,4 6-139,-4-6 0,-2 3-129,-4-6-359,4 0 755,-5 0 0,0-12 0,-2-3 0</inkml:trace>
  <inkml:trace contextRef="#ctx0" brushRef="#br0" timeOffset="584">746 0 6887,'13'14'155,"1"0"1,-5-1-60,0 1 0,-1 4-58,1 0 1,3 1 0,-3 0 1,3-3 43,1 7 1,-4-1-11,0 5 1,-4 2-49,4 3 1,-6-2 0,1 6 0,-2-4 23,-2 4 0,0 0 5,0 5 1,-5-5-46,1 0 1,-7-6-15,2 2 1,2-4-6,-2-1 1,1-6-65,-1-3-107,-3-2 1,9-3-31,-6 1-344,6-7 19,-3-1 536,6-6 0,-6-6 0,-1-1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2:35.0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62 317 8243,'-7'0'-851,"0"0"737,5 0 1,-3-1-40,5-2 185,0 2 227,0-4-184,0 5 1,5 0-57,1 0 0,0 0 49,1 0 1,1-3-17,6-1 0,-3 1-137,3 3 1,-3-3 70,-1-1 1,0 1 0,1 3-175,-1 0 0,0 0 112,0 0 1,-3 0-177,0 0 1,-1-1 81,0-3 0,0 3-125,-2-2 295,-3 2 0,3 1 0,-4 0 0,0 0 0</inkml:trace>
  <inkml:trace contextRef="#ctx0" brushRef="#br0" timeOffset="242">133 195 8361,'-6'0'-1415,"-3"0"1570,8-5-137,-3 4 0,4-2-89,0 6 1,0-1 102,0 5 1,0 0-44,0 3 1,0 4 34,0-1 1,0 1-66,0-4 0,0 4-19,0 0 0,0-1-19,0-3 1,3 1 21,0-1 1,1 0-96,-4 0 0,0 1-54,0-1 0,0 0 206,0 0 0,0-4 0,0 8 0,0-3 0</inkml:trace>
  <inkml:trace contextRef="#ctx0" brushRef="#br0" timeOffset="525">10 471 7225,'-5'-5'115,"0"4"0,6-3 89,3 4 0,-2-4-56,5 1 1,0-2-54,3 2 1,3 2-43,1-3 1,3 0 3,-3 0 0,4-2-3,-1 2 0,4-3-212,2 4 1,-1-2 137,2 2 0,-3 1-156,0-5 0,-1 5 102,1-2 0,-5 0-178,-3 0 1,-1 1-161,-2 3-187,0-5 117,-4 4 482,-2-3 0,-4 4 0</inkml:trace>
  <inkml:trace contextRef="#ctx0" brushRef="#br0" timeOffset="876">276 144 8384,'-1'-6'-1779,"-2"2"1944,2 3-52,-4 1 45,1 0 11,2 0 1,-5 6-141,3 4 1,-3 5 82,4 5 1,-5 5-74,1 3 1,-2 5 40,-1 1 0,-4 9-13,0 1 0,-4 2-45,1 2 0,1-6-22,-1-1 1,5-2-8,-2-5 0,3-2-185,1-8 0,0-1 129,4-9 1,1-1-530,5-3 153,0-4 225,0 3 0,3-9 214,1 0 0,4-4 0,-2-7 0</inkml:trace>
  <inkml:trace contextRef="#ctx0" brushRef="#br0" timeOffset="1384">225 522 7879,'0'-6'-664,"0"2"0,0 3 685,0-3-32,0 3-155,0-3 140,5 4-26,-4 0-30,3 0-5,-4 0 59,0 4 1,0-2-3,0 5 0,0-3 44,0 3 0,-3-4-62,0 4 63,-1 0-51,0 3 34,3 0 1,-4-3 8,5 0 2,0-5 1,0 4 165,0-3-173,0-2 120,0 4-100,0-5 207,5 0-175,-4 4 175,8-3-132,-8 4 14,8 0 192,-8 0-238,4 5 0,-4 1-162,2-1 155,-2 0 1,4 0-133,-5 1 1,0-1 110,0 0 1,0 0-190,0 1 1,-1-1 39,-3 0 0,3 0 24,-2 0 0,-2 1-103,2-1 0,-1-3 80,4 0-166,-4-1 277,-2 5 0,-4-6 0,0 4 0,0-3 0</inkml:trace>
  <inkml:trace contextRef="#ctx0" brushRef="#br0" timeOffset="1650">123 717 8219,'-6'0'-542,"2"0"805,4 0-107,0-5 0,4 4-22,3-2 0,2-2-159,1 2 0,1-1 29,-1 4 0,1-1-91,3-2 0,-3 2 8,3-3 0,-2 3 86,2 1 1,-3 0-176,3 0 1,-3 0 38,0 0 84,-1 0-26,0 0-15,0 0-115,-4 0 1,0 0-517,-3 0 717,-2 0 0,4 0 0,-5 0 0</inkml:trace>
  <inkml:trace contextRef="#ctx0" brushRef="#br0" timeOffset="2073">491 164 8387,'-7'0'-77,"1"0"94,3 0 0,-2 0 425,1 0-404,3-5 259,-3 4-504,4-3 0,0 5 46,0 2-6,0 3 0,0 4-1,0 0 0,0 1 0,0-1 1,0-3-117,0 0 1,0-1 71,0 5 0,0-1 16,0 0 0,0-3 6,0 0 190,0 0 0,0-1 0,0 1 0,0-5 0,0 3 0,0-5 0</inkml:trace>
  <inkml:trace contextRef="#ctx0" brushRef="#br0" timeOffset="2382">471 266 8387,'0'-5'-1153,"1"0"1,1 4 1199,2-2 59,4 1 1,-7-3 1,2 1 21,3 3 0,-4-5-106,5 3 0,-4 2-5,4-2 0,-3 1-26,2 2 1,-2 0 109,3 0-136,-1 0 109,5 0-55,-1 0 35,0 0 0,-3 2-2,0 1 0,-5-1 41,1 5 0,-1 0 13,-2 3 0,0 0 8,0 1 0,0-1-53,0 0 1,0 0 16,0 0 0,-2 5-8,-1 2 1,1-1-89,-5 1 0,1 4 85,-1 3 0,-2 1-130,3-2 1,-4 0 71,0 5 1,3-5-9,1 5 1,-1-6-144,-4 2 0,1-2 87,0-2 0,3-3-146,0 0 1,2-4 98,-2 1 1,1-3-178,3-1 0,2-3-182,-3 0 263,3-5 197,1 3 0,-4-10 0,-2-1 0</inkml:trace>
  <inkml:trace contextRef="#ctx0" brushRef="#br0" timeOffset="2642">461 471 8525,'-6'0'19,"1"0"1,6 3 53,3 1 1,-2 4 80,5-1 1,0 2 61,3 1 0,1 4-62,3-1 0,-1 5-196,4-1 1,0 2 131,3-2 0,4 2-237,0-2 0,0 1-99,-4-1 1,1-1-64,-1-2 1,4-4-48,0 0 0,-4-1 356,-3-5 0,0 4 0,4-3 0</inkml:trace>
  <inkml:trace contextRef="#ctx0" brushRef="#br0" timeOffset="3415">901 144 7842,'-11'0'-352,"1"0"1,3 0 349,0 0 1,4 1 104,-4 2 0,4-2-123,-4 3 0,4 1-5,-4 2 1,4-1-137,0 1 1,-2-1 153,2 5 0,-4-1-156,4 0 0,-1-3 135,4 0 0,-3 0-128,0 3 1,-1-3 26,4-1-48,0-3 131,0 6 18,0-8 184,0 4 999,0-5-1043,0 4 109,0 2 0,0 5-136,0 3 1,0-3-49,0 3 0,0 1 62,0-2 1,0 5-161,0-1 0,1-1 60,3 1 0,-3-3-175,2 3 1,-2-4 44,-1 0 1,0-1 69,0-2 0,0 0-328,0 0 1,0-3-130,0 0 518,0-5 0,5 3 0,1-5 0</inkml:trace>
  <inkml:trace contextRef="#ctx0" brushRef="#br0" timeOffset="3759">839 297 7533,'-6'0'-307,"2"0"0,4-1 469,0-3-147,0 3 0,4-4 83,3 1 0,-1 2-39,1-5 1,3 4 11,4-4 1,-1 3-64,-2-2 0,2 3 35,1 0 0,-1-2-92,-2 2 1,-1 0 86,0 3 0,0 0-103,1 0 1,-5 0 106,1 0 40,-4 0 0,4 1-42,-3 2 0,-1-1 8,-3 5 1,0 0-68,0 3 1,0-3 43,0 0 0,0-4-205,0 4 201,0 0 0,-3 0-2,-1 0 1,1-4-17,3 4 1,-1-4-791,-2 4 130,1-5 150,-7 7 507,4-3 0,-6 4 0,1 1 0,0-1 0</inkml:trace>
  <inkml:trace contextRef="#ctx0" brushRef="#br0" timeOffset="3924">911 379 7704,'-6'0'1436,"2"0"255,4 0-1163,0-5-253,0 4 0,1-5 300,2 3-2603,-2 2 0,5-4 159,-3 5 1319,-2 0 550,9 0 0,-5 0 0,5 0 0</inkml:trace>
  <inkml:trace contextRef="#ctx0" brushRef="#br0" timeOffset="4292">870 471 8369,'-5'-6'-1125,"4"2"1023,-3 4 1,5-4 170,2 1-74,3-1 45,4 0 0,0 2 0,1-4 20,-1 1-13,0-3 0,1 7-18,3-2 1,-5 1-43,5-2 49,-5 3 0,6-3-150,-5 4 166,0 0-98,0 0 73,1 0 121,-6 0-120,0 0-45,-5 0 43,0 4-185,0 2 169,0 4 0,-4 0-110,1 0 0,-2 1 88,2-1 0,1-3-118,-5 0 0,5-1 53,-2 5-101,-1-1 1,0 0 82,-2 0 1,-1-3-14,5 0 0,-2-1-2,2 0 0,1 2 110,-5-4 0,4-1 0,-6 2 0,4 0 0</inkml:trace>
  <inkml:trace contextRef="#ctx0" brushRef="#br0" timeOffset="4499">880 573 8426,'-6'0'-1012,"1"0"507,1 0 486,3 0 43,-3 0 870,4 0-829,4 0 1,-2 0 5,5 0 0,0 0-130,3 0 1,1 0 79,-1 0 1,0 0-151,0 0 1,0-3 109,1-1 0,-1 1-287,0 3 0,0 0-32,1 0 0,-1 0 338,0 0 0,5-5 0,1 0 0</inkml:trace>
  <inkml:trace contextRef="#ctx0" brushRef="#br0" timeOffset="4833">1218 184 7628,'-6'0'-680,"1"0"1206,5 0-384,0-4-162,0 3 1,5-5-11,2 3 1,-1 2 166,0-3 1,2 2-211,6-2 0,-3 3-148,3-2 1,-3 2 86,0 1 0,-1 0-551,0 0 436,0 0 0,0 0 249,1 0 0,-1 0 0,0 0 0</inkml:trace>
  <inkml:trace contextRef="#ctx0" brushRef="#br0" timeOffset="5333">1177 287 7850,'-10'0'-1113,"0"1"1261,4 2 1,1 0-95,5 3 0,-3-2-92,-1 3 81,1-1 0,3 1-60,0 0 1,0 0 25,0 3 1,0-3 0,1 0-161,2 1 1,-1-3 91,1 2-156,-2 0 0,-1 0-10,0 0 34,5-5 1,-4 4 190,2-3-28,-2-2 28,4 4 0,-4-5-21,4 0 21,-5-5 90,0 4 190,0-8 72,0 3-317,0-4 0,1 1 121,2 2 0,-2-2-100,3 2 1,0 2 34,0-2 0,2 3-15,-2-2 1,4 0 7,-1-1 1,2-1-52,1 5 0,1-4-16,3 3 1,-2-2-93,6 2 0,-1 1 117,3 3 0,-3 0-134,0 0 0,-4 0 110,0 0 0,-1 1 61,-2 2 0,0 0-39,0 3 1,-3-2 53,0 3-69,-5-1 1,3 5-2,-5-1 1,0 0-22,0 0 0,-4-3 0,0 0 67,-2 1-201,4 1 1,-6-2 0,3-1 69,0-2-181,2 4 1,-5-6-305,5 5-47,-5-5 593,2 3 0,-4-5 0,0 0 0</inkml:trace>
  <inkml:trace contextRef="#ctx0" brushRef="#br0" timeOffset="5625">1248 174 6600,'0'6'411,"0"0"-283,0-3 0,0 3-2,0 4 1,0 5-28,0 2 1,4 3 61,-1 4-52,5 2 1,-6 8 41,5 0 1,-4 5-130,0-1 0,-2-2 78,-1 2 1,4-9-142,-1 2 0,0-6 80,-3 2 1,0-9-246,0-1 0,0-4-57,0-3-474,0 0 409,5-4 0,-4-3-182,2-6 510,3-3 0,0-13 0,4-3 0</inkml:trace>
  <inkml:trace contextRef="#ctx0" brushRef="#br0" timeOffset="6267">1647 174 8413,'-5'0'335,"0"0"-295,5 0 1,5-3-121,2-1 1,2 1 0,1 3 93,0 0-144,0 0 1,1 0-1,-1 0 82,0 0-113,0 0 1,1 0-1,-1 0-461,0 0 471,0 0 0,0 0-67,1 0 63,-6 0-187,0 0 87,-5 0 255,0 5 0,-5 0 0,0 5 0</inkml:trace>
  <inkml:trace contextRef="#ctx0" brushRef="#br0" timeOffset="6491">1586 317 8402,'0'6'-1341,"0"-1"1589,0-5 0,5 0-48,1 0-182,4 0 1,0-4 0,1 0 135,3-2-119,-3 4 1,8-7-48,-1 2 0,1 1 0,1-1 1,1 4-141,-1-4 0,1 4 0,-1-3-34,1 1-152,-5 2 0,-2 3-184,-3 0 522,-1 0 0,-5 0 0,0 5 0,-5 0 0</inkml:trace>
  <inkml:trace contextRef="#ctx0" brushRef="#br0" timeOffset="6776">1750 277 8402,'-6'0'-1290,"0"0"931,3 0 908,2 0-431,-4 4 45,5 2 0,0 1-99,0-1 0,0 1 0,0 3 55,0 1 1,0 2-151,0 1 1,0 3 72,0-3 1,0 4 12,0-1-26,0 2 0,0 2 0,0-2-152,0-2 0,-1 1 69,-2-4 1,2 3-171,-3-3 1,3-1-220,1-3 9,-4-4-162,2 3 596,-2-8 0,4-1 0,0-5 0,0-6 0</inkml:trace>
  <inkml:trace contextRef="#ctx0" brushRef="#br0" timeOffset="7000">1985 31 8305,'-7'0'140,"0"0"0,4 0-413,-4 0 264,5 0-171,-7 5 1,8 0 261,-3 5-124,3 1 0,1-1 0,0 0-195,0 0 1,0 1-16,0-1-247,0 0 154,5 0 11,0 1 334,1-6 0,3 0 0,-3-5 0</inkml:trace>
  <inkml:trace contextRef="#ctx0" brushRef="#br0" timeOffset="7173">2046 11 7948,'0'-6'-697,"0"1"631,0 5 52,0 5 0,0-3 12,0 5 1,0 0-135,0 3 1,2 0 103,1 0 0,-2 1-174,3-1 0,-3 1 142,-1 3 64,4-3 0,-3 4 0,4-5 0</inkml:trace>
  <inkml:trace contextRef="#ctx0" brushRef="#br0" timeOffset="7526">2067 389 8103,'-6'0'323,"2"0"-396,4 0-40,0-4 185,0 2 0,4-6 33,3 5 1,2-2 76,1 2-160,5 2 1,-3-7 0,2 5-84,1 0 0,-2-1 51,4 0 0,-5 1-179,2 3 1,-3 0-156,-1 0 144,1 0-382,-1-5 134,0 4 448,-4-3 0,3 4 0,-3 0 0</inkml:trace>
  <inkml:trace contextRef="#ctx0" brushRef="#br0" timeOffset="8491">2517 103 7877,'0'-11'102,"0"6"532,0-4-383,0 7-30,0-2-561,0 4 399,0 4 1,0 2-149,0 4 91,0 1 1,0-1 0,0 0-274,0 0 0,0 1 164,0-1-290,0 0 0,0 0 47,0 0-9,0 1 1,0-1 96,0 0 0,0-3 262,0 0 0,0-5 0,0 3 0,0-5 0,0-5 0,0-1 0,0-4 39,0 0 1,1 0 101,3-1 1,-3 5 210,2-1-256,-2 0 1,3-3 220,-1 0-269,1 4 0,0-2-65,3 4 0,-1-3 93,0 0 0,1 1-10,4-1 0,-1 4-5,0-4 0,0 4-110,0-4 1,4 4 0,0-1-25,-2-1 90,4 4 1,-4-3-1,1 4-56,-1 0 1,-2 0 50,0 0 0,-1 1 9,-2 2 0,1-1-7,-5 5 137,1-4 0,-4 6-101,0-2 1,0 2 41,0 1-53,0 0 0,0 0 0,0 1 76,0-1-98,0 0 0,0 4 1,-1 0 64,-3 2-32,3 1 0,-4 0 0,4 2-22,-2 2 1,2-4-32,-3 4 22,3 1 0,0 0 0,-1 2 6,-2-2 1,1-2-77,3 0 0,-1-2 74,-3-1 0,3-4-142,-2 4 97,2-4 1,-3 2 0,1-5-211,1 0 0,1-3 70,1 0-238,0-5 305,0 2-101,0-4 0,-2 4-166,-1-1-23,2 1 385,-4-4 0,5 0 0,-4-5 0,-2-1 0</inkml:trace>
  <inkml:trace contextRef="#ctx0" brushRef="#br0" timeOffset="8766">2609 277 8334,'-5'0'-741,"-5"0"849,5 0 0,-1 1 157,3 2-138,2-2-81,1 4 1,4-1-24,3 3 1,2-1-169,1 1 203,0-5 1,1 6-195,-1-5 1,0 4 55,0-3 1,1 2 0,0-1-312,3 1 1,-3-4 390,3 1 0,-3 3 0,-1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3:20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1 8325,'-7'0'-1296,"0"0"1298,5 0 79,-2 0-34,-1 0 1,4 1-35,-3 2 1,3-1-2,1 5 1,0-3-53,0 2 62,5 1 1,-3 4-124,5-1 0,-5-3 66,2-1 0,0 1-99,0 3 0,2-3 34,-2 0 1,0-3-428,0 2 420,-3-3 107,8 6 0,-8-8 0,8 8 0,-3-3 0</inkml:trace>
  <inkml:trace contextRef="#ctx0" brushRef="#br0" timeOffset="408">174 11 7218,'-1'6'-349,"-2"-3"327,2 3 1,-5-4 150,2 5-113,3-5 0,-4 6 11,1-5 1,3 5-3,-2-1 1,-2 2-23,2 1 0,-4 2-14,3 1 1,-2 0 33,2 4 0,-4 0-7,1 4 1,2-4 15,-2 0 1,4-1-8,-4 1 0,3 2 56,-3-2 1,4-2-41,-4-2 0,5-1 53,-1-2-72,1 0 2,2 0 60,0-4-10,0 3-17,5-8 1,1 4-23,4-5 0,-3 0 80,0 0 0,-1 0-73,5 0 1,-1-3 7,0-1 1,0 1-37,1 3 0,-1-4-6,0 1 0,4-1-5,-1 4 1,1 0-107,-4 0 0,0-3-137,1 0 1,-1-1 65,0 4 0,0 0-105,1 0 1,-1 0 6,0 0 1,0 0 271,0 0 0,1-4 0,-1-2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3:23.077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196 215 6335,'-6'0'438,"2"0"-97,4 0-207,0 5 0,0-3-90,0 5 1,0 3 52,0 4 1,1 4-40,2-1 1,-1 3 6,1 0 0,2 2-6,-2 2 0,0-2-15,-3 6 0,2-5 2,1 5 1,-2-4 3,2 3 0,-1 0-97,-2 4 0,0-4 91,0 0 1,0-4-172,0 1 1,0-2 120,0-2 1,0-4-13,0-2 0,3-3-45,0-1 0,1 0-394,-4 1 355,4-1 0,-2-3-442,1 0 18,-2-5 192,-1 2 334,0-4 0,0 0 0</inkml:trace>
  <inkml:trace contextRef="#ctx0" brushRef="#br0" timeOffset="517">53 369 7953,'-7'3'-766,"0"1"0,4 3 773,-4-4 0,5 2 193,-2-2-196,3 3 1,-2 4-4,-1 0 1,1-3 17,3 0 0,0 0-5,0 3 1,0-3 104,0-1 15,0 1-85,0 4-19,0-1 0,1-1-12,3-2-2,-3-3-2,3 1-1,-4-4 0,1 3-8,3-4 200,-3 0 19,8 0-21,-3 0 0,4 0-154,0 0 1,0 0 85,1 0 0,0-1-77,3-2 0,-2 2 8,5-3 1,-3 0 14,3 0 1,3-2-14,4 2 1,0 0-44,-3 0 1,-1 3-121,0-2 1,0-2-74,-3 2 1,1-1 115,-4 4 1,3 0-107,-4 0 0,1-1 14,-4-2-29,0 2-174,1-4 33,-6 5 17,0 0-30,-5 0 87,0-4 0,-1 2 240,-3-1 0,3 2 0,-8-4 0,3 0 0</inkml:trace>
  <inkml:trace contextRef="#ctx0" brushRef="#br0" timeOffset="723">421 277 8122,'-5'1'-638,"1"2"0,0 0 280,0 4 1,1-1 598,3 5 0,0-1-82,0 0 0,0 4-150,0-1 1,0 6-69,0-2 1,0 2-122,0 1 0,0-3 102,0 0 0,0-1-111,0 1 1,3-2 156,1-5 0,-1 1 32,-3-1 0,-5 5 0,0 1 0</inkml:trace>
  <inkml:trace contextRef="#ctx0" brushRef="#br1" timeOffset="1242">21 666 8758,'-5'4'-1395,"-5"-2"1439,9 2 74,-3 1-23,4 0-79,0 6 0,0-1 34,0 0 0,0 0-7,0 1 1,0-1-14,0 0 0,0 0 3,0 0-50,0 5 0,3-3 28,1 1-49,-1-1 1,-2-3 38,3-2 1,-3-2-40,2-1 36,-2-3 13,-1 3 1,1-4 44,3 0 18,-3 0 71,8 0 1,-7 0-80,5 0 1,0 0 73,3 0 0,0 0-113,1 0 1,0-3 17,3 0 1,-2-2-9,5 2 0,0 1-4,4-1 1,-1-2-63,1 2 0,-2 0-19,-2 3 1,5-4-9,-5 1 1,4-1 60,-4 4 1,-2 0-448,-1 0 188,2 0 1,-5 0-40,3 0 0,-6 0-141,-2 0-282,-3 0 512,1 0 204,-4 0 0,0-4 0,0-2 0</inkml:trace>
  <inkml:trace contextRef="#ctx0" brushRef="#br0" timeOffset="1439">421 686 7348,'-5'0'466,"0"5"-439,5 2 1,0 2 4,0 1 1,0 0-146,0 0 1,3 2 94,1 1 1,0-1-319,0 1 1,-2 0-310,5 0 645,0-1 0,3 3 0,0-5 0</inkml:trace>
  <inkml:trace contextRef="#ctx0" brushRef="#br0" timeOffset="2084">790 471 8334,'-7'0'-1263,"0"0"1208,5 0 90,-3 0-76,1 0 75,2 0 27,-2-4 0,5 3-7,2-3 0,0 3 4,4 1 0,-4-3-17,4-1 1,0 1 13,3 3 1,1 0-54,3 0 1,-3 0 32,3 0 0,1 0-7,-2 0 0,2 0 10,-1 0 1,-3 0-58,3 0 1,-2 0 12,2 0 0,-3 4-4,3 3 1,-6-1 30,-1 1 0,-5 0 1,1 3 1,2 0 16,-2 0 1,1 4-22,-4 0 0,-5 4-76,-2-1 0,-1 2-13,2 2 1,-4-1-172,4 0 1,-2-2 136,1-1 0,-1-5-141,4 2 0,0-3-91,1-1 337,1-4 0,-2-1 0,4-5 0,-5-5 0,0-1 0</inkml:trace>
  <inkml:trace contextRef="#ctx0" brushRef="#br0" timeOffset="2383">871 226 8334,'-10'10'-2147,"1"0"2205,2 0 1,2 2-2,1 1 0,3 3 294,-2 5 1,0-1-214,0 1 1,2 3 64,-3-1 0,0 3-131,0-3 0,-2 2 5,2 3 1,-4 1-123,1-1 1,2-2 42,-2 1 1,0-1-126,-3 1 1,3-2 104,0-4 0,4-4-151,-4 0 0,5-8-97,-2 1-478,3-6 748,1 0 0,5-8 0,0-2 0</inkml:trace>
  <inkml:trace contextRef="#ctx0" brushRef="#br0" timeOffset="2851">1352 113 7730,'0'-10'-1338,"0"4"1835,0 2-125,0 4-294,-4 4 1,2 6-71,-5 8 1,0 2 12,-3 4 0,-1-1-47,1 4 1,-1 1 44,-3 6 0,3-2-9,-3 2 0,-1-3 12,2-4 0,-1 3-59,4-3 1,0-3-10,-1-3 0,2-6-86,2-4 1,3-1-66,4 0-301,0 0 71,0-4 427,0-1 0,4-5 0,2 0 0</inkml:trace>
  <inkml:trace contextRef="#ctx0" brushRef="#br0" timeOffset="3133">1291 359 8334,'6'0'-261,"-2"0"-529,-4 0 878,0 4 19,0 2 1,0 5 0,0 3 1,0-2-5,0 6 1,1-5 6,3 4 1,-3 1-85,2 6 1,-2-2 40,-1 2 1,4 1-82,-1-1 1,1 3 1,-4-3 0,0 0-177,0-4 0,0 1 56,0-1 1,0-3-461,0 0 393,0-4 0,0 1-151,0-3 1,0-4 349,0-1 0,-5-3 0,-1 1 0</inkml:trace>
  <inkml:trace contextRef="#ctx0" brushRef="#br0" timeOffset="3539">1567 287 8419,'-10'0'75,"4"0"-258,2 0 1,4-1 48,0-2 1,4 1 72,3-1 1,6-2 96,0 2 0,5-4-115,0 4 0,1-4 87,1 4 0,1-5-114,-1 1 0,2 1-3,2-1 0,-6 2 82,2-2 1,-3 1-228,0 3 1,-2 2-8,-5-3 0,-3 3 261,0 1 0,-5-5 0,3 0 0</inkml:trace>
  <inkml:trace contextRef="#ctx0" brushRef="#br0" timeOffset="3722">1731 123 7978,'-7'0'-554,"0"0"0,4 2 563,-4 1 0,5-1 73,-2 5 0,2 0-71,-1 3 0,2 4-4,-3-1 0,3 2-57,1-1 1,0-2-149,0 5 1,0-1 109,0 1 1,0-1-418,0-2 505,0-3 0,5 9 0,0-4 0</inkml:trace>
  <inkml:trace contextRef="#ctx0" brushRef="#br0" timeOffset="3982">1618 389 8062,'-6'4'-1022,"-1"-1"934,4 1 1,-2-4 117,1 0 31,3 0 99,-3 4 0,4 2-149,0 4 0,0-3 88,0 0 1,0 1-72,0 5 0,0-1-4,0 1 1,0 2-6,0-1 0,0 1 17,0-2 1,0-1-107,0 1 1,0-1-446,0-2 68,0 0 243,4 0-161,-3-4 365,4-1 0,-1-5 0,-2-10 0,2-1 0</inkml:trace>
  <inkml:trace contextRef="#ctx0" brushRef="#br0" timeOffset="4374">1639 389 6796,'7'-3'37,"-1"0"1,-2-1 36,3 4-45,0-4 0,3 3-9,0-3 0,0 0 23,0 0-30,1 1 0,-1 3-6,0 0-46,0 0 1,1 0 54,-1 0 0,-3 0 59,-1 0-30,-3 0-24,6 4 0,-7 1-6,5 2 1,-5-2 3,2-1 0,-3-2-21,-1 5 1,3-4-5,1 4-34,-1-5 61,-3 7-9,5-3-8,-4 4 0,3 1 5,-4-1-24,0 0 0,0 4 0,0-1 0,0 1-24,0-4 1,0 0-6,0 1 1,0 0-20,0 3 1,0-3-127,0 3 1,0-3-15,0-1 0,0 1 75,0-1 1,1-1 127,3-2 0,-3-2 0,2-1 0,-2-3 0,-1 3 0</inkml:trace>
  <inkml:trace contextRef="#ctx0" brushRef="#br0" timeOffset="4716">1649 492 7231,'7'0'-50,"0"0"0,-4-4 110,4 1 0,-4 0-140,4 3 0,0-2 146,3-1-192,0 2 1,1-4 91,-1 5 1,0 0-20,0 0 1,-3 0-88,0 0-59,0 0 1,0 0-219,-1 0 417,-3 0 0,1 0 0,-4 0 0</inkml:trace>
  <inkml:trace contextRef="#ctx0" brushRef="#br0" timeOffset="4949">1629 574 7270,'-6'0'-1224,"1"0"1461,5 0 1,5-4-202,2 1 1,5-5 40,2 1 1,1 1-66,-2 0 0,0 2 5,4-3 0,-3 4-87,3-4 0,-5 5 13,2-2 0,-3 3-295,-1 1 183,1 0-64,-1 0 233,-5 0 0,0 9 0,-5 3 0</inkml:trace>
  <inkml:trace contextRef="#ctx0" brushRef="#br0" timeOffset="5182">1629 676 6980,'6'-3'193,"1"-1"1,0 1-168,3 3 0,1-4 0,-1 1 1,1-1-25,3 4 1,-3-3-117,3 0 1,-3-1-83,-1 4 0,1 0 60,-1 0 0,-3 0-380,-1 0 227,-3 0 289,1 0 0,1 0 0,1 0 0</inkml:trace>
  <inkml:trace contextRef="#ctx0" brushRef="#br0" timeOffset="5607">1515 451 8367,'-4'6'-1480,"2"-2"1320,-7 1 0,7 1 174,-5 4 1,5 0 50,-1 0 0,1 2-53,2 1 0,0 3 43,0 5 1,0-1 10,0 1 0,0 2 5,0 1 0,0-1-35,0-6 0,2 1 14,1-4 1,-2 3-11,3-3 0,-2-4 2,1-3 0,-2-4-84,3 4 77,1-5 0,-2 3 2,4-5 0,-4 0-7,4 0 0,0 0 75,3 0 1,0-1-44,0-3 0,4 3 14,0-2 0,0-2-33,0 2 1,-2-2 6,6 2 1,-3 2-34,2-3 1,3 0 33,-3 0 0,-1 1-114,1 3 1,-4-4 101,5 1 1,-5 0-83,4 3-4,-4 0 0,2 0-143,-5 0 0,-3 0-64,-1 0-411,-3 0-28,1 0 693,1 0 0,-4-5 0,3-1 0</inkml:trace>
  <inkml:trace contextRef="#ctx0" brushRef="#br0" timeOffset="6206">2110 410 8433,'-7'-6'0,"0"3"0,5 1-415,-2-2-47,3 3 1,1-5 310,0 3 352,0 2-18,5-8 0,1 6-131,8-3 1,-1 3-31,4 0 0,-4 2 43,4 1 0,-3 0-33,3 0 0,-3 0 36,3 0 1,-5 0 3,2 0 1,-3 4-84,-1 3 0,-3-1-13,0 1 0,-5-1-26,2 5 0,-3-1 67,-1 0 0,0 4-67,0-1 1,-5 1 63,-1-4 0,-4 1-215,0-1 1,0 0 35,0 0 1,0-1-99,-1-2 0,1 1-5,0-4 111,0-1 0,-1-3 157,1 0 0,0-5 0,0 0 0</inkml:trace>
  <inkml:trace contextRef="#ctx0" brushRef="#br0" timeOffset="6490">2191 113 7962,'-5'1'-442,"1"3"0,0-2 515,0 5 1,1 0 66,3 3 1,-4 1-101,1 3 1,-1 2 176,0 4 0,0 5-115,-3 3 0,-2 1 18,2 2 0,-2 0-83,-1-1 1,-1 1 14,1 0 1,0-2-185,0-2 0,-3 2 114,3-5 0,-2-4-217,9-3 1,-4-8-253,4 2-37,-1-3 320,4-3 0,5-1-61,2-8 1,2-5 264,1-5 0,5-8 0,1 0 0</inkml:trace>
  <inkml:trace contextRef="#ctx0" brushRef="#br0" timeOffset="6849">2345 134 7943,'-6'0'-1526,"-3"0"1898,8 0-331,-4 0 216,5 0-27,0 4 1,2-2-83,1 5 0,-1-3 50,5 3 1,-4-1-90,4 5 1,-3-1-14,2 0 0,0 1-30,1 3 0,2-1 40,-2 4 0,-1 0-139,0 3 0,0 1 106,1-1 0,2 1-74,-2-1 0,-1 0-12,0 1 1,-2-4-19,3 0 1,-4 0-16,4 4 0,-2-6-175,2-1 0,-1-3 98,-3 0 1,0-4-215,3-1 1,-2 0 72,3 1 0,-4-3 8,4-4-286,-5 0 542,7 0 0,-8 0 0,9-4 0,-5-2 0</inkml:trace>
  <inkml:trace contextRef="#ctx0" brushRef="#br0" timeOffset="7038">2519 287 8433,'-6'0'-1355,"0"0"513,3 0 935,2 0 1,-4 5-12,5 1 0,0 0-136,0 1 0,0 0-77,0 3 1,0-3-7,0 0 1,1-2 48,3 2 88,-3 2 0,8-3 0,-3 4 0</inkml:trace>
  <inkml:trace contextRef="#ctx0" brushRef="#br0" timeOffset="7222">2570 297 7350,'0'11'-100,"0"-5"145,0 1 0,3-3-262,1 2 0,0-2 153,0 3 1,-3-4-189,2 4 1,2-4 251,-2 4 0,5 0 0,-2 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4:15.6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48 144 6521,'-8'0'300,"1"-2"-203,7-3-20,0 3-36,7-5 0,0 5 25,3-3-36,5 3 0,-7-7-50,8 4 1,0 3 0,0-3 88,0 3-134,0-5 0,0 5 101,0-3-57,0-4 0,0 7-139,0-3 64,0 3 0,0 2-278,0 0 316,-7 0-177,-2 0 125,-7 0 110,0 0 0,0 7 0,-7-5 0,-2 5 0</inkml:trace>
  <inkml:trace contextRef="#ctx0" brushRef="#br0" timeOffset="266">160 32 6136,'-9'0'351,"2"0"-369,7 0 43,0 7 1,0-3-30,0 7 4,0-1 1,0 6 6,0 0 0,0-5 27,0 0-24,0-1-115,0 6 0,0 0 1,2-2-35,3-3 1,-3 3 88,3-3-119,-3-4 169,-2 7 0,0-5 0,0 7 0</inkml:trace>
  <inkml:trace contextRef="#ctx0" brushRef="#br0" timeOffset="550">1 336 6631,'0'-9'312,"1"-4"-25,5 8-232,-5 0 0,14-1 3,-5 1 0,4-6-132,2 6 0,2 0 134,3 5 0,-1-6-59,7 1 4,-8 0 0,9 5 0,-4 0-183,0 0 0,1 0 207,2 0-173,-4 0 0,-2 0 1,0 0 7,-1 0-83,-2 0 0,-8 0-2,1 0 221,0 0 0,-3 0 0,0 0 0,-16 7 0,0 2 0</inkml:trace>
  <inkml:trace contextRef="#ctx0" brushRef="#br0" timeOffset="901">352 0 8524,'-11'0'-2205,"0"0"2440,8 0-152,-11 0 0,10 0 70,-6 0-121,6 0 0,-5 0 13,4 0 0,3 8-4,-3 2 1,-2-1 0,0 3 89,-2 6-139,5-2 0,-10 14 30,3-3 0,-3 3 1,-2 4-31,0 3 1,0 4 67,0 7-89,-7 7 0,5-6-20,-3 5 1,3-10-12,2-2 0,2-6-16,4 1 1,-3-10 0,8-6-205,1-3-84,3-9 156,1 5 208,0-12 0,7-2 0,2-16 0,7-9 0</inkml:trace>
  <inkml:trace contextRef="#ctx0" brushRef="#br0" timeOffset="1383">208 431 8524,'-9'0'-977,"-5"0"671,12 0-54,-12 0 441,12 0-222,-5 0 213,7 0-363,0 0 84,7 0 195,-5 0-9,5 8 36,-7-7 0,0 8 3,0-4-37,0-3 15,0 12 0,0-10-83,0 7 75,0-8 8,0 4 1,0-5 165,0 3-172,0-3 186,0 5-162,7-7 63,-5 0 0,7 0 0,-6 2-10,3 3 69,-1-3 0,-3 7-73,3-4 0,-3-1 3,3 6 0,-3 1-34,-2 5 1,5 0 6,1 0 0,-1 0-105,-5 0 1,0 2 64,0 3 1,0-3-1,0 5-161,0 0 176,0-6 0,-2 7-193,-3-8 1,3-1 100,-3 1 1,1-1-1,1-3-328,-3-1 115,1-8 153,-2 4 138,5 0 0,-12-5 0,5 5 0,-7-7 0</inkml:trace>
  <inkml:trace contextRef="#ctx0" brushRef="#br0" timeOffset="1659">64 767 6408,'-8'0'350,"0"0"-68,8 0 36,0 0-248,8 0 0,-5 0 0,8 0 12,1 0 0,2-6-32,2 1 2,0 0 1,0-1-95,0 1 1,0-2-1,0 3 194,0-1-232,0 0 1,0 5-1,0 0-122,0 0-68,0 0 24,0 0 197,0 0 0,-6 0-90,1 0 69,-7 0-289,3 0 285,-7 0 0,0 1 74,0 5 0,0-4 0,7 5 0,2-7 0</inkml:trace>
  <inkml:trace contextRef="#ctx0" brushRef="#br0" timeOffset="2184">591 80 8501,'-9'0'-1443,"-5"0"845,12 0 896,-5 0-374,0 0 262,5 0-182,-5 7 1,7 2 14,0 7-18,0 0 1,0 0 0,-1 0 7,-5 0 25,4 0-26,-5 0-8,7 0 0,0-5 0,0-1-80,0-6 1,0 5 80,0-4-6,0-3 131,0 5-137,0-7 62,0 0 1,7-7-50,4-4 84,-4 4 1,6-2-49,-8 4-24,7 3 1,-8-5 39,6 7 0,-4 0-15,4 0 23,-6 0 0,5 0 28,-4 0-5,-3 0 1,5 7-52,-7 4 0,0 3 46,0 2 0,0 7-21,0 3 1,-7 6-78,-4 6 0,2-3 10,-1 8 0,-3-6 0,-6 5 6,-2 3-131,-1-6 1,8 0 79,3-7 0,-3-6 0,5-1-364,1-2 352,-7-9-513,14-6 247,-6-8 113,7 0 0,0-9 218,0-7 0,7-7 0,1-9 0</inkml:trace>
  <inkml:trace contextRef="#ctx0" brushRef="#br0" timeOffset="2390">495 415 8501,'-8'0'-1395,"0"2"1973,8 4-420,0-5 0,2 14 0,4-5 179,4 4 0,1 2-213,5 0 1,-4 6-4,9-1 0,3 5-210,-3-4 89,7 6 0,-8-5 0,6 6-34,3-3 0,-1-6-134,-1 1 0,5 2-249,-1-2 1,1-1 80,6-10-525,-12 5 861,4-14 0,2 14 0,9-7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4:19.339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144 80 8557,'0'-8'-1537,"-7"0"1287,5 1 744,-12 6-548,12-7-85,-5 8 51,0 0 1,3 8 37,-6 2 0,6 4-9,-1 2 0,-2 0 8,1 0 1,-4 0-15,4 0 0,-1 0-55,2 0 118,3 0 1,-7 0-3,4 0 1,3-5-1,-3-1 1,-2-4 102,2 4-66,-1 1 6,6-2-8,0-2 9,0-7 183,0 0-125,0-7-45,0 5 179,0-5-174,0 7 121,0 0-120,7 7 1,-5 2 11,3 7-44,-3 0 0,0 5 0,1 0 13,3-1 0,-1 3-145,-5-2 0,0 6 143,0-6 0,0 2-246,0-2 40,0-3 0,5 5-102,1-7 1,-1 0 8,-5 0 261,0-7 0,0-2 0,0-7 0,0 0 0,0 0 0</inkml:trace>
  <inkml:trace contextRef="#ctx0" brushRef="#br0" timeOffset="450">32 272 7472,'-9'0'-1356,"0"0"1139,4 0 217,3 0 38,-5 0 0,7-2 307,0-3-402,0 3 337,7-5 0,2 2-49,7-1-216,0-6 0,0 10 0,0-3-27,0 3 1,0-3 42,0-1 0,-5 1-52,-1 5 40,1 0 0,5 0 12,0 0-76,-7 0 29,5 0 0,-11 5 91,8 1-57,-7 6-20,3-3 1,-9 5 0,-2-1 15,-1-3-126,0 1 0,-1 0 1,-1-1 44,-2 3 1,4-1-90,-6-1 135,8 3 1,-10-5-143,8 7 1,-2-7 0,3-2 162,-1 0 0,-2-6 0,2 5 0,1-3 0,-6 3-47,6-5 0,-5 7 47,4-8-2,3 0 1,-7-2 203,4-4-184,3 5 70,-5-14 1,7 12-24,0-8 1,0 6 52,0-6-197,0 8 142,7-11-390,-5 12 83,12-5 136,-5 7 0,2 0 108,-1 0 0,-6 0 0,3 0 0</inkml:trace>
  <inkml:trace contextRef="#ctx0" brushRef="#br0" timeOffset="941">96 495 8008,'-14'2'-802,"3"3"731,-3-3 0,12 7 167,-3-4-270,3-3 133,2 5 158,0-7-58,0-7 1,2 4-52,3-8-34,4 7 13,7-10-6,0 13 1,-2-8-66,-3 3 119,3 5-65,-5-7 1,1 8 30,1 0 1,-6 0-9,6 0 1,-6 0-2,6 0 2,-7 0 2,3 0 4,0 0 0,-5 0 0,5 0-309,-7 8 249,0-7 0,0 14-186,0-5 206,0 4 0,-6 2 1,-1 0-166,-2 0 157,6 0 1,-10-5 47,8-1 0,-2 1 0,2 5 0,-4 0 0,-7 0 0,7-5 0,2-3 0,0 0 14,5-3 1,-7-5 108,4 0 341,3 0-264,-12 0 14,12 0-45,-5 0 87,7 0-29,0 0-261,7 0-10,2-7 1,7 5-15,0-3 1,-5 3-58,-1 2 1,1 0 33,5 0-196,0 0 1,0 0 276,0 0 0,0-7 0,0-2 0</inkml:trace>
  <inkml:trace contextRef="#ctx0" brushRef="#br1" timeOffset="1241">447 160 8758,'-9'0'-1459,"-5"0"1379,12 0 537,-5 0-349,7-7 0,2 5-36,3-3 1,4 1-55,7-1 0,0 3-3,0-3 1,5 3-60,1 2 1,-1-5-195,-5 0 1,0-1-10,0 6 0,0 0 1,0 0 132,0 0 0,-6 2 102,1 3 0,0 4 0,5 7 0</inkml:trace>
  <inkml:trace contextRef="#ctx0" brushRef="#br1" timeOffset="1717">367 336 8758,'-9'0'-177,"-5"0"0,11 0 677,-8 0-1132,8 0 396,-5 0 323,8 7 0,0-4-140,0 8 0,0-6-622,0 6 480,0-7-197,8 10-23,-7-5 323,13 7 1,-12-6-102,4 1 107,-5-8 85,-1 4 1,2-7 0,2 2-30,1 4 66,0-5-120,-5 6 197,0-7 0,0-7 52,0-3 1,0 1-155,0-2 0,6 1 144,-1-6 1,2 5-115,-2 0 26,-3 1 1,11-1-1,-6 0 9,1-1 0,1 3-3,2-2 1,5 6-45,0-5 1,0 6-11,5-1 0,-1 3-112,1 2 119,-3 0 0,10 0 1,-7 0-30,-1 0 1,3 2 3,-2 3-25,0 4 44,-5 7 1,-1 0 6,-5 0 0,3 0 8,-8 0-15,0 0 0,-5 0-39,0 0 0,-5-1-6,0 1 0,-6-5-143,6 0 0,-6-6 19,6 6 1,-6-6-371,6 6 423,-8-8-175,5 4 271,-1-7 0,-6 7 0,7 2 0</inkml:trace>
  <inkml:trace contextRef="#ctx0" brushRef="#br0" timeOffset="1991">511 144 8535,'-2'9'-1681,"-3"-4"1564,3 4 1,-7-7 563,4 3-363,3 4 0,-5 0-8,7 7 0,0-5 125,0-1 0,0 6-100,0 6 0,2 6-17,3-1 1,-3 10 53,3 5-80,4 4 1,-5 2-1,4 0 17,0 0 1,-3 0-151,-5 0 1,2-7 45,3-4 0,-3 0-216,3-5 1,-3-4-531,-2-12 273,7 0 208,-5-7 1,10-5 6,-7-15 287,8 1 0,-4-21 0,7 7 0</inkml:trace>
  <inkml:trace contextRef="#ctx0" brushRef="#br0" timeOffset="2374">942 144 8462,'-9'0'-531,"2"0"501,7 0-19,0 0-34,0-7 1,7 5 62,4-3 0,3 3-169,2 2 0,-2-2 126,-3-3 1,3 3-287,-4-3 15,5 3 135,1 2 0,0 0 136,-8 0 0,0 7 63,-8 4 0,0 3 0,0 2 0</inkml:trace>
  <inkml:trace contextRef="#ctx0" brushRef="#br0" timeOffset="2581">894 304 8445,'-9'0'-1759,"2"0"2296,7 0-114,0 0-290,7 0 1,2-5-136,7-1 1,2-4 13,3 4 0,-3-1-144,3 2 0,2 3 119,-2-3 1,1 3-29,-6 2 0,0-5-55,0-1 1,5 1-447,0 5-94,0 0 456,-5 7 0,-5 0 180,0 4 0,-8 3 0,4-5 0</inkml:trace>
  <inkml:trace contextRef="#ctx0" brushRef="#br0" timeOffset="2857">1038 288 7253,'-9'0'-154,"2"0"282,7 0 0,0 2 67,0 3-97,0-3 1,0 12-29,0-3 1,0 3-4,0 2 0,0 0-125,0 0 1,0 5 137,0 0 1,0 8-97,0-3 1,0 3-26,0-3 0,0 3-172,0-8 0,0 5 53,0-4 1,0-1-170,0-5 1,0-5-57,0-1 385,7-6 0,2 3 0,7-7 0</inkml:trace>
  <inkml:trace contextRef="#ctx0" brushRef="#br0" timeOffset="3073">1213 1 6683,'-9'7'-492,"2"-4"529,7 8 0,0-6 50,0 6 1,0-1-98,0 6 0,0 0-53,0 0 0,0 0-60,0 0 1,0 0-2,0 0 0,6-5 121,-1-1 3,0-6 0,2 10 0,2-5 0</inkml:trace>
  <inkml:trace contextRef="#ctx0" brushRef="#br0" timeOffset="3239">1325 48 8445,'0'-8'-585,"0"-1"261,0 3 191,0 5-153,0-6 79,0 7 29,0 0 125,0 7 0,0 1 0,0 8 1,0 0-158,0 0 1,0 0-151,0 0 360,7 0 0,-5 0 0,5 0 0</inkml:trace>
  <inkml:trace contextRef="#ctx0" brushRef="#br0" timeOffset="3550">1325 432 7199,'-9'0'117,"2"7"137,7-6-145,0 6 1,2-7 15,3 0 0,2-1-217,4-5 0,3 5 161,-3-5 1,3 5-155,2 1 0,-6-2 78,1-4 1,0 5-154,5-5 1,0 5 113,0 1 0,-6 0-268,1 0 222,0 0-206,4 0 1,-4 0-198,0 0 495,-8 0 0,12 0 0,-7 0 0</inkml:trace>
  <inkml:trace contextRef="#ctx0" brushRef="#br0" timeOffset="3815">1724 80 8445,'-9'-8'-360,"2"0"0,5 8 428,-3 0-34,3 0 0,-5 2-36,7 4 0,0 2-15,0 8-112,0 0 0,0 0 98,0 0 0,0 0-120,0 0 1,0-5-207,0-1-342,0 1 453,0 5 246,0 0 0,0-7 0,0 5 0,0-5 0</inkml:trace>
  <inkml:trace contextRef="#ctx0" brushRef="#br0" timeOffset="4123">1740 128 6487,'7'-9'183,"-5"1"-36,3 2-68,4 4 0,-5-5-161,6 7 173,-6 0-4,10 0-24,-5 0-13,7 0 16,0 0 0,-2 2 58,-3 3-64,3 4 0,-7 7-11,3 0 1,-1 0 79,-3 0 0,-3 2-69,8 3 1,-6-1-235,6 6 1,-8 1 191,3 5 0,-3 0 68,3 0 1,-5 5-79,5 0 1,-5 0-6,-1-5 0,0 0-154,0 0 1,-5-5 90,0-1 0,-2-6-183,1 1 98,5-3 0,-7-7-326,8-1 39,0-6 267,0 3 0,-1-9 165,-5-3 0,5-4 0,-6-7 0</inkml:trace>
  <inkml:trace contextRef="#ctx0" brushRef="#br0" timeOffset="4297">1820 384 8080,'0'-9'-673,"0"2"640,0 7-205,0 0 216,7 0 1,-4 0-179,8 0 0,-6 5 118,6 0 0,0 6 82,5-6 0,0 8 0,0-4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4:28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33 431 6789,'-7'-9'265,"3"2"44,-7 7-475,8 0-31,-4 0 288,7 0-221,0 0 181,0 7-204,7 2 0,-4 7 33,8 0 1,-7-5 25,1-1 0,2-4-125,-2 4 83,8 1 1,-6 0 135,3-1 0,5 1 0,-7 5 0</inkml:trace>
  <inkml:trace contextRef="#ctx0" brushRef="#br0" timeOffset="417">224 415 8454,'-9'0'-1208,"0"0"682,4 0 553,3 0 1,-7 0 61,4 0-112,3 0 1,-7 5 51,4 1 1,2 4-7,-8-4 1,7 6-17,-1-1 1,-2 3-5,2 2 0,-6 0 23,6 0 1,-6 0-4,6 0 0,-8 5 14,3 0 1,1 2-16,-2-1 0,6-5 31,-6 5 1,8-5-1,-3-1 0,3 0 3,-2 0 0,3 0-20,-4 0 1,5-5 42,1 0-37,0-1 0,5 1 1,0-1 0,2-6 28,-1 1-34,3 4 0,7-7-16,0 3 1,-1-3 5,1-2 0,0 0-4,0 0 1,0 0-21,0 0 1,0-2-7,0-3 1,0 1-6,0-6 0,0 6-5,0-1 0,0 1-68,0-1 1,-5 3 81,-1-3-414,1 3 324,5 2 0,-6 0-483,1 0 189,-7 0 383,10 0 0,-12 0 0,5 0 0</inkml:trace>
  <inkml:trace contextRef="#ctx0" brushRef="#br0" timeOffset="973">863 208 6651,'-9'0'26,"2"1"80,7 5 0,0-3-14,0 8 1,0-6 14,0 6 0,0 0 42,0 4 1,0 3-92,0 4 0,0-3-7,0 8 1,5-6 23,0 6 1,1-1-145,-6 6 0,1 0 93,5 0 1,-5-2-4,5-3 0,-4 3-37,-2-4 1,0 3-136,0-3 1,0 3 63,0-8 0,0 6-125,0-6 0,0 0 2,0-5 0,0 0 44,0 0 1,0 0-39,0 0 133,0-7 0,0 0-35,0-4 106,0-3 0,0 3 0,0-10 0,0-4 0,0-7 0,0 0 0,0 0 0</inkml:trace>
  <inkml:trace contextRef="#ctx0" brushRef="#br0" timeOffset="1357">719 303 8531,'-7'9'-2062,"-2"-2"2071,-7-7 0,5 6 2,1-1 1,6 2 104,-1-2 29,3-3-51,2 12-39,0-5 1,0 7-54,0 0 0,0-5 25,0-1 1,0-4 77,0 4-45,0 1-13,0 5-41,0 0 0,0-5 11,0-1 57,0-6-34,0 3 1,5-5 18,1 3-32,6-3 0,-3 5 14,7-7 0,0 0-58,0 0 0,0-5-6,0-1 0,0 1-23,0 5 0,5-2-9,0-3 1,6 3-39,-6-3 1,0 3-185,-5 2 1,0-2 66,0-3 0,6 3 210,-1-3 0,0-4 0,-5 0 0</inkml:trace>
  <inkml:trace contextRef="#ctx0" brushRef="#br0" timeOffset="1522">1102 256 7504,'-9'0'-1463,"-3"1"1497,6 5 65,1-5 1,5 14-11,0-5-150,-7 4 0,5 4-86,-3 3 1,3-3 38,2 3 108,0-3 0,0 5 0,0 2 0</inkml:trace>
  <inkml:trace contextRef="#ctx0" brushRef="#br0" timeOffset="2007">687 686 8504,'-11'0'-697,"1"0"1,6 2 409,-1 4 281,-4-5 1,7 8 77,-3-3-59,3-5 0,-3 14-12,-1-5 0,1-1 20,5 2 1,0-1 21,0 6 1,0 0-42,0 0 1,0 0 28,0 0 0,0 0 3,0 0 0,0-5 30,0-1-25,0 1 0,2 3-54,3-3-4,-3 3 0,5-10 52,-7 6 1,2-6-16,3 1 0,-3-1-25,3 1 44,4-3-14,0 5 1,5-5-10,-3 3 1,3-3 1,-3 3 1,3-3 36,2-2 0,0 0 4,0 0 0,0 0-47,0 0 1,5 0-8,0 0 0,1 0-355,-6 0 292,-1 0 0,1-6-444,0 1 90,0 0-184,0 5 598,0 0 0,0-7 0,0-2 0</inkml:trace>
  <inkml:trace contextRef="#ctx0" brushRef="#br0" timeOffset="2248">1102 702 7262,'-9'0'-6,"2"0"1,7 2-24,0 4 1,0-3-14,0 8 1,0-1-3,0 6 1,2 0-13,3 0 0,-3 0-38,3 0 1,-1 0-168,1 0 0,-1 0 261,6 0 0,-6 7 0,3 2 0</inkml:trace>
  <inkml:trace contextRef="#ctx0" brushRef="#br0" timeOffset="2733">1405 495 8502,'-7'9'-696,"-3"-4"0,1-3 427,-2-2 352,7 0-19,-3 0-34,7 0 58,0-7 1,2 5-37,3-3 0,-1 1-47,7-1 1,-1 3-12,6-3 1,0 3-3,0 2 0,0 0 26,0 0 0,-5 0-4,-1 0 1,1 0 28,5 0-33,0 0 0,0 0-36,0 0 0,-5 5 61,-1 1-34,-6 6 1,8-3 26,-7 7 0,1 0 6,-6 0 1,0 0-71,0 0 0,0 0-8,0 0 0,-2 0-163,-3 0 0,3 0 35,-3-1-92,-4 1 0,5-1-23,-6-5 287,6 4 0,-10-5 0,5 7 0</inkml:trace>
  <inkml:trace contextRef="#ctx0" brushRef="#br0" timeOffset="3006">1485 208 6971,'-9'1'186,"4"5"1,3-3-73,2 8 0,-2-4 11,-3 9 1,3-2-43,-3 13 0,3-1-7,2 6 1,-5 2-31,0 3 1,-6-1 38,6 6 0,-6-1-172,6 2 0,-6 1 57,6-7 1,-6 0-179,6-5 0,-6 0 45,6 0 0,-1-12-491,6-4 351,0-4 1,2-3 302,3-4 0,4-17 0,7-6 0</inkml:trace>
  <inkml:trace contextRef="#ctx0" brushRef="#br0" timeOffset="3507">1916 256 8436,'0'-9'-126,"0"-6"81,0 14-160,-7-6 316,5 7-354,-5 0 194,7 0 0,-5 7-52,-1 3 0,-1 5 100,2 0 1,-2 7-151,-4-1 0,-3 7 3,3-1 1,3-2 128,-3 1 0,0-1-82,-5 2 1,6 1 56,-1-6 0,6-1-395,-6-5 228,8 0 211,-5-7 0,8-2 0,0-7 0,0 0 0</inkml:trace>
  <inkml:trace contextRef="#ctx0" brushRef="#br0" timeOffset="3731">1884 367 6551,'-9'0'428,"2"2"-317,7 3 0,0-1 16,0 7 0,0-6-60,0 6 1,0-1 5,0 6 1,0 2-53,0 3 0,2-1-9,3 6 1,-3-4-83,3 4 0,-3-5 124,-2 6 0,0 0-210,0 5 1,0-6 99,0 1 0,0-6-200,0 6 0,0-8-19,0 2 1,0-3 9,0-2 1,0-5 264,0-1 0,0-6 0,7 10 0,2-5 0</inkml:trace>
  <inkml:trace contextRef="#ctx0" brushRef="#br0" timeOffset="4107">2187 271 8436,'-9'0'-1352,"-5"0"1478,13 0-140,-7 0 213,8 0 23,0 0-201,8 0 1,-5-5-7,8 0 0,-1 0-13,6 5 0,0 0-116,0 0 1,0 0-56,0 0 1,0-6 108,0 1 1,0 0-188,0 5 0,-5 0-133,-1 0 258,1 0 0,0 0 122,-1 0 0,-6 0 0,10 7 0,-5 2 0</inkml:trace>
  <inkml:trace contextRef="#ctx0" brushRef="#br0" timeOffset="4288">2299 128 8436,'-9'0'-1499,"0"0"1019,4 0 1,3 2 694,-3 3-54,-4-3 0,7 12-128,-3-3 1,3 3-108,2 2 1,0 0-1,0 0 0,0 0-59,0 0 1,0 5 92,0 0 1,0 0 39,0-5 0,0 7 0,0 2 0</inkml:trace>
  <inkml:trace contextRef="#ctx0" brushRef="#br0" timeOffset="4549">2171 415 8055,'-8'0'-306,"-1"0"294,3 0-218,5 0 199,-7 7 0,8-3 116,0 6 0,0-4-80,0 4 1,0 1 17,0 5-42,0 0 1,0 2-24,0 3 0,0-3 4,0 3 1,0-9-9,0-1 1,0 0-349,0 5 148,8 0 1,-7-6 120,5 1 0,-5-6-174,-1 6 299,0-8 0,8 4 0,-7-14 0,6-1 0</inkml:trace>
  <inkml:trace contextRef="#ctx0" brushRef="#br0" timeOffset="4940">2187 415 7008,'7'-9'-99,"1"0"80,2 4 1,4 3 13,-3-3 0,-2 3-12,2 2 1,-1-5-13,6 0 1,-5-1 43,-1 6 1,1 0-49,5 0 1,-5 0 31,-1 0 121,1 0-64,5 0-18,0 0 0,-6 0-9,1 0-15,-7 0 1,5 6-10,-4-1 1,-3 2 35,3-2-44,-3-3 1,3 7 31,0-4-82,1-3 63,-6 12 0,0-10-1,0 6 0,0-4 11,0 4-8,0 1 0,0 5-126,0 0 118,0 0 1,0 0-141,0 0 0,0 0 79,0 0 1,0 5-104,0 0 77,0 1 1,0-6-126,0 0 0,0-1 157,0 1 0,5-5 51,0 0 0,1-8 0,-6 4 0</inkml:trace>
  <inkml:trace contextRef="#ctx0" brushRef="#br0" timeOffset="5273">2203 527 8436,'-9'0'-1130,"-5"0"1115,12 0-157,-5 0 185,7 0 1,2 0 55,3 0 1,4-2-136,7-3 0,-5 3 120,0-3 0,1 3-119,9 2 0,-7 0-22,8 0 1,-13 0 28,7 0 0,-4 0-27,4 0-215,0 0 225,0 0 0,-5 0-84,-1 0 12,-6 0 1,3 2 58,-7 3 88,0-3 0,-7 12 0,-2-5 0</inkml:trace>
  <inkml:trace contextRef="#ctx0" brushRef="#br0" timeOffset="5481">2203 607 6952,'11'0'77,"0"0"1,-1 0-200,6 0 0,-5-2 62,-1-3 1,1 3 48,5-4 1,0 5-41,0 1 1,-5 0-158,-1 0 1,-4 0 65,4 0 142,-6 0 0,10 7 0,-5 2 0</inkml:trace>
  <inkml:trace contextRef="#ctx0" brushRef="#br0" timeOffset="5688">2219 718 7215,'16'0'111,"-5"-5"-205,0 0 1,-1-1 136,6 6 0,2-1-221,3-5 0,-8 5 50,3-5 0,-4 4-343,4 2 441,0 0 0,-6 0 30,1 0 0,-7 0 0,3 0 0</inkml:trace>
  <inkml:trace contextRef="#ctx0" brushRef="#br0" timeOffset="6166">2044 479 8436,'-9'2'-1325,"4"3"663,-4-3 693,7 12-23,-12-5 0,12 7 0,-3 0 1,3-6 14,2 1 1,5 0-2,0 5 1,1 0 17,-6 0 0,2 0-16,3 0 0,-3 0 0,3-1 0,-3 3 1,-2 4 1,0-5-46,0 5 1,0-5 22,0-1-1,0 0 26,0 0-13,0 0 0,0-7 47,0 5 96,0-12 1,2 5-134,3-7 0,-2 0 122,8 0 1,-6 0-100,6 0 0,0 0 12,5 0 1,-6-2 44,1-3 1,1 3-21,10-3 0,-5 3-51,5 2 1,-3 0 39,2 0 1,2 0-121,4 0 0,1 0 89,-6 0 0,4 0-117,-4 0 1,4 0 58,-5 0 1,1 0-6,-6 0 0,0 0-26,0 0 0,-6 0-288,1 0 119,-8 0-333,5 0 64,-8 0 484,0 0 0,0 7 0,0 2 0</inkml:trace>
  <inkml:trace contextRef="#ctx0" brushRef="#br0" timeOffset="6732">2826 415 7555,'-9'-9'-15,"2"-5"54,7 12 1,2-10 47,3 7 0,-2-1-104,8 6 0,0 0 88,5 0 1,0 0-132,0 0 1,0 0 4,0 0 1,0 0 20,-1 0 1,1 6 9,0-1 1,-5 7-20,0-1 0,-8-2 9,3 1 1,-3 1-7,2 5 1,-3 0-115,4 0 1,-6 0 132,-6 0 1,3 0-154,-8 0 1,6 0 61,-6 0 0,2-6-441,-1 1 553,-5-7 0,6 10 0,-6-5 0</inkml:trace>
  <inkml:trace contextRef="#ctx0" brushRef="#br0" timeOffset="6989">2922 224 8411,'0'-9'-1375,"0"2"1603,-8 7-78,7 0-73,-6 0 0,5 0-11,-3 0 1,3 1 42,-4 5 1,3 4 15,-2 12 0,1-3-30,-7 8 0,2-1-16,-1 6 1,-4 0-146,3 0 0,-3 5 75,-2 1 1,5-1-129,1-5 0,1 0 43,-2 0 1,2-2-216,4-4 0,3-8-64,-3-7-186,3-8 236,9 12 305,2-21 0,7-3 0,0-16 0</inkml:trace>
  <inkml:trace contextRef="#ctx0" brushRef="#br0" timeOffset="7323">3097 112 6721,'0'-9'478,"0"2"-435,0 7 654,0 0-468,0 7-193,0 2 0,0 12 42,0 0 1,2 1-57,3-6 1,-1 5 11,6 0 0,-4 8-1,4-3 0,-4 3-32,4-3 1,-1 4-32,2-3 1,1-2-149,-6 1 1,4-6 108,-4 1 1,6-3-177,-1-2 0,-4 0 69,-2 0 1,-1-2-518,1-3 441,-3 3 0,7-7 252,-4 4 0,-3-4 0,5-7 0</inkml:trace>
  <inkml:trace contextRef="#ctx0" brushRef="#br0" timeOffset="7582">3289 287 6858,'-9'0'-358,"2"0"358,7 0-157,0 0 105,0 8 1,0-5-64,0 8-79,0-8 194,7 11 0,-5-12 0,12 12 0,-5-5 0</inkml:trace>
  <inkml:trace contextRef="#ctx0" brushRef="#br0" timeOffset="7754">3384 271 8411,'0'-8'-621,"0"1"0,-5 5 805,0-4-492,-1 5 282,6-6-43,0 7-175,0 0 255,0 7-429,0-6 333,8 14 1,-5-8 84,8 3 0,-1 5 0,6-7 0</inkml:trace>
  <inkml:trace contextRef="#ctx0" brushRef="#br0" timeOffset="8417">3704 80 8005,'-7'-9'-404,"5"2"575,-5 7-327,7 0 583,0 0-359,0 7 1,0 4 119,0 10 1,0-1-79,0 6 1,0 1 14,0 5 0,0 1-2,0 5 1,0 2-1,0 8 0,0 0-165,0 0 0,0-5 155,0-1 1,0-1-192,0 2 0,0-4 92,0-8 0,0 0-411,0-5-174,0-3-164,0-7 255,0-7 175,0-2 0,0-9 105,0-3 1,0 2 7,0-8 1,0 6 191,0-6 0,0-7 0,-7-7 0,-2-7 0</inkml:trace>
  <inkml:trace contextRef="#ctx0" brushRef="#br0" timeOffset="8940">3736 48 8518,'0'-9'-423,"0"-5"277,0 12 0,5-7-180,0 4 312,8 3 1,-5-5-54,8 7 1,0 0-14,0 0 1,2 0 123,3 0 0,-3 0-114,3 0 0,-1 0 67,1 0 0,-3 0 2,3 0 1,2 2 0,-1 3 1,-1-3-3,-5 3 0,0-3-10,0-2 1,0 0 1,0 0 1,-6 0 0,1 0 9,0 0 0,-1 0-4,1 0 30,-8 0 2,4 0-2,-7 7 8,0-5 20,0 12 11,0-5 44,0 7-88,0 0 1,6 0 133,-1 0 1,0 0-97,-5 0 0,0-6 3,0 1 1,2 0-25,4 5 0,-5 5-1,5 0 1,-5 2-15,-1-1 0,2-3-3,4 8 1,-5-1-145,5 6 1,-3 2 151,2 3 0,-3-3-94,4 3 0,-5-3 13,-1-2 0,0 0-107,0 0 1,0-2 57,0-4 0,0-3-153,0-7 1,0 0 121,0 0 1,0-5-418,0 0 550,0-8 0,0 4 0,0-14 0,0-2 0</inkml:trace>
  <inkml:trace contextRef="#ctx0" brushRef="#br0" timeOffset="9271">3799 335 8301,'-8'0'-1677,"0"0"1695,8 0 0,0-1 10,0-5 0,2 4 18,4-3 0,4 2 9,11-3 1,-1 5-176,7-5 1,-8 3 82,2-3 1,-1 5-122,1-5 1,-3 4-78,3 2 235,-3 0 0,-2 8 0,0 0 0</inkml:trace>
  <inkml:trace contextRef="#ctx0" brushRef="#br0" timeOffset="9890">3831 415 8301,'-16'7'-997,"6"-5"760,-1 3 0,8-1 174,-3 1 109,-3-3 1,8 7 73,-5-4-131,4 4-10,2 7-207,0 0 151,8 0-52,0 0 74,8 0 1,-1-6-277,-5 1 177,-3-7 14,0 3 140,-5-7 0,5 0 0,-7 0 0,0 0 0,0-7 0,0 3 0,0-7 0,0 8 80,0-11-38,0 12 0,0-7 123,0 4 35,0 3 113,0-5-216,0 0 68,0 5-112,0-12 1,6 10 35,-1-6-53,7 6 0,-3-8-1,7 6 1,-5-4-52,-1 4 1,1-1-10,5 2 1,-5 3-38,-1-3 0,1 3 86,5 2-105,0 0 88,0 0 5,0 0 24,0 0 1,-6 5 46,1 1-62,-7 6 1,3-3 6,-7 7 0,0-5 22,0-1 1,0-4-26,0 4 1,0-4-16,0 4 1,0-4-9,0 4 1,-6-4-9,1 4 0,-2-5 1,2 6 0,1-6-10,-7 6-19,1-7 0,-6 8-2,0-7 0,5 6 26,1-6 0,1 2 1,-2-1 0,-3-4-65,3 3 0,2-3-104,-1-2 79,6 7 0,-5-6-151,4 5-182,3-4 432,-5-10 0,7 0 0,0-8 0</inkml:trace>
  <inkml:trace contextRef="#ctx0" brushRef="#br0" timeOffset="10382">4566 112 8232,'-9'0'-567,"2"0"800,-1 0 15,7 0-263,-6 0 84,0 0 1,5 2-132,-4 3 0,3-1 124,-2 6 1,3-5 44,-4 6 1,3 2 12,-2 8 1,1 4 2,-7 7 0,8-1-8,-2 1 0,-3 2 33,3 3 0,0-3-12,5 3 1,0-3-12,0-2 0,0-2-226,0-3 1,7 1 39,4-7 1,-3 1-131,3-6 1,0-6 143,5 1 1,1-8-211,5 3 1,-5-5 107,5-1 0,-5 0-226,-1 0 0,2-7-101,3-3 0,-6 1 145,6-2 0,-12 1 331,7-6 0,-4-7 0,11 5 0,2-5 0</inkml:trace>
  <inkml:trace contextRef="#ctx0" brushRef="#br0" timeOffset="10580">4821 112 8448,'-11'0'-325,"1"0"0,4 0-64,-4 0 757,6 0-270,-3 0-114,7 0 1,0 2-64,0 3 1,0-1-194,0 6 0,2-5 205,3 6 1,-1-6 43,6 6 23,-6-7 0,10 10 0,-5-5 0</inkml:trace>
  <inkml:trace contextRef="#ctx0" brushRef="#br0" timeOffset="10754">4965 64 8448,'-2'9'-1147,"-4"-4"1079,5-3 1,-6 0 239,7 3-231,0-3-16,0 12-245,0-5 205,0 7 115,7 0 0,2 0 0,7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4:46.1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303 192 6056,'9'0'-306,"0"0"313,-3 0 1,-3 0-4,8 0 9,-8-7-12,4 5-1,0-5 1,-5 5 12,4-3 0,2 3-9,-6-5-3,5 7 0,-5 0 15,3 0 1,-3-2-9,3-3 56,-3 3-49,-2-5 125,0 7 34,0 0-40,7 0 4,-5 0-2,5 0-42,-7 0 364,0 0-463,7-7 0,-3 5 35,6-3 1,-4 3-35,4 2 0,1-5 34,5 0 0,0-1 3,0 6 0,-5 0-38,-1 0 0,1 0-18,5 0 19,0 0 1,0 0-17,0 0 64,-7 0-24,5 0-46,-12 0 1,5 7-8,-7 4 1,0-2-5,0 1 1,0-4-18,0 4 0,0-4-115,0 4 1,0-4 69,0 4 1,0-4-163,0 4 0,0-4 261,0 4 0,-7-6 0,5 10 0,-5-5 0</inkml:trace>
  <inkml:trace contextRef="#ctx0" brushRef="#br0" timeOffset="332">319 304 7100,'-8'0'247,"0"0"-132,8 0 1,2 0-52,4 0 0,2-6 23,8 1 1,0 0 29,0 5 1,7-6-87,4 1 1,3-2-92,2 2 1,0 3 62,0-3 1,-6 3-150,1 2 0,-2 0 56,2 0-127,3-7 1,-13 5-145,5-3 145,-12 3 73,-3 2 55,-7 7 1,-1-3-305,-5 6 392,-3-6 0,-7 10 0,1-5 0</inkml:trace>
  <inkml:trace contextRef="#ctx0" brushRef="#br0" timeOffset="598">495 16 7934,'-9'-7'-517,"2"6"0,5-6 646,-3 7-77,3 0-9,-5 0-142,7 0 90,0 0 1,0 7-25,0 3 0,0 4-4,0 2 0,0 0 36,0 0 0,0 0-13,0 0 0,0 2-99,0 3 1,0-3-146,0 3 1,0 2 257,0-1 0,7 6 0,2-3 0</inkml:trace>
  <inkml:trace contextRef="#ctx0" brushRef="#br0" timeOffset="1165">367 463 7906,'-9'0'-1073,"1"-1"1231,2-5-186,4 5-311,-5-7 71,7 8 129,0 0 0,2 6-108,3-1 207,-3 0 1,7-5 39,-4 0 0,-3 0 0,5 0 0,0 0 0,-5 0-10,5 0 141,-7 0 1,0 0-70,0-7 0,2 6 89,3-5-69,-3 4 1,5 1 10,-7-5 0,2 5-19,3-5 1,-3 3 116,3-3-174,4 5 1,0-12-17,7 8 1,0-2-7,0 1 1,0 5 20,0-5 1,0 5-14,0 1 1,0 0-20,0 0 0,0 0-33,0 0 39,0 0 20,0 0 116,0 0-130,-8 0 9,0 7 0,-8-4-13,0 8 1,0-8 0,0 6-11,0-3-13,0-5-94,-8 14 1,5-12 4,-8 8-194,8-8 30,-11 11 59,5-5 225,-7 7 0,0 0 0,0-7 0,0-2 0</inkml:trace>
  <inkml:trace contextRef="#ctx0" brushRef="#br0" timeOffset="1432">383 559 6302,'-9'0'274,"2"0"-147,7 0 51,7 0 1,2-2-123,7-3 1,0 3-1,0-3 0,0-2-107,0 2 1,0-3 104,0 3 1,0 3-164,0-3 1,0 3-44,0 2 109,0 0 0,0 0-88,0 0 44,-7 0 1,-2 2-52,-7 3 1,0-1-140,0 7 277,0-1 0,-7 6 0,-4 0 0,-3 0 0,-2 0 0</inkml:trace>
  <inkml:trace contextRef="#ctx0" brushRef="#br0" timeOffset="1992">367 623 7703,'-9'7'-1537,"2"-5"1585,7 5 35,0-7 69,7 0-142,2 0 1,7 0-23,0 0 0,-5-2-54,0-3 0,-6 3-8,5-3 1,-4 3 83,4 2 0,-6-2-28,1-3-121,-3 3 20,5-5 68,-5 7-15,5 0 150,-7 0-16,0 0 18,-7 0-45,5 0 0,-7 0 58,4 0-64,3 0 18,-12 0-80,12 7 47,-12 2 0,11 2-25,-8-1 1,7-4-1,-1 4 0,-2-4-18,2 4-8,-8 1-10,4 5 49,-7 0-3,0 0 0,2-6 98,4 1 1,1-7-89,3 1 2,5-3 0,-6-1 75,7 5 16,0-4-28,0 5 1,1-7 117,5 0 0,-3-2-105,8-3 0,-1 3 12,6-4 1,0 3-47,0-2 0,0 3 9,0-4 0,6 3-143,-1-2 1,5 3 55,-4-4 0,1 5-14,-2 1 1,-3 0 2,3 0 0,-3-6-12,-2 1 1,0 0-45,0 5 0,-6 0-102,1 0 80,-8 0 34,5 0-271,-8 0 154,0 0 0,-8 0 1,0 0-1</inkml:trace>
  <inkml:trace contextRef="#ctx0" brushRef="#br0" timeOffset="2230">527 623 8315,'-9'-9'-1226,"-5"2"1221,12 7 185,-5 0-93,7 0 1,0 2-30,0 3 0,0 4 3,0 7 1,0 0-140,0 0 0,2 2 134,3 3 1,-3-3-114,3 3 1,2-3 6,-1-2 1,-1 0-151,-5 0 1,5-6-77,1 1-283,-1-1 360,-5-1 199,0 6 0,0-14 0,0 6 0</inkml:trace>
  <inkml:trace contextRef="#ctx0" brushRef="#br0" timeOffset="2539">144 304 7914,'-7'9'-902,"3"-2"504,-6-7 253,6 0 214,-10 0-109,5 0-294,0 0 185,2 0-28,7 0 133,0 7 0,0 2 44,0 7 0,2-2 0,3-4 0,-1 5 0,6-5 0,1 5 0,5 0 0</inkml:trace>
  <inkml:trace contextRef="#ctx0" brushRef="#br0" timeOffset="2982">160 495 8315,'0'16'-581,"0"-5"-60,0 0 1,0-6 266,0 6 447,0-8-46,0 4 1,0-5 28,0 3 9,0-3 0,0 7 5,0-4 22,0-3-44,0 5 1,2-2 59,3 1-65,-3 6 1,5-3-2,-7 7 1,0-5-31,0-1 1,0 1-1,0 5 0,0-6-63,0 1 0,-6 0 79,1 5 0,-5 0-86,4 0 1,-6 0 67,1 0 0,2-6-11,-1 1 1,1-6-14,-2 6 1,-3-6-10,3 6 1,2-8 4,-1 3 1,4-5 6,-4-1 0,4 0-21,-4 0-10,6 0-328,-3 0 322,7 0 200,0 0-127,0-7 0,2 6 11,3-5 0,-1 4 50,6 2 0,1-5 130,5 0-56,0-1 0,5 6-116,1 0 1,-1 0-53,-5 0 1,0 0 66,0 0 1,2 0-53,3 0 1,-3 0 66,3 0 0,-2 2-5,3 4 1,-5-5-26,5 5 0,2 1 5,3-2 1,-4 6 139,-2-6 1,4 2-130,2-2 1,-2-1-27,1 7 0,1-8-49,5 3 1,-2-5-152,-3-1 0,3 6 33,-4-1 1,-3 0-181,-1-5 0,-3 0 110,2 0 203,-3 0 0,5-7 0,-7-2 0</inkml:trace>
  <inkml:trace contextRef="#ctx0" brushRef="#br0" timeOffset="3382">1149 192 7927,'-16'0'0,"0"0"-23,1 0 244,6 0-595,2-7 124,7 5-141,0-5 172,7 7 96,2 7 1,6 2-137,1 7 0,-7 0 259,-3 0 0,3 0 0,-1 0 0</inkml:trace>
  <inkml:trace contextRef="#ctx0" brushRef="#br0" timeOffset="3640">1070 511 7299,'0'-10'-60,"0"-1"1,5 6 102,0-6 0,8 7 35,-3-1 0,10 3-67,1 2 0,0 0 87,-5 0 1,0 0-13,0 0 1,0 7-14,0 4 1,0 3 18,0 2 0,-5 6-11,-1-1 1,-6 2 3,1-2 1,-3 4-153,-2 7 1,0-5 137,0-1 0,-7-1-254,-4 2 1,-1 1-6,1-7 0,-3 0-47,3-5 0,3 0 203,-3 0 32,7-7 0,-10 5 0,5-5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08:13.410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153 44 8069,'-22'0'-1305,"7"0"1283,1 0 0,7 0 0,-8 0 0,8 0-24,-8 0 35,10 0-13,-14 0 0,14 0 160,-9 0-134,9 0 18,-5 0 63,10 0 1985,0 0-1915,10 0-74,-8 0 1,10 0 44,-4 0 0,-4 0-48,11 0 1,-8 0 84,8 0-45,-1 0 1,8 0 1,0 0 0,0 0-74,-1 0 1,8 0-123,0 0 0,3 0 74,-3 0 1,-2 0 69,9 0 0,-7 0-43,7 0 1,-7-8-3,8 1 0,-8 0-6,7 7 1,-10 0-28,4 0 0,-6 0-9,-3 0 1,1-7-21,0-1 0,-7 1 61,-1 7 0,-7 0-87,8 0 71,-10 0 1,7 0-21,-5 0 17,-5 0 1,11 3 11,-6 4 14,-5-5-11,18 8 1,-16-10-15,11 0 1,-8 0-2,8 0 1,-8 0 81,8 0 1,-8 0-79,7 0 0,1 0-20,7 0 1,-1 0-4,1 0 1,-7 0 19,-1 0 1,-7 0-3,8 0 1,-8 0-7,8 0 1,-8 0-19,7 0 89,-9 0-66,15 0 11,-8 0-6,0 0 1,7 0 0,-16 0-7,16 0 0,-14 0 0,9 0 4,-9 0-17,5 0 14,0 0 1,-6 0 0,11 0-21,-10 0-1,4 0 5,1 0-5,-7 0-41,16 0 0,-17 2 44,6 6-9,-6-6 23,8 8 3,-8-10 0,10 0 2,-5 0 3,-4 0 1,9 0 3,-5 0-1,-4 0 1,9 0-54,-5 0 46,-5 0-103,18 0 88,-18 9 4,18-6 1,-16 7 4,11-10 2,-10 0 1,7 0 8,-5 0-1,-4 0 0,9 0 29,-5 0-40,-5 0 29,8 0-12,-10 0 65,10 0-56,-8 0 1,8 2 26,-10 5 39,0-4 15,0 6-155,0-9-1324,0 0 0,0 0 0</inkml:trace>
  <inkml:trace contextRef="#ctx0" brushRef="#br1" timeOffset="1084">1437 87 7226,'0'-12'-945,"10"3"862,-7-1 378,6 7-233,-9-6 155,0 9-93,0-10-10,0 8 54,0-8 66,0 10 304,0 0-468,10 0 50,-8 0 64,8 0-86,0 0 0,-5 0 28,9 0-18,-9 0-100,14 10 28,-7-8-28,10 8-16,0-10 1,0 0-6,-1 0 1,-6 2 13,-1 5 1,-6-4-11,6 4-19,1-4-8,7-3-94,-1 0 120,-9 0-18,8 0 2,-18 0 1,10 0-26,-4 0-81,-6 0-232,8 0-7,-10 0 173,0 0 1,0 9-1,0 3 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6:37.327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299 50 8909,'-11'-14'-2002,"8"3"2492,-8 11-439,11-11 279,0 9 27,0-9-221,0 11-34,0 11 1,0 2 17,0 12 1,0 3 71,0 5 0,0 3-100,0 5 0,0 6 3,0-5 0,0 13-68,0 3 0,0 9-2,0-9 1,0 11-44,0-3 1,0 6-107,0 3 1,0-1 145,0 1 0,0-6 4,0 6 1,0-9-34,0 9 0,0-1 31,0-7 1,-8-4-10,0 4 0,-1-12-11,9 3 0,0-6-7,0-2 0,0 3-15,0 5 0,0-8 31,0-1 1,0 1-34,0-8 0,0 7 183,0 9 0,0-13-160,0 4 0,0-7 0,0-1 1,0 3-24,0-10 0,0 7 18,0-8 1,0 3 1,0-3 0,0-5 31,0 5 1,0 3-27,0-3 0,0 1 21,0-10 1,0 10-17,0-1 1,0 3-13,0-3 1,0-6 6,0 7 1,0 2 0,0-3 0,0 8 0,0-8 1,0 9-3,0-9 1,0 3-23,0-3 0,0-5 22,0 5 0,0-5-5,0-3 0,0-1 2,0 1 0,0 3 3,0 5 1,0-5-2,0 5 0,0-5 0,0-4 1,0 10 0,0-1 0,0 0 0,0-8 0,0 8 0,0 0 1,0 0-1,0-8 1,0 8-2,0 1 0,0-1 0,0-8 1,0-1-3,0 1 0,0 3 1,0 5 1,0-2-1,0 10 1,0-11 0,0 4 0,0-7-1,0-2 0,0 0-7,0 0 1,0 8 7,0 0 1,0 0-3,0 3 1,0 0 1,0 6 0,9-6-35,-1-11 0,0-1 15,-8 1 1,0 0 17,0 0 1,0 0 0,0 0 0,0 0 1,0 0 1,0 0-2,0-1 1,0 1 0,0 0 0,0-8-1,0-1 1,0 1 32,0 8 0,0 0 10,0 0-43,0-1 1,0 1-1,0 0 0,0 0-1,0 0 1,0 0 0,0 0 0,0 8-1,0 0 1,0 0-49,0-8 46,0 0-59,0 11 0,0-8-22,0 5 34,0-6 0,0-2-28,0 0 0,3-11-391,5-6-205,-5 6 613,8-11 1,0 8 0,3-11 0</inkml:trace>
  <inkml:trace contextRef="#ctx0" brushRef="#br1" timeOffset="1492">25 5350 6233,'-13'0'554,"2"0"-463,11 0 397,0 0-411,11 0 1,-6 0 98,12 0-111,-1 0 0,9-9 4,0 1 1,0 0-88,0 8 1,0-9 0,2 1 112,7 3 39,-7 2 1,12-5-73,-6-1 1,6-2 4,11 3 0,-3 5-60,-6-5 0,14 2-124,-5-2 1,5 5 134,-5-5 0,0 5 2,0 3 1,-1 0-24,1 0 1,5 0 20,-5 0 0,5 0-59,-13 0 0,-3 0 53,2 0 1,1 3 47,7 5 0,-10-5 0,-3 5-30,0-5-49,-8-3 1,16 8-1,-11 1 87,-3-4-58,-2-2 1,5 5 0,0 1 21,-2-4 1,5-2-4,-3-3-29,0 11 0,-5-8 0,2 5 16,3-5 1,9-3-11,-9 0 1,0 0 22,-8 0-44,11 0 1,0 0 41,5 0 0,-2 0 1,-9 0 23,4 0-53,10 0 1,-6 0-1,9 0 44,-5 0 0,2 0 27,-11 0-60,12 0 0,-9-9 1,8 1 0,-3 3 0,-2 2 21,2 3-43,6 0 0,-8 0 0,11 0 54,0 0-31,-12-11 1,9 8-3,-5-5 0,5 5 1,3 3-8,-1 0 1,-2 0-7,-5 0 1,7 0 8,1 0-28,-11 0 0,19 0 0,-19 0 33,-1 0-14,9 0 1,-8 0 0,11 0-54,0 0 0,-9 0 45,1 0 19,-1 0 0,9 0 1,-3 0-8,-6 0 0,6 0 7,-5 0 0,5 0-5,2 0 0,1 0 2,0 0 1,-9 0 7,1 0 1,-1 0 3,9 0 0,-3 0-14,-5 0 1,5 0 0,-6 0 1,-2 3 16,2 5 1,-2-5-21,2 5 1,4-5 0,-12-3 0,11 0 11,-3 0 0,4 0 0,-4 0 0,6 0-1,-5 0 82,5 0 0,2 0 0,1 0-98,0 0 1,-3 0 26,-6 0 0,6 0-11,-5 0 1,5-3-4,3-5 0,-1 5-2,1-5 0,-6 5-9,6 3 0,-14-3-8,14-5 0,-6 5 43,6-5 1,-6 5-1,6 3 1,-9 0-43,9 0 1,0 0 23,-9 0 0,6 0-12,3 0 1,0 0-4,0 0 0,-1 0-2,1 0 1,0 0 8,0 0 0,-3 8-5,-6 1 1,6-1 7,-6-8 1,6 0 17,3 0 1,-8 0 87,-1 0 0,1 0-92,7 0 0,-7 0-41,-1 0 0,1 8 18,8 1 1,-3-1-5,-6-8 0,6 0 1,-6 0 1,4 0-25,-4 0 21,-5 0 0,-3 0 0,3 0-27,3 0 0,0 0 27,2 0 1,-5 0 5,-11 0 0,3 0 11,5 0 1,-6 0-15,7 0 0,-7 0 7,-2 0 1,0 0-4,0 0 1,0 0 0,0 0 1,-1 0 0,-7 0 1,0 0-9,-1 0 4,9 0-19,0 0 35,0 0 3,0 0 39,0 0 8,-1 0-61,1 0 4,0 0-6,0 0-1,0 0 0,-8 0-59,-1 0 25,-10 0 1,8 0-49,-6 0-25,-5 0-45,8 0 0,-9 0-161,7 0-423,-7 0 35,10 0-297,-12 0 997,0 0 0,0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6:55.5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125 50 7503,'0'-14'-207,"-11"3"24,8 11 23,-8 0 275,11 0-30,0 0-16,11 0-35,-8 0 0,11 0-17,-6 0 1,-5 3 2,5 5 0,-5-2 41,-3 10 1,8-7-26,0 7 1,1-7-1,-9 7 25,0 1-78,0 8 1,-3 0 40,-6-1 0,7-7 17,-7 0 1,4-12 12,-3 3 0,2 3 52,-11-2-150,12-1 73,-17 3 1,16-8-126,-10 5 0,10-8 114,-2-8 0,-3 2-130,3-10 111,-1-1 0,6-5-36,-5 5 0,5-5 13,-5 6 2,5-6 1,3-3 0,3 3-7,5 5-24,-5-5 1,11 16 32,-6-10-30,-5 10 30,19-5 1,-16 11 52,10 0-7,-10 0 14,16 0 169,-19 0-194,19 0 54,-19 0 1,8 3-51,-11 5 1,0-2 71,0 10 1,0-7-68,0 7 0,0-7 1,0 7 0,0-8-1,0 9-23,0-11 1,-3 13-37,-5-11 56,5 12 0,-11-18-35,6 7 0,5-4 35,-5 3-31,5-5-70,-8 8-14,8-11 44,-8 0 1,8 0-65,-5 0 85,5-11 0,-8 6-23,11-12-20,0 12 16,0-18 64,11 21-31,-8-9 12,19 0 16,-19 8 0,11-8 15,-6 11 194,-5 0-215,8 0 135,0 0 31,-8 0-176,8 0 78,-11 11-99,0-8 1,0 10 54,0-4-19,0-7 1,-3 10-41,-5-12 0,5 2 39,-5 7-130,-6-7 118,11 9 1,-16-13-63,10-7 0,1 4 41,8-12 1,-3 12-35,-5-4 34,5-4 15,-8-1 0,11-11-22,0 0 19,0 11 0,3-5 15,5 11 0,-5-3-24,5 2 23,6 6 29,-11-8-10,19 11 0,-17 0 116,12 0-55,-11 0 1,5 3-43,-11 5 1,0-2 13,0 11 1,0-9-39,0 8 60,0 1-125,0 8 81,0 0 0,0-9-395,0 1-204,0-12 572,0 18 0,-11-21 0,-3 9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6:58.5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150 125 7930,'-14'0'-601,"3"0"1,8 0 716,-5 0-29,5 0 105,-8 0-147,11 0 1,0-3 52,0-5-42,0 5-73,11-8 1,-5 11 88,10 0-69,-10 0 0,16 0 65,-6 0-71,-4 0 0,1 3 0,-7 5 38,2 9 0,0-3-2,-8 2-19,12 1 0,-10 8 32,7 0 0,-7-1 1,-2 1 1,-8 0-9,0 0 36,-12 0 0,15-8 6,-12-1 1,9-8 58,-9 9-216,1-11 148,-9 5-89,0-11 0,8-3 53,1-5 1,8-6-105,-9-11 1,11 0 0,-5-3 76,0-5-54,9 5 1,-9-7 32,11 10 1,0 0-32,0 0 57,0 0 1,0 0-21,0 0 1,8 9-46,0-1 1,11 12 43,-2-4 1,-3-2-2,2 3 1,-7 0 1,7 8 0,1 0-6,8 0 1,-9 2 22,1 7 0,-3-4-26,2 12 65,-5-12-55,1 17 1,-10-8 119,7 11 0,2 0-89,-3 0 166,0 0-166,-8 0 1,-3 0-2,-5-1 0,5-7 1,-8-3-5,0-3 0,6 5-10,-12-7 1,12 2-23,-4-3 32,-4-5 0,7 8-60,-11-11 0,9 0 61,-8 0-102,10 0 1,-8 0 79,6 0-48,5-11 0,-11 8 0,9-8 11,-4 0 1,1 5 12,8-10-35,0 10 14,0-16 30,0 8-26,0-10 41,0-1 1,0 8 0,3 3-35,5 3 24,-5 3 0,11 0-24,-6-1 11,-5 1 0,11 8 54,-6 0-14,-5 0 1,11 0 27,-6 0-55,-5 0 132,8 0 0,-11 11-59,0 6-41,0 5 0,0 3 120,0 0-110,0-12 0,-9 9 2,1-5 0,-8-3 8,7 2-10,1-10 2,-3 16-63,8-19 1,-11 8-252,6-11 284,5 0 1,-8-3-1,11-5-214,0-9 196,0 6 1,0-11-40,0 6 1,0-7-9,0-1 0,3 7 106,5 0-79,-5 1 0,16-1 73,-10 1 0,7 7-58,-7-7 0,10 10 29,-3-2 60,7 5-69,1 3 38,-10 0 1,6 3 7,-12 5 0,0-2 76,-8 10 1,0-7-84,0 7-8,0 1 1,0 8 39,0 0-63,0-1 1,-8-7 60,0 0-40,-12-12 0,15 14-42,-12-10 1,9-1 48,-9-8-170,12 0 1,-9 0 144,6 0-118,5-11 1,-11 0 64,6-6 0,5-5-6,-5 6 0,5 2-36,3-3 1,0 9-61,0-9 84,0 1 1,0-1 8,0 1 25,0 10-33,0-5 149,0 11 49,0 0-169,0 11-215,0-8 234,0 19 1,0-17-520,0 12 95,0-11 434,0 5 0,11-11 0,3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6:59.8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149 174 8328,'-24'0'-312,"10"0"1,0-2 212,6-7 124,5 7 1,-8-12 130,11 5-255,0 7 195,0-20 0,0 16-149,0-11 1,8 9 184,0-8-145,12 10 1,-15-13 82,12 10-177,-1 1 0,1 8 46,0 0 0,-9 0 65,8 0 79,-10 0 1,5 3-79,-11 5 49,0 6-31,0 11 0,0 0 1,0 0 87,0-1-90,-11-10 1,5 8 12,-10-5 0,10-3 33,-2 2 0,-6-7 28,-2 7-96,5-10 0,-9 8 0,9-9 31,-3 3-72,9 1 1,-15-12 65,12-5 0,-3 2-45,3-10 1,5-1 0,-8-8 43,0 0-50,8 11 1,-8-8 24,11 6-10,0-6 1,3-3-35,5 0 0,-2 3 42,10 5-20,-10 6 17,16 0 0,-8 8 12,11-5 1,-9 5-20,1 3 0,-1 0-10,9 0 26,0 0 0,-8 0 0,-1 0 46,-10 11 0,13-5-47,-10 10 1,-1 1 0,-8 0-1,0-1 220,0 1 1,-3-1-112,-5 1 0,2-3-77,-10 2 0,7-2 0,-7-6 43,-1-5-172,-8 19 114,0-19 0,1 8-28,-1-11 1,8 0 36,0 0-175,12 0 1,-9-11 141,6-6-99,5 6 1,-8-11 39,11 6 0,0 2-41,0-3 84,0 1 0,3-1-39,5 1 97,6-1 1,11 3-86,0 6 60,0 5 0,-9 3-38,1 0 51,-1 0-5,9 0 0,-8 3 4,-1 5 0,-10-2 21,2 10 1,-5 1-6,-3 8 0,0-9 0,0 1 5,0 2-22,-11 3-2,-3 3 1,-11 0 2,0 0 1,9-8 20,-1-1 1,1-10-39,-9 2 0,8-5-2,0-3 0,9 0-33,-8 0 0,7 0 50,-7 0-119,10-11 0,-5-3 0,11-11 87,0 0-18,0-11 0,0 9 0,0-7-19,0 7 33,0 13 1,8-8 0,3 8 2,3 0 1,-5-5-31,7 10 76,1 1 0,-1 8-61,1 0 59,0 0 0,-1 3-32,1 5 0,-12-2 57,4 10 0,-7 1-53,-2 8 0,0 0-1,0 0 0,0-1 0,0 1 12,0 0-178,-11 0 0,6-3-50,-12-5 59,12 5 0,-9-11-513,5 6 667,7 5 0,-20-20 0,8 9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7:01.4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150 175 7787,'0'-14'-513,"0"3"1,0 8 544,0-5-8,0 5-18,0-8 23,0 11-37,0 0 31,11 0 0,-6 0 50,12 0-46,-11 0 74,5 11-76,-11 3 24,0 11 1,0-9 2,0 1 57,0-1-77,0 9 0,-3-8 221,-5-1-248,5-10 0,-17 8 0,9-9 60,-2 4-76,7-1 68,-16-8-124,19-11 1,-11 0 89,6-6 1,5-5-56,-5 5 1,5-5 0,3-3 41,0 1-30,0-1 0,0 8 0,0 0 1,0-2 17,11-3 1,-5 5-73,10 1 0,-7 8-33,7-9 70,1 11 10,-3-5 34,8 11 1,-17 0 3,12 0 0,-12 3 125,4 5 130,-7 6-255,-2 11 1,0 0 48,0 0 0,0-9 1,0 1 20,0 2-10,-11-8 0,9 12 0,-9-10 30,0 1-109,8 8 0,-17-16 107,12 10-14,-11-10 0,13 13 3,-10-10-48,10-1-69,-16-8 79,8 0-201,0 0 0,3-11 91,11-6 1,0-5-6,0-3 39,0 0 8,0 1 0,0-1-22,0 0 27,0 0 1,9 8-12,-1 1 1,3 10 2,-3-2 0,-2-3-12,10 3 0,-7-1 0,7 9 75,1 0-72,-3 0 103,8 0 0,-19 3-51,5 5 1,-5-2 0,-3 10 22,0 4 80,0-9-27,0 11 0,-3-8 26,-5 11-92,5-12 0,-11 7-47,6-12 0,5 3 95,-5-3-117,-6-5 12,0 8 0,-3-11-35,1 0-47,10 0 0,-13-2 103,11-7-106,-1 6 1,9-19 81,0 6 1,0 2-80,0-3 0,0 1 18,0-9 94,0 11 0,3-5 1,3 8 67,2-3-129,11 8 76,-5-5 1,3 11-38,-1 0 15,1 0-1,-3 0 115,8 0 1,-19 3-105,5 5 0,-5-2 142,-3 10 0,0 1-19,0 8 1,0 0-51,0 0-61,-11-12 1,5 10 19,-11-7 1,9-2-50,-8 3 1,7-9 96,-7 8-104,-1-10 0,0 5 64,1-11-837,10 0-188,-16 0 977,19-11 0,-19-14 0,9-14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7:02.9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150 225 8180,'-17'0'0,"1"0"-1114,10-11 490,-16 8 406,19-8 649,-8 0-268,11 8-73,0-19-64,0 19-28,11-19 1,-5 19 14,10-5 0,-7 5 60,7 3-39,-10 0 1,7 0 37,-4 0-40,-6 0 1,8 3-13,-11 5 0,0-2 28,0 10 0,0-7 1,0 7 9,0 3 6,0-7-26,-11 10 0,5-11-11,-11 5 0,12-2 98,-3-6-59,-6-5 1,8 8-61,-10-11-7,10 0 5,-16 0 0,16 0 27,-10 0 0,10-3-120,-2-5 104,5-6 0,3-11-82,0 1 56,0-1 1,0 0-4,0 0 1,0 8-17,0 1 0,0 7-2,0-7 1,9 8-7,-1-9 0,3 11 27,-3-2 0,-2 5 4,10 3-26,-10 0 46,16 0 1,-16 0 63,10 0-31,-10 0 0,7 0 20,-4 0 0,-6 3 16,5 5 0,-5-2-49,-3 11-3,0-1 1,0 9 33,0 0 0,-9-8-28,1-1 1,-3-8-1,3 9 60,5-11 0,-19 16-48,19-20-17,-19 20 0,16-19-60,-10 6 95,10-7-129,-16-2 0,17-8 103,-12 0-119,11-12 1,-5 7 61,11-12 0,0 8-12,0 1 0,0 7-95,0-7 84,0-1 12,0-8 0,3 3 1,5 5 1,-2-2 52,11 11 1,-9-3-46,8 2 1,1 7 42,8-7 0,-8 7-25,-1 2 0,-8 0 2,9 0-1,0 0 0,-1 0 3,1 0 1,-12 11 78,4 5 0,-7-2-78,-2 3 1,0-1 59,0 9 1,0-8-49,0-1 0,-8 1 34,0 8 0,-3-9-4,2 1 1,4-3 4,-12 2 0,9-2 26,-9-6-6,12-5-43,-17 8 38,19 0-108,-19-8 1,16 5 67,-10-16 1,10 3-143,-2-12 1,5 9 92,3-9 1,0 1-15,0-9 0,0 8-77,0 1 78,0-1-36,0-8 49,0 0 0,3 3 23,5 5-39,6-5 76,11 20-54,0-21 0,0 21 0,0-7 0,-9 7 52,1 2-53,-12 0 158,17 0 1,-19 2-86,5 7 0,-5-4 32,-3 12 1,0-9-61,0 9 0,0-9 60,0 9 1,-8-9-64,0 8-8,-12-10 0,15 13 12,-12-10 0,9-1 6,-9-8-99,12 11 1,-9-8 95,6 5-387,5-5 214,-19-3-366,19 0 271,-8-11 1,3-3 9,-1-11 0,1 8 227,8 1 0,-11-1 0,-3-8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7:04.3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26 149 7074,'0'-13'62,"0"1"0,2 4-5,7 0-92,-7 0 13,20 8 1,-16 0 89,11 0 84,-12 0-107,17 0 10,-19 0 0,11 11-29,-6 5 1,-5-2 2,5 3 0,-5-1 15,-3 9 0,0 0 33,0 0 36,-11 0-31,8 0 49,-19 0-56,19-1-54,-19-10 0,17-3 43,-12-11-5,11 0-37,-16 0 0,17-11 5,-12-5-83,12-6 1,-6-3 77,11 0 0,0 0-110,0 0 1,0 0 92,0 0 0,0 0-88,0 0 1,0 1 65,0-1 0,8 8-77,0 1 58,12 10 6,-7-16 84,12 19-89,0-8 152,0 11 0,-8 8-116,-1 1 0,-10 10 4,2-2 0,-5 5 56,-3 3 1,0-1 314,0 1-299,0 0 0,0 0 94,0 0-81,-11 0-28,-3 0 0,-3-3 60,1-6-69,10-4 1,-13-10-113,11 7 1,-3-7 140,2 7-141,6-7 0,-10-4 21,4-7 0,7 4-371,-7-12 326,7 1 1,2-9-171,0 0 82,0 0 62,0 0 78,0 0 1,0 9 21,0-1 27,11 12-7,-9-7 1,12 12-56,-6 0 334,-5 0-295,8 0 0,-11 3 297,0 6-242,0-7 60,0 20-12,0-8-49,0 11 1,-2-11-95,-7-6-27,6 6-49,-8-11 0,11 11 42,0-6-762,0-5 841,0 8 0,-11-11 0,-2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7:09.9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100 200 6422,'-14'-3'-150,"6"-5"553,5 5-284,3-8 93,0 0-72,0 8-19,0-8-23,0 0-44,0 8 1,0-11-150,0 6 153,0 5 1,3-8-177,5 11 153,-5-11 0,11 8-79,-6-5 32,-5 5 0,11 3-35,-6 0 74,-5 0-4,8 0 53,0 0-55,-8 0-30,8 11 22,-11 3 1,0 11 15,0 0 1,0-9 48,0 1-42,-11-11 1,5 13 30,-10-11-30,10 12 0,-8-18-41,6 7 0,2-7 56,-10-2-103,10 0 70,-16 0 1,17 0-83,-12 0 56,11-11-12,-5-3 8,0-10 10,9-1-2,-9 0 1,13 0 2,7 0 0,-7 8 0,7 1 0,2 8 0,-3-9-4,11 11 0,-13-7 4,10 4 0,-7 7-1,7-7 19,-10 7-9,16 2 0,-16 0 31,10 0-38,-10 11 1,5 2 73,-11 12 0,0 0-64,0 0 0,0-8 28,0-1 1,0 1 33,0 8-39,-11 0 1,5-3 6,-10-6-17,10 6 0,-8-11-37,6 6 33,5-6 1,-11-11-29,6 0 43,5 0-165,-8 0 1,11-11 86,0-6 0,0 4-15,0-4 1,0 9-27,0-9 0,0 9-16,0-9 1,0 9-314,0-9 300,0 12 0,0-9-427,0 6 229,0 5 310,0-8 0,11 22 0,3 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7:11.5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299 25 6450,'0'-14'109,"0"3"-53,0 11 0,2 0 56,7 0-1,-7 0 8,9 0-9,-11 0-5,0 0-88,0 11 87,0 3-128,0 11 44,-11 0 1,6-3-8,-12-5 1,9 2-1,-9-11 1,12 3 17,-3-2-37,-6-7 1,8 9 47,-10-11-102,10 11 89,-16-8-55,19 8 0,-11-11 23,6 0 1,5-3-10,-5-5-1,5 5 9,3-19 1,0 17-19,0-12 0,0 9 18,0-9 2,0 12 1,3-15-3,5 12 0,-5-3 10,5 3-6,6 5 1,0-8 2,11 11 1,-8 0-6,-1 0 74,-10 0 0,13 3-67,-11 5 0,1-2 97,-9 10 0,0 1-84,0 8 0,0-1 21,0 1 0,0 0 14,0 0 0,-9 0 67,1 0-95,-11 0 3,5 0 3,-11 0 0,8-3 14,1-6-83,10-5 1,-8-11 81,6 0-152,5 0 0,-10 0 38,4 0-9,6-11 0,-8-3 21,11-10 0,0 7-85,0 0 93,0 1 1,0-9 5,0 0 1,3 8 81,5 1 0,-5 8-114,6-9 229,4 11-148,1-16 1,3 17 11,-1-12 1,-7 12 19,7-4 9,-10 7 77,16 2-111,-19 0 0,10 0 266,-4 0-250,-6 0 0,8 2 38,-11 7-21,0 4 1,-9 12 7,1 0 1,-11-3-26,2-5 0,3 5 3,-2-5-41,-1 5 1,-8 0 34,0-6 0,9 4-46,-1-12 0,9 3 40,-9-3 1,9-5-79,-9 6-36,12-7-10,-17-2-84,19 0-314,-8 0-390,11 0 893,0 0 0,-11-11 0,-3-3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7:12.9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100 51 7621,'0'-14'-1266,"0"-8"1374,0 19-16,0-8-101,0 11 150,0 0-125,11 0 10,3 0 0,3 3 34,-1 5 0,-7-3 14,7 12 0,-10-9 30,2 9-47,-5-1 0,-3 9-58,0 0 0,0 0 65,0 0-41,0 0 1,-3 0 15,-5 0 1,2-3-4,-10-6 1,7 4-34,-7-12 0,8 9-10,-9-9 1,9 0 25,-9-8-9,0 0 1,1 0-35,-1 0 1,9-3 39,-9-5 0,12 3-39,-3-12 1,5 0 31,3-8 1,0 1-27,0-1 36,0 0 0,0 0 25,0 0-22,0 0 1,3 0 2,5 0 1,-3 9-102,12-1 98,-11 12-52,16-6 0,-11 8 42,5-5-34,-5 5 51,0-8-6,-8 22 5,8 3 0,-11 11 40,0-1-28,0 1 1,0 0-25,0 0 1,-3-8 42,-5-1 1,5-7-33,-5 7 1,3-10 29,-4 2-29,7 6 0,-12-11 31,5 5-56,7 6-1,-9-12-116,11 9 0,0-22 72,0-5 0,0 2 18,0-3 0,0 9 7,0-8 0,0 7-112,0-7 117,0 10 9,0-16 10,0 19 11,0-8-1,0 11-100,0 0 80,0 11 1,0-5-516,0 10 125,0-10-196,0 5 589,0-11 0,0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08:16.510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109 479 8587,'0'-14'-949,"0"-1"0,0 8 567,0-7 380,0 9 0,0-7 146,0 4-23,0 6-65,0-8 38,0 10 1135,0 0-1020,0 10-152,0 2 1,0 3-1,0-1 43,0 3 1,0-5-10,0 3 1,0-1 13,0 8 1,0 0-55,0-1 1,0 1-1,0 0 1,0 2-7,0 5 0,0-2 25,0 9 0,0-7-55,0 8 1,0-11 34,0 3 0,0 5-14,0 2 0,0-4 21,0-3 0,0 2 3,0-2 1,0 0 20,0-7 0,0 0 7,0 0 1,0-1 12,0 1-60,0 10 1,0-8 2,0 5 31,0-5-23,0-2 79,0 0 4,0-1-141,0 1-2,0 0 44,0 0 1,0-8-2,0 1 0,0-8-21,0 8 1,0-8 53,0 7-39,0 1 0,0 7-12,0-1 1,0-6 2,0-1 0,0 1 20,0 7 1,0 2-2,0 5 0,0-5-40,0 5 0,-2-5-3,-5-2 0,4 0 148,-4 0 0,5 0-128,2-1 1,0 8-2,0 0 0,0 0-16,0-7 1,0 0-1,0 0 1,0 0 0,0-1-10,0 1 30,0 0 0,0 0-5,0-1 0,0-6-17,0-1 13,0 1 1,0 7 12,0 0 1,0-8 6,0 1-10,-10-1 0,8 8-17,-6 0 1,6-8-2,2 1 1,0-8 27,0 7 0,-3-1-18,-4 1 1,5 5 12,-5-4 1,4-3-2,3 3-42,0-11 0,0 16 57,0-6 0,0 6-31,0 1-3,0 1 41,0 0 1,0 0-38,0-1 1,0 1-3,0 0 0,0-7 13,0-1 0,0 1 1,0 6 0,0 1-19,0 0 0,0-8 8,0 1-10,0-1 1,0 8-4,0 0 0,0-7 23,0-1 1,0 1-5,0 6-23,0 1 1,0 0 22,0 0 0,0-8 17,0 1-30,0-1 0,0 8 12,0 0-8,0 0-8,0-1 1,-2 1-12,-6 0 0,6-8 18,-5 1 0,4-8-17,3 8 1,0-8 12,0 7 0,0-6-2,0 6 0,0-6-1,0 6 1,0-7 1,0 8 1,0-8 8,0 8 1,0-8 0,0 7 1,0-6 64,0 6-33,0 1 1,-2 6 15,-5 1 0,4-7-51,-4-1-6,5 1 0,2 7 0,0-1 0,0-6-4,0-1 1,0-6-2,0 6 0,0-7-7,0 8 1,0-8 1,0 8 0,0-8 6,0 7 0,0-6 41,0 6 1,0-7-11,0 8 10,0 0-36,0 6 0,0 1 0,0 0 80,0 0-39,0-1 1,0 1-52,0 0 0,0-8 24,0 1 0,0 0-23,0 6 1,0-6-103,0-1-279,0 1 70,0 7-100,0-1 1,0-6 0,0-1 0,2-9-1046,5 3-281,-4 4 831,6-10 911,1 8 0,2-20 0,10-2 0</inkml:trace>
  <inkml:trace contextRef="#ctx0" brushRef="#br1" timeOffset="1743">153 436 10411,'-15'0'-1131,"1"0"1,7 0 1318,-8 0 185,10 0-23,-14 0-85,17 0 12,-18 0-3,18 0-9,-8 0-229,10 0 1521,0 0-1236,10 0-196,-8 0 0,10 0 27,-4 0 1,-4 0-157,11 0 0,-8 0 148,8 0 1,-8 0-78,7 0 1,1 0 54,7 0 1,0 0 5,-1 0 1,1 0-77,0 0 0,2 0-145,5 0 0,-5 0 177,5 0 1,-2-3 21,2-4 1,-5 5-117,5-6 1,-5 6 23,-2 2 1,0 0-43,0 0 68,-1 0 0,1 7-45,0 1 0,0-1 19,0-7 1,-8 0 25,1 0 0,-8 0-23,7 0 1,-6 7-74,6 0 1,-7 1 67,8-8 0,-8 0 31,8 0 1,-8 0-4,8 0 1,-8 0 6,7 0 0,-6 0-26,6 0 1,1 0 14,6 0 1,-6 0 31,-1 0-37,1 0 1,7 0 106,-1 0-173,1 0 1,0 0 48,0 0 0,-8 0-38,1 0 1,-1 0 59,8 0 0,-7 0-1,-1 0 1,-7 0 10,8 0 32,-1 0-30,8 0 0,0 0-61,0 0 1,0 0 35,-1 0 1,-6 0 62,-1 0-96,1 0 1,7 0 1,-1 0 12,1 0 1,-7-8 126,-1 1-99,1 0-17,7 7-26,-1 0 1,-6 0-2,-1 0 1,-9 0 11,15 0 8,-18 0-133,17 0 8,-16 0 58,16 0 0,-14 0 60,9 0 0,-6 0 64,6 0-57,-9 0-24,14 0 0,-6 0 20,8 0 0,-6 0-99,-1 0 1,-6 0 91,6 0 1,-7 0-4,8 0 0,-8 0-41,8 0 0,-8 0-4,7 0 0,-6 0 1,6 0 0,-7 0-49,8 0 51,-10 0 17,14 0 0,-14 0 109,10 0-54,-11 0 19,16 0-35,-18 0 1,10 0 32,-4 0-29,-6 0 1,10 0-2,-5 0-25,-4 0-105,6 0-20,1 0 68,-7 0-13,6 0 24,1 0-10,-8 0 130,8 0-116,0 0 2,-8 10 1,10-8-16,-5 5-22,-4-4 15,16-3 86,-16 0 0,14 2-56,-10 5-12,10-4 0,-12 6 29,9-9 133,-9 0-112,14 0 1,-14 0 18,10 0 1,-11 3-62,4 4 0,-3-5-139,2 6 133,-5-6 1,10-2 115,-4 0-110,-6 0-137,8 0 120,-10 0-1645,0 0 0,0 0 0</inkml:trace>
  <inkml:trace contextRef="#ctx0" brushRef="#br1" timeOffset="2626">1677 0 9552,'-21'0'10,"-1"0"283,0 0-1,10 0-73,-7 10-175,6-8 1,1 11-352,5-6 236,5-5 244,2 18 1,0-16-1,0 11 1,2-10-73,5 2 1,-2 3-67,10-3 0,-1 3-125,8-3 0,0-2 126,0 9 1,-1-7-79,1 8 0,0-8-51,0 8 0,2-8 71,5 8 1,-5-3-90,5 2 0,-5 3 82,-2-10 0,0 10 0,0-2 98,-1-5-26,1 9 1,0-9 45,0 4-21,0 5-225,-1-16 281,1 16-43,0-16-124,0 16 1,-1-9 53,1 4 0,-7 3 8,-1-10 0,-7 3 63,8-3-88,-10-4 0,7 9 44,-5-5-41,-4-5 16,6 8 0,-9-7 229,0 4-21,0-5-13,0 8-94,0-10 198,0 0-246,0 10 153,0-8 8,0 8-194,10-10-127,-8 9 130,8-6-129,-10 6 577,0-9-407,0 0 215,0 10-114,0-7 46,0 6 106,0-9 380,0 0-460,0 10-273,-10-8 154,-2 18 36,0-18 0,-7 15-44,4-10 0,-4 10-64,-3-2 0,0 4 13,1 3 1,-8 0 82,0-1 0,-8 4-30,8 4 1,-7-5-105,7 5 0,0-5 48,7-2 0,0-3-377,1-4 1,6-3-75,0-5-958,11-4 948,-6 16 0,10-14-1141,0 9 914,0-9 0,2 12-33,6-10 1,-4 3-90,11-3-183,-10-4 858,14 6 1,-7 1-1,10 2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7:13.8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75 1 8199,'-3'13'-1694,"-5"-4"1891,5-6-152,-8-3-106,11 0 477,0 0-485,11 0 98,3 0 0,3 0-23,-1 0 37,-10 0-9,16 0 1,-19 2-29,5 7 1,-5-4 12,-3 12 22,0-1 0,0 9 9,0 0 1,0-8-6,0-1 13,-11 1-13,-3 8-17,0-11 0,0 5 19,6-11 104,5 0 29,-19-8-198,19 0 0,-16-2-121,11-7 0,-1 4 103,9-12 1,0 9 39,0-9 1,-8 9-143,0-8 87,-1-1 20,9-8 0,3 8 11,5 1 8,-5 10 0,11-13 4,-6 11 0,-5-1 85,19 9-94,-8 0 210,0 11-186,8 3 1,-19 11 94,5 0 1,-5-8-53,-3-1 0,0 1-6,0 8 0,0-9 1,0 1 39,0 2-28,-11-8 68,8 11-41,-19-8-57,8 0 59,0-3-138,-8-11 1,17 0 38,-12 0 0,11-3-92,-2-5 1,5 3 44,3-12-15,0 0-183,0-8 205,0 1-52,0-1 10,0 11 37,0-8-35,0 19-7,0-8-80,11 11-12,-8 0-104,19 11 0,-16 0-83,10 6 380,-10 5 0,16-8 0,-8 10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7:14.9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150 25 7912,'-11'-14'-847,"8"3"695,-8 11 159,11 0-36,0 0 200,11 0-81,-8 0-36,8 11 0,-3-5-21,0 10 1,1-7 14,-9 7 0,0-8-31,0 9 0,0-9 0,0 9 15,0 2 1,-3-5-2,-5 3 0,2-9 27,-11 9-42,12-12 1,-9 14 38,6-10-16,-6 10 1,-3-16-8,1 5 1,8-5-102,-9-3 74,11 0 0,-13-3-5,11-5 1,-1 2-15,9-10 1,0-1-16,0-8 1,0 9 28,0-1-18,0 0 0,0-7-96,0-1 93,0 11 30,12-8 1,-7 16-24,12-10 1,-9 10 1,9-2 0,-9 5 13,8 3-5,1 0 0,0 0 35,-1 0 1,-8 8-33,9 1 1,-11 2 70,2-3 1,-5-2-62,-3 10 85,0 1 1,0 8-67,0-1 0,0-7 3,0 0 0,-3-4 19,-5 4-23,5 5 1,-17-16 5,12 10-5,-11-10 1,13 5-109,-10-11 59,10 0 0,-8 0-29,6 0-18,5 0-17,-8-11 57,11-3-10,0-11 27,0 0 1,0 9-25,0-1 37,0 12 0,3-9 2,5 5 10,-5 7 18,8-9 9,-11 11 27,11 0-60,-8 0-140,8 11 1,-11-6 130,0 12-448,0-12 140,0 17-145,0-19 355,0 19 99,0-19 0,0 8 0,0-11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7:15.7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 76 7779,'-3'-14'-403,"-5"5"1,5 4 581,-5-3-122,5 5 267,3-8-205,0 11-158,11-11 0,-5 8 45,10-5 1,-7 5 5,7 3 4,1 0 1,-1 0 14,1 0-123,-12 0 118,18 11-64,-21 3 1,9 11 41,-11 0-15,0-1 1,-11 1 53,-5 0 0,2-3 1,0-2 37,3-4 206,-8 1-244,5 8-8,-11-11 26,11 8-140,-8-20 1,19-2 150,-5-16-145,5-6 0,3-3 52,0 0-6,0 0 0,0 0 17,0 0 0,3 0-9,5 1 21,-5 10 0,11-6 10,-6 12 1,-5-3 0,5 3-5,6 5-6,-11-8 76,19 11-70,-19 0 20,8 0 0,-11 3 3,0 5 1,0-2 122,0 10-135,0 1 0,-3 5-49,-5-6 48,5 7 1,-11-12-23,6 5 31,5-5-411,-8 0-110,11-8 494,0 8 0,-11-22 0,-3-3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7:20.7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75 7225,'0'-14'-899,"0"3"972,0 11 273,0 0-178,0-11-43,0 8-6,0-8 10,0 11-54,0 0-72,0 11 1,0-5 19,0 10 1,-3 1 3,-5 8 1,5-9 3,-5 1 0,5-1 6,3 9 0,0 0-6,0 0-4,0 0 1,0 0-31,0 0 1,0 0 0,0 0 0,0-9-5,0 1 1,0-9-16,0 9 1,8-9-8,1 8 1,-1-7 21,-8 7 1,3-10-4,5 2 0,-5-2 5,5 2 1,-2-5-13,2 5 68,-5-5-48,19 8 4,-19-8-10,19 8 0,-17-11 1,12 0 4,-12 0-4,17 0 0,-16 0 3,11 0 0,-9-3 10,8-5 1,-10 2 13,2-11-25,6 12 5,0-17-4,11 8 0,-9-3 0,1 1 0,-9 8-1,9-9-3,-12 11-2,17-16 4,-19 9 1,17-4 0,-12 0 0,0 12 0,-5-15 1,5 12 8,-5-11 0,8 13 1,-11-10 0,0 7 12,0-7 4,0 10-26,0-16 0,0 17 11,0-12 60,0 12 1,0-9-56,0 5 0,-3 7 15,-5-7-11,5-4-8,-19 10 0,17-17-4,-12 12 0,9-3-1,-9 3 0,9 5-26,-9-5 1,3 2 37,-2-2-88,-6 5 51,8-8 1,-11 3-2,0-1 1,9 1-33,-1 8-2,0 0 17,-8 0 1,9 0-8,-1 0 1,9 0-271,-9 0 231,12 0 0,-9 0-444,6 0 526,5 11 0,-19 3 0,8 11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7:21.3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 1 7866,'-13'0'-1439,"-10"0"1505,21 11-37,-9-9 0,11 12 81,0-5-43,0-7 221,0 20-127,0-8-81,0 11 1,0 0-50,0 0 0,2-9 14,7 1 0,-7 0 4,7 7 0,-7 1-5,-2 0 1,0 0-68,0 0 1,0 8 65,0 0 0,0 1-61,0-10 1,0 10 12,0-1 1,0 0-15,0-8 0,0 0-9,0 0 1,0-9-232,0 1 119,0-1-296,0 9-177,0-11 613,0-3 0,12 0 0,1 3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7:34.130"/>
    </inkml:context>
    <inkml:brush xml:id="br0">
      <inkml:brushProperty name="width" value="0.11429" units="cm"/>
      <inkml:brushProperty name="height" value="0.11429" units="cm"/>
      <inkml:brushProperty name="color" value="#AB008B"/>
    </inkml:brush>
  </inkml:definitions>
  <inkml:trace contextRef="#ctx0" brushRef="#br0">0 17 11222,'10'0'0,"-3"0"0,-7 0-194,0 0 0,-7-7 0,-3-3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7:45.528"/>
    </inkml:context>
    <inkml:brush xml:id="br0">
      <inkml:brushProperty name="width" value="0.11429" units="cm"/>
      <inkml:brushProperty name="height" value="0.11429" units="cm"/>
      <inkml:brushProperty name="color" value="#AB008B"/>
    </inkml:brush>
  </inkml:definitions>
  <inkml:trace contextRef="#ctx0" brushRef="#br0">6151 4404 13671,'10'0'-1342,"-1"0"806,-3 0 534,-4 0 137,5 0 96,-7 0-17,8 0 5,-6 0 28,5 0-20,-7 0 250,0 0-397,-7 0-27,-3-7 202,-7-3 0,0-7 121,0 0 0,0 5-87,0 1 1,-1 0 56,1-7 1,-6 1-28,1 0 0,-1 0-12,6 0 1,-6 0 9,0 0 1,0-1 30,6 1 1,-2 0-253,-4 0 1,4 2-155,-4 3 0,4-3 120,2 4 0,0-3-48,0 3 0,0-4 15,0 3 0,1 3-24,5-3 0,-4 7-243,3-7 184,-3 9 0,-2-11-47,0 8 1,5-5 179,1 5 0,-1-5-85,-5 5 1,6-5 195,0 5-147,-1-7 1,-5 5-69,0-3 1,5 1 154,1 4 1,0 3-99,-7-9 0,7 7 61,0-7 1,-1 6-113,-5-5 1,6 5 107,-1-5 0,1 5-158,-6-5 1,1 5 49,5-5 1,-4 5 85,3-6 1,-3 3-5,-2-2 0,0-5 50,0 5 0,5 1-76,1-1 0,-1 5-39,-5-5 1,0 5-88,0-5 1,6 5 146,-1-5 1,1 7-274,-6-2 147,-1-4 1,1 3 28,0-5 1,0-1-36,0 7 0,6-1-27,-1 1 1,3 2 188,-3-7 1,-3 5-3,4-5 0,-5 5-114,-1-5 0,6 1 249,-1-1 0,1-5-47,-6 5 1,0 1-136,-1-1 1,7 2 86,0-3 0,-1-3-20,-5 3 1,2 3-70,3-2 0,-3-1 75,4-5 0,-4 6-54,-3-1 0,7 3-58,0-3 0,-1-1-72,-5 7 0,2-7 157,3 1 1,-3 3-124,4-3 1,-3 7-33,3-7 0,-4 7 25,3-7 1,-1 6-53,2-5 1,-5 5-133,5-5 145,-4 7 1,-2-9 183,-1 7-206,1-7 1,0 5-110,0-3 240,0-5 0,0 9-54,0-5 1,5 3 95,1 3-80,-1 4 0,-5-11 5,0 7 0,6-5-2,-1 5 0,3-1 155,-3 1-208,-3 4 1,6-11 43,-9 7 0,7-6 268,0 7-425,-1-9 660,3 13-760,-7-15 443,7 14-210,-8-13 0,0 8 203,-1-5-138,1-3 0,0 7-142,0-3 1,6-2 477,-1 7-433,1-8 0,-4 11 217,3-9 1,-1 7-171,7-7 0,-7 8-70,1-1 1,3-3 164,-3 2 0,7-5-15,-7 5 1,7-5 116,-7 5-525,1-7 347,-6 3 0,-1-5 72,1 4 0,6-3 53,0 8-30,-1-7 178,-5 4-513,0-9 288,0 1 0,1 6 70,5 0 1,-2 5-351,7-6 255,-7 9 1,3-11-75,-7 9 1,6-3 140,-1 2 0,6 2-219,-5-7 227,0 7 1,-7-9-159,1 7 0,6-5 49,0 5 1,-1-5 456,-5 5-457,0-7 1,0 5-21,0-3 0,5-3 184,1 8-112,-1-7 0,-5 6-86,0-5 1,6-1 139,-1 7-249,1-7 117,-6 3 1,-1-1 72,1-1 0,6 7 43,0-7 1,5 8-134,-6-1 20,1-5 0,-6 6 5,0-7 0,5 7-70,1-2 0,5-1 174,-5 1 1,5-5-56,-5 5 0,1-2-21,-1 3 0,-3 1 24,9-8 1,-9 9-113,3-3 1,1-2 87,-1 3 1,5-7 142,-5 6 0,5-1-12,-5 1 0,1 2-131,-1-7 0,-5 5-46,5-5 0,-2 5 74,1-5 0,-3 5-353,4-5 480,-5-1 1,-1-3-112,0 3 0,2 3-122,4 3 0,-5-1 68,5-5 1,-2 3-23,1 3 1,-3-2-72,3-3 166,-3-4 0,-2 7 9,0-3 0,6-5-91,-1 5 1,1 1 19,-6-1 1,5 5 69,1-5 0,5 1-214,-5-1 182,-1-4 0,1 7 84,-1-3 1,7-3-147,-7 9 1,6-7 102,-5 7 0,5-3-42,-5 2 0,7 2-148,-2-7 0,-1 5 139,1-5-113,-7 7 142,3-11 0,-5 11-438,4-7 359,-5 7 0,7-10 24,-8 9 0,5-7-12,1 7 147,-1-9 1,-5 7-163,0-5 1,2-3 170,4 4 1,-5 3-233,5 2 1,1-3 252,-1-3 0,0 5-189,-7 1 0,7-2-5,0 3 1,5-7 31,-6 7 1,3-3-67,-3 2 1,-3 4-33,4-3 1,1-3 91,-1 2 0,5-1-33,-5 1-88,-1 4 173,-5-13 1,2 11-305,4-7 227,-5 7 1,7-10 50,-8 9 1,1-9 142,5 3 0,-2 1-178,7-1 0,-7 5 99,1-5 0,-1 5-18,1-5 0,-3 5-48,4-5 1,1 5 166,-1-5 0,-1 1-145,-5-1 0,6-3-49,-1 9 0,1-7-63,-6 6 0,2-7 76,3 2 0,-1 1-74,7-1 0,-7 7-106,1-2 1,3-1 122,-2 1 0,5-6-59,-6 7 1,7-3 49,-7 2 0,7 5-370,-7-5 382,8-4 0,-9 6-331,7-7 433,-7 7 0,9-9-52,-7 7 1,5-1 25,-5 1 1,5 4-216,-6-4 137,9-3 1,-11 5 8,9-7-255,-9 7 435,5-12 0,-6 13-184,3-9 1,-3 7 131,3-7 1,3 8-174,-2-1 1,5-3 148,-6 2-26,1-7 1,-6 5 72,0-3 1,5-2 59,1 7 1,1-2-167,-1 3 0,-4 1 9,3-8 0,3 7-4,-3-7 0,3 6 22,-3-5 1,-3 7-22,4-1 0,1-3-2,-1 2 0,5-1 30,-5 1 0,1 2-173,-1-7 127,-5 7 0,7-9 55,-8 7 0,2-2-109,3 2-39,-3 5 1,5-13 218,-7 9 1,6-7-107,-1 6 1,1-5-54,-6 5 0,5-1 104,1 1 0,2 2-40,-3-7 1,-1 5-75,7-5 1,-7 5 107,1-6 0,3 9 19,-3-3-197,1-4 132,-6 1 1,0-3 9,0 1 0,5 5-3,1-5 0,-1 5-55,-5-5 0,6 1 6,-1-1-83,1-4 1,-6 7 158,0-3 0,1-5-82,5 5 1,-4 1-6,3-1 0,-3 0-47,-2-7 0,0 7 94,0 0 0,0-1-45,-1-5 1,1 0-20,0 0 1,0 5 151,0 1 1,2 0-174,3-7 1,-3 7 139,4 0-152,-5-1 101,-1-5 0,2 6-26,4-1 45,-5 8 0,14-5-589,-3 3 382,-5 4 103,8-5-503,-5 7 323,7 0-44,0 0 130,-8 0 1,6-2 84,-4-4 0,3 4 303,-3-4 0,2-1-500,-7 1 518,7 0 55,-11-1 1,7 3 111,-3-8-174,-5 9-26,7-13-146,-8 7 0,5-3-112,1 1 295,0 7 1,-1-9-282,1 7 1,5-1 23,-5 1 0,5 4-21,-6-4 296,9 4-59,-13-5 1,13 5-3,-9-4-50,8 4 0,-5 0-323,3-3 127,4 3 5,-5-6 1,5 8-223,-4 0-64,4 0 156,-6 0 1,7 0-371,-5 0 359,4 0 0,-6-2 214,8-3-703,0 3 0,-7-6 839,5 8-204,-6 0-94,8 0-402,0 0 0,0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01.1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69 137 7532,'-11'-2'-959,"0"-3"996,7 3 0,-6-6 47,5 8-51,3 0 38,-6-8-37,8 7 0,0-9-4,0 4 4,8 4 1,-4-11-33,7 7 0,-5 1 22,5 5 1,-5-6-97,5 0 95,-7 1 0,11 5-69,-3 0 42,-5 0 0,9 0-10,-5 0 59,-3 0-38,7 0 96,-6 0 1,1 1-91,-4 5 1,1-2 84,-1 7 1,0-5-68,-6 5 1,0-5 42,0 6 0,0-7-20,0 7-29,0-1 0,0 6-42,0 0 0,-6-5 49,0-1 1,-1-5 8,1 5 0,2-5 8,-7 6-104,7-9 88,-11 13 9,5-14 0,-1 5-13,-1-7 0,6 0 33,-5 0-167,7 0 125,-11 0 1,7-2-48,-3-3 1,-2 1 37,7-8 0,-5 7-26,5-7-9,0 1 7,-2-6 0,7-1-58,-5 1 30,4 0 1,2 0 20,0 0 0,2 5 11,4 1 0,-3 0-17,9-6 1,-6 5 10,5 1 1,-5 5-34,5-5 0,-5 7 2,5-2 13,1 4 42,5 2 1,0 0 45,0 0-65,0 0 1,-2 2 102,-3 4 0,1-2-90,-7 7 1,1-5 219,-1 5-196,-4-7 0,6 11 187,-8-3-160,7-5 0,-5 8 73,4-3-116,-4-5 0,-2 9 85,0-5-93,0-3 0,-2 5 69,-4-7-170,4 7 151,-13-3-58,6 7 0,-3-8 41,1-3 1,5 2 5,-5-3 0,5 1-3,-6-6-1,9 0-87,-13 0 71,7 0 0,-3-6-126,1 1 0,7-9 115,-1 3 1,3 1-42,2-1 0,0-1 9,0-5 10,0 0 1,0 0-25,0 0 17,0 0 1,2 0 41,3 0 1,-1 5-28,7 1 1,-5 7-24,6-2 1,-7-1 24,7 1 0,-7 0-128,7 6 164,-1 0-8,6 0 101,1 0 0,-7 6-128,0 0 0,-7 7 85,2-2 1,-2-1-68,1 1 1,-3 1 120,4 5-93,-4 0 0,-2 0 5,0 0 1,-2-5-27,-4-1 1,4-5-3,-3 5 1,1-5-19,-2 5 52,4-7-70,-13 11 38,6-13 0,-3 6-74,1-8 69,7 0 0,-9-2-25,7-4 0,0 2-34,6-7 1,-2 5-7,-3-5 1,3 5-66,-4-5 0,4 5 78,2-5 18,0-1 0,2-5-9,4 0 1,-4 5 10,3 1 0,3 5-50,-2-5 81,7 7-36,-4-11 10,9 13 43,-1-6 1,-6 8-47,1 0 143,-9 0 1,7 2-77,-4 4 0,-5-2 87,5 7 0,-4-5-64,-2 5 22,0 1 1,-2 3-51,-4-4 1,5 5 56,-5-5-107,-4-3 54,8 7 0,-11-11-189,7 7 189,1-7-200,5 4 0,-2-7 37,-4 5-624,4-4-253,-5 6 988,7-8 0,-8-8 0,-2-1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08.8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18 6609,'-10'0'653,"3"0"-531,7 0-157,0 0 262,0-7-86,0 5 237,0-6-257,0 8 78,0 0 0,7 0-141,5 0 5,3 0 1,2 0-1,0 0-115,1 0 72,-1 0 0,0 0 1,0 0-101,0 0 95,0 0 1,0 0 0,0 2-53,1 4 46,-1-4 0,-6 5-126,1-7 1,-7 0-14,7 0 1,-7 0 3,7 0-178,-8 0 236,3 0-408,-7 0 104,0 0 1,-7 0 0,-3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09.2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6585,'0'18'210,"0"-7"-138,0 0-34,0 1 1,0 5 12,0 0 0,0 6 117,0 0 1,0 5 0,0-3 58,0 2-220,0 1 0,5 1 0,1-3 157,-2-1-212,-2 6 0,-2-10 1,0 5-96,0-1 1,0-2 103,0-6 1,2-2-357,3-3 130,-3 3 95,6-13 1,-8 7 29,0-3-84,0-4 32,0 6 192,0-8 0,-8-8 0,-1-2 0,-8-7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08:27.5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1 723 7980,'0'-13'-188,"0"0"375,0 5 152,0 6-231,0-9 0,3 4 2,4-1 0,6-3-90,11 4 1,-1 4-3,0-5 0,11 3-108,5-3 0,5 6 158,2-6 1,11 5-164,5 3 1,6-7 134,2-1 0,0 0-112,0 8 1,-3-3 19,-5-4 1,3 2-15,-11-11 1,1 11-7,-9-3 1,-10 3-131,-5-3 1,-5 6-312,-2-6 239,-11 5 39,-3-7 1,-13 7 119,-4-5 0,1 6 115,-9 2 0,-1 8 0,-7-1 0,-11 22 0,-2-3 0</inkml:trace>
  <inkml:trace contextRef="#ctx0" brushRef="#br0" timeOffset="384">1 1329 8578,'0'-13'-1479,"0"0"631,0 5 1287,0 6 1,3-17-32,4 12 0,6-4 37,11 4 1,2 4-312,5-5 1,2 6-66,6 2 0,8-3-37,-1-5 0,4 6 94,12-6 0,0 5-153,8 3 1,-8 0-24,0 0 1,3 0-137,12 0 1,-7-7 110,0-1 0,-8-8-194,-7 8 1,-6-7 163,5 7 1,-12-7-145,-3 7 0,-19 0-379,4 8 111,-17 0 50,4 0 350,-11 0 1,-11 10 116,-4 6 0,-6-6 0,-2 11 0,0-8 0</inkml:trace>
  <inkml:trace contextRef="#ctx0" brushRef="#br0" timeOffset="950">700 140 8513,'0'-23'-487,"-10"0"405,-6-1 1,3 4-248,-2 4 1,7 3 187,-8 5 980,11 6-629,-5-9-174,10 11 1,3 3 57,4 5 0,-2-3 4,11 11 0,0-1-37,7 8 0,0-7 4,0-1 1,3 1-4,5 7 1,-5 1 2,5-1 1,-2 0-149,2 0 1,-3 1 77,11-1 0,-8 0-16,8 1 1,-8-1 24,8 0 1,0 1-18,8-1 1,-1 0-4,1 1 0,7-1 16,1 0 0,-1-7-13,-7-1 0,-3-2 18,-6 3 0,6 4-12,-5-4 0,-5-3 5,-3 2 1,-5-9-2,-3 1-70,1 6 29,-1-10 1,-10 10 159,-5-5 8,-6-6 197,-2 9-254,-10-1 0,-3 3 120,-10 10 1,-1 8-112,1 0 1,0 11 22,-1-3 0,-2 5-33,-5 2 0,3 9-4,-11-1 0,8 11-50,-8-3 0,8-3-21,-8 4 1,3-4-24,-3 3 1,3 3 61,5-11 1,5 1-250,-5-9 1,5-9-42,3-6 0,7-5-195,1-3 0,9 0 59,-1 1 0,4-9-634,3 1 472,0-1 558,0 8 0,-10 1 0,-3-1 0</inkml:trace>
  <inkml:trace contextRef="#ctx0" brushRef="#br0" timeOffset="1056">1236 1958 8513,'-23'0'-385,"0"0"0,-1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09.5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0 7815,'-10'8'-809,"2"-6"695,8 5 366,0-7 265,0 0-318,8 0-127,2 0 0,7 0 0,0 0-18,0 0 1,0 0-22,0 0 0,0-5 73,1-1 0,4 0 48,1 6-93,0 0 0,-6 0-454,0 0 1,0 0-109,1 0 332,-1 0 1,-6 0-62,1 0 125,-9 0 0,7 0-35,-4 0 1,-4 2 9,3 4-8,-3-4 0,-8 7 138,1-3 0,-9-4 0,5 13 0,-8-5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09.9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18 7001,'9'0'1064,"1"0"-833,-4 0-180,3 0 0,2 0 69,1 0 0,-1 0 89,6 0-59,1 0-75,-1 0 1,2 0-22,4 0 1,-2 0-34,7 0 0,-5 0 0,4 0-89,-3 0 1,5 0 87,-6 0 0,5-2-241,-5-4 215,8 4 1,-12-5 0,3 7-184,-2 0 0,-3 0-46,0 0 172,0 0-10,-8 0 1,1 0-356,-4 0 63,-4 0 170,5 0-161,-14 0 0,3 0-73,-8 0 429,1 0 0,1 0 0,-12 7 0,3 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10.3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0 7236,'-10'0'332,"3"8"1,7 1-250,0 8 0,0 2 26,0 4 0,0-2 20,0 8-59,0-1 1,0 5-105,0-5 1,0 5 0,1-7 63,5 1 0,-4 0-348,4-5 272,-4-3-272,-2 6 0,0-13-263,0-1 469,0-7-349,0 3 382,0-7 1,0-1-34,0-5 1,0-9 0,0-8 111,0 2 0,0-6 0,0 1 0,0-9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10.7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52 7473,'2'-9'124,"4"3"0,-3 4-92,9 2-21,-1 0-30,6 0 0,1 0 0,-1 0 26,0 0 1,0-5-145,0-1 128,0 0 1,0 6-24,0 0 32,1 0-10,-1-7 3,0 5 1,-6-6-9,1 8 110,-8 0-87,11 0 175,-13 0-174,5 0 0,-7 2 40,0 4 1,2-3-25,4 9 0,-4-6 51,3 5 1,-3-5-44,-2 5 0,0 1 21,0 5 1,0-6-20,0 0 0,6 1-4,0 5 0,0 2-20,-6 4 1,0-4 0,0 4 21,0-4-63,0 6 0,0-6 0,0 3 88,0-2-45,0-3 0,0 0 1,0 0-7,0 0-429,0-7 1,0 5-245,0-4 430,0-3 1,1 5-377,5-7 612,-4 0 0,6-6 0,-16-8 0,-1-2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11.1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17 8439,'-9'0'-1654,"1"0"1578,1 0 362,5 0 83,-6 0-255,8 0 0,2 0-52,4 0 1,-2 0 50,7 0 1,0 0-80,7 0 1,-3-1-3,-4-5 1,4 4 63,-3-4-403,3 4 147,2 2 0,0 0-140,0 0-13,1 0 124,-1 0-39,-8 0-105,6 0 68,-13 0 146,6 0 119,-8 8 0,-8 1 0,-1 9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11.3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 0 6917,'-9'0'112,"1"0"445,8 0-392,0 0-30,8 0-65,1 0 0,8 0-13,1 0 0,-1 0-23,0 0 0,0 0 43,0 0-229,0 0 165,0 0 0,0 0-153,1 0 1,-7 0-95,0 0 0,-5 0 39,6 0-300,-9 0 60,13 0 435,-14 0 0,13 0 0,-6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12.2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 8256,'17'0'63,"0"0"0,0 0 36,0 0-163,1 0 0,-1-2 1,0-1 160,0-3-224,0 0 0,0 6 0,0 0 60,1 0-47,-1 0 1,-6 0 0,0 0-236,3 0 162,-7 0 26,9 0 56,-14 0-445,5 0 298,-7 0 252,0 0 0,-7 8 0,-3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12.5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 35 8040,'-9'0'-1574,"1"0"2188,8 0-8,0 0 1,8-2-482,3-4 1,-1 4-51,1-3 0,0 3 0,7 2 0,-1-6 7,0 0 0,0 1-20,0 5 1,0 0-218,0 0 0,1 0 124,-1 0 0,0 0-243,0 0 138,0 0 1,0 0-330,0 0 261,-7 0-6,5 0 1,-11 0 77,7 0-226,-7 0-86,4 0 332,-8 0 1,-2 0 111,-4 0 0,-3 7 0,-9 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13.0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1 7720,'-9'0'-1070,"1"0"1240,8 0 0,0 2-65,0 3 0,2-3-21,4 4 0,-3 1-77,9-1 1,-1 6 30,6-7 0,1 7-69,-1-7 0,0 7 32,0-6 0,0 5-11,0-5 0,2 5 33,4-5 1,-4 7-22,4-1 1,-4-3-33,-2 3 32,8-1 0,-6 0-18,4 1 1,-6-6 19,-6 5 0,3-5 73,-9 5-67,1-7 153,-6 4 1,0-7-73,0 5-10,0-4-56,0 13 0,-2-11 41,-4 7 0,3-5-42,-9 6 0,8-7 0,-3 7 22,-1 1 1,4-3-19,-7 1 1,5 0 25,-5 7-23,7-1 0,-9 0 1,5 0 29,-1 0-27,5 0 0,-11 2 41,3 4-93,-3-4 0,5 6 38,5-8 1,-3 0 28,2 0-651,-7-7 210,11-3-536,-6-7 928,8 0 0,0 0 0,0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13.79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18 52 8898,'-10'0'-644,"3"0"508,7 0 1,0-2 216,0-4 1,2 4 49,3-3 1,-1 3-223,8 2 1,1-6 153,10 0 1,-4 1-48,4 5 0,1-6-35,-1 0 0,6 1 13,-6 5 1,1 0 8,-1 0 0,-4 0-42,4 0 0,-4 0-30,-2 0 1,0 0 73,1 0 0,-7 5 239,0 1-123,-7 7 0,4-3-24,-8 7 0,0 0-12,0 0 1,-2 0 30,-4 1 0,2 1-63,-7 3 1,5-3-13,-5 4 0,5 2-197,-5-2 94,7 0 0,-9-6-23,7 0 1,-6-6-597,7 1 269,-1-8 0,0 5-135,1-3 536,-1-4 0,-2 5 0,-1-7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11:08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588 66 6988,'-12'-10'56,"2"6"185,10-11-103,0 10-29,0-4-2,0 9 83,0-10-16,0 7 123,0-6-143,0 9 773,0 0-755,0 9-72,0 4 0,0 8-62,0 1 1,0 0-18,0 0 0,8-1 6,-1 1 1,0 7 45,-7 0 0,0 3-34,0-3 1,0-5 7,0 5 0,0 2-1,0-2 0,0 3 15,0-3 1,7-5 9,1 5 1,-1 3-27,-7-3 1,2 7 1,6-7 0,-6 7-27,5-7 1,-4 8 32,-3-8 0,0 7-74,0-7 1,0 2 45,0-2 0,0-2-11,0 9 0,0-9-21,0 2 1,0-2-12,0 2 1,0-5 61,0 5 0,0 2 0,0-2 0,0 3-9,0-3 1,0-3-14,0 11 0,0-11-19,0 3 0,0-4 3,0-4-9,0 11 0,0-8 24,0 5 0,0-5-2,0-2 1,0 0-4,0 0 1,0-8 7,0 1-13,0-1 0,0 8 5,0 0 0,0-8-17,0 1 0,0-8 40,0 8-32,0-1 1,0 8 1,0 0 0,0-8 4,0 1-17,0-1 0,0 8-1,0 0 1,0-8-7,0 1 1,0-1 15,0 8 1,2-7-3,5-1 1,-4-7-4,4 8 1,-5-8-3,-2 8 13,0-11 1,0 16 3,0-8 2,0 0-20,0 7-5,0-16 109,0 6 0,0-9-44,0 10 0,3-7 16,4 4 17,-4-5-50,6-2 1,-9 3 50,0 4-104,0-5 87,0 8-116,0-10 92,0 10-74,0-8 1,0 10 19,0-5 4,0-4 0,0 9-11,0-5 28,0-4-30,0 6 1,0-6 19,0 4-56,0-5 51,0 8-15,0-10 35,0 10 0,0-8 12,0 8 0,0-8 40,0 6 19,0-6-61,0 8-29,0-1 13,0-6-8,0 6 62,0-9-1,0 10 46,0-7 10,0 6-73,0-9 368,0 0 0,-9-7-164,-6 0 0,3-8-229,-3 8 1,8-8-37,-7 8 1,1-10 89,-1 3 0,-5 2 16,4-3 0,-4 8-27,-3-8 0,7 8 2,1-7 0,-3 6-66,-12-6 0,5 7 52,-5-8 0,5 10-11,2-2 1,0-3 32,0 3 1,-7-8 3,0 8 1,0 0 12,7 7 1,1-7 136,-1-1-122,-10 1 0,8 5 311,-5-6-435,15 6 220,-6-8-895,18 10-125,-8 0-527,10 0-1069,0 0 1357,10 0-128,-8 10 261,18-8 0,-16 8 81,11-10 837,-10 0 0,14 10 0,-7 2 0</inkml:trace>
  <inkml:trace contextRef="#ctx0" brushRef="#br0" timeOffset="683">784 2287 8190,'-12'10'-1553,"2"-8"1683,1 8 167,6-10 19,-6 0-118,-1 0-34,7 0-142,-6 0 211,9 0-13,0 0-77,9 0 0,1-10 16,5-4 1,4 2-72,-5-3 0,6 1-2,2-8 0,-1 0-9,1 0 1,0-2 36,0-5 0,7 5-143,0-5 1,7-3 29,-7 3 0,10-7-101,-3 7 1,-4-2 75,-3 2 0,2 4-15,-2-4 0,0 12 11,-7 3 1,-3 7-53,-4-8 46,4 10 13,-16-4 192,6 9-69,-9 0 19,0 0-121,0 9 5,0-6 1,-2 6-436,-5-9 282,4 0-766,-7 0 200,10 0 78,0 10 636,0-8 0,0 8 0,0-10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14.1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138 1 7425,'-10'8'32,"3"-5"48,7 9 0,0-1 8,0 6 0,0 6 30,0 0 0,0 8 2,0-3 0,-6 10-25,0 2 1,-1 6-9,1-6 1,2 5-160,-7-5 0,5 6 170,-5-6 1,1 4-127,-1-10 0,-3 2-105,9-13-442,-9 0 130,13-6 38,-7-7 1,8-5 131,0-10 0,6-5 275,-1-7 0,16-15 0,-2-4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14.5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35 7135,'-10'0'371,"3"0"-179,7 0 304,0 0-456,7-8 0,3 6-52,7-3 0,-5 3 92,-1 2 0,6 0-234,6 0 0,0 0 12,-6 0 1,0 0-128,0 0 1,-5-6-77,-1 0-258,0 1 102,7 5 501,-1 0 0,-8 7 0,-1-5 0,-8 6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14.7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35 8417,'-10'0'-428,"3"0"-89,7 0 824,0 0-345,7 0 0,3 0 112,7 0 1,6-5-151,0-1 1,0 0-2,-6 6 1,0-6-144,0 1 0,0-1 132,0 6 0,0 0-177,0 0 0,1 0 2,-1 0 1,-6 0 262,1 0 0,-9 0 0,13 0 0,-7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15.0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0 7855,'0'17'129,"0"0"1,0 1-13,0-1 0,-2 0-168,-4 0 1,5 2 19,-5 4 1,4-4 33,2 4 1,0 1-124,0-1 0,0-6-535,0-5 277,0-1 378,0 6 0,0 1 0,0-1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15.9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86 0 8537,'-17'0'264,"0"0"-353,7 0 511,3 0 49,-1 0-1734,6 0 674,-5 0 470,14 0 1,-3 0 168,7 0-68,1 0 1,5 0-22,0 0 1,-6 0 18,1 0 12,-1 0 36,6 0-56,1 0 39,-1 8 0,-6-6 9,1 3 8,-9-3 0,7-2 39,-4 0-41,-5 0-11,7 0 1,-8 2 3,0 4 0,2-4 15,4 4-11,-4-5 1,5 1 18,-7 4-26,0-4 0,0 7 33,0-3 7,0-4 9,0 13 5,0-5-25,-7 7 0,5 0 1,-4 0 0,4-5-44,2-1 0,0-5 32,0 5 0,-2-5 14,-4 5-21,5-7-2,-7 11 13,8-5-4,0-1-13,0 7-8,-8-14 26,6 13-21,-5-13-14,7 5 109,0-7 17,0 8 3,0-6 18,0 5-72,0-7 0,-2 0 14,-4 0-35,4 0 54,-5 0 2,7 0-24,-8 0 6,6 0-5,-13 8-46,5-6 1,-1 6-92,0-8 0,5 0 84,-6 0 1,7 0-91,-7 0 0,7 0 81,-7 0 1,6 0-314,-5 0 175,7 0 32,-11 0 0,11 0-281,-7 0-392,7 0-56,-4 0-209,8 0 875,0 0 0,16 0 0,3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16.2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1 7078,'-10'0'-75,"3"0"117,7 0 9,0 0-120,0 8 0,0-5-7,0 9 0,0-6-312,0 5 72,0-7 112,0 11 204,7-5 0,-5-1 0,6-1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16.4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18 8108,'0'-10'-970,"0"3"940,0 7 87,0 0-111,0 7 1,0-3-2,0 7 0,1-1-8,5 1 0,-4 5 52,4-5 0,1-1-43,-1 1 54,0-7 0,1 11 0,3-5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16.7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 1 8593,'-9'0'335,"1"0"-78,8 0-490,0 0-255,0 7 0,0-3-160,0 7-87,0 1 196,0 5 539,0 0 0,0-7 0,8 5 0,1-6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17.1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69 0 6660,'0'10'621,"0"-3"-475,0-7 89,0 0-106,7 0-1,-5 8-99,6 2 1,-6 7-10,4 0 0,-5-4-17,5 4 0,-4-3-4,-2 8 1,0-3-15,0-1 1,-2 4 44,-4 1 0,5 2-142,-5-2 1,-2-4-13,2 4 0,-5-4-120,5-2 1,-1-6-100,1 1 51,4-1 1,-11 1 291,7-1 0,-7 0 0,3 7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17.8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51 8378,'9'0'-1716,"-1"-7"1558,-8 5 1,6-8 267,-1 5-10,1 3 79,-6-6-81,0 8 1,0-2 24,0-3-2,0 3 204,0-6-172,0 8-111,0 8 1,0-5 37,0 9 1,6-1 29,-1 6 0,1 1-22,-6-1 0,0 0 7,0 0 0,0 2-62,0 4 1,0-2-13,0 7 1,2-5 22,4 6 1,-4-1-9,3 7 1,-3-1-81,-2 0 1,0 0 31,0 1 0,0-7-12,0 1 0,0-3-24,0 3 1,0-4-147,0-8 1,0 0 27,0 0-348,0-7-230,0 5 126,0-13 618,0 5 0,0-14 0,0-3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58:35.780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131 306 9074,'12'0'489,"7"0"1,-7 0-384,10 0 0,0 0 64,0 0 1,0 0-118,-1 0 1,8 0 5,0 0 1,3 0-172,-3 0 0,-3 0-10,11 0 1,-11 0 104,3 0 1,-4 0-71,-4 0 0,1 0 52,0 0 0,0 0-20,-1 0-401,-8 0-817,6 0 469,-17 0 204,8 0 67,-10 0 505,-10 0 23,-2 9 0,-19 3 1,-3 10-1</inkml:trace>
  <inkml:trace contextRef="#ctx0" brushRef="#br1" timeOffset="475">22 676 7471,'-12'0'418,"2"0"-275,10 0 245,0 0 0,10 0-139,4 0 1,-2 0-130,3 0 1,2 0 15,12 0 1,-2 0-50,9 0 0,-7-3 6,7-4 1,1 5-137,6-5 1,1 2 85,-1-3 0,3 6-51,5-5 0,-5-3 77,5 3 1,-5 0-196,-3 7 0,1-3 76,-1-4 1,-6 4-149,-1-4 0,-9 5 6,2 2 1,-12 0-479,-3 0 271,-9 0-240,5 0 320,-10 0 1,-8 2 91,1 5 0,-10-4-45,3 4 0,-6-4 272,-2-3 0,-9 9 0,-3 3 0</inkml:trace>
  <inkml:trace contextRef="#ctx0" brushRef="#br1" timeOffset="950">436 676 8475,'0'-12'-878,"-3"2"707,-4 10-104,5 0 338,-8 0 62,10 0 317,0 0-402,0 10 1,0-5-16,0 9 0,0 1 72,0 6 0,7 1-13,0 0 1,1 0-10,-8 0 0,0 2 14,0 5 1,0-5-57,0 5 1,0 2 27,0-2 1,0 10-17,0-3 1,-8 3-7,1-3 1,-7 6-2,6-6 1,-9-2-75,3 2 0,2-7 85,-3 7 0,1-9-63,-8 2 0,8-7 45,-1-8 0,8 3-257,-8-9 1,10 1 57,-2-2-699,5-4-28,2 7 226,0-20 669,0-2 0,9-10 0,4 0 0</inkml:trace>
  <inkml:trace contextRef="#ctx0" brushRef="#br0" timeOffset="1383">915 88 9218,'-10'-12'10,"8"2"1,-10 10 71,4 0 378,6-10-1054,-8 8 357,10-8 79,0 10 0,0 3 79,0 4-52,10 5 0,0 10-11,4 0 0,-2-8 69,-5 1 0,-4-1-31,4 8 0,-2-7 15,2-1-378,-4 1 86,6 6 375,-9 1 0,10 0 0,2 0 1</inkml:trace>
  <inkml:trace contextRef="#ctx0" brushRef="#br0" timeOffset="1600">1111 44 8588,'-3'-19'-339,"-4"4"683,5 6-503,-8 9 142,10 0 178,0 0 1,2 9-116,6 6 1,-6-3-12,5 3-167,5-1 0,-7 8-86,10 0 1,-8-3 121,8-4 0,-11 4-332,4-5 1,1-1 7,-1 1 424,-1 1 1,3 6 0,2 1 0</inkml:trace>
  <inkml:trace contextRef="#ctx0" brushRef="#br1" timeOffset="2325">1416 872 8101,'-12'-10'-650,"-8"8"944,18-8-37,-18 10-34,18 0-324,-8 0 268,10 0 284,0 0-265,10 0 1,-5 0 15,9 0-111,1 0 1,7 0 18,-1 0 0,1 0-3,0 0 1,0 0 18,0 0 0,7 0-87,0 0 1,0 0-4,-8 0 0,8 0-137,1 0 0,-1 0 48,-8 0 1,8 0 59,0 0 1,0 0-64,-7 0 75,0 0 1,0 0-204,0 0 168,-10 0-89,7 0-48,-17 0-278,8 0-767,-10 0 452,0 0 746,-10 0 0,-2 0 0,-9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26:23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828 175 6704,'0'21'367,"0"1"-257,0 0 0,0 0-19,0 0 0,0 9-7,0 5 1,0 5-38,0 3 1,0 2 26,0 5 1,-7-5-130,-1 5 0,-1 2 35,1-2 1,6-3-13,-5-12 0,2 3 3,-2-10 1,4 0-13,-4-7 0,2-8-422,-2 1 233,4-10-234,-6 4 256,9-9 0,0-2 208,0-5 0,0 2 0,0-10 0,0 1 0,9-8 0,4 0 0</inkml:trace>
  <inkml:trace contextRef="#ctx0" brushRef="#br0" timeOffset="309">980 262 6182,'0'-12'592,"0"2"-311,0 10-241,0 10 1,0-6 61,0 11 1,0 0-94,0 6 0,0 1-13,0 0 1,0 7 6,0 0 1,0 2-120,0-2 1,0-4-69,0 4 0,0-3 94,0 3 0,0-5-70,0 6 0,0-6 69,0-3 1,0-6 90,0 0 0,0-11 0,10 16 0,2-8 0</inkml:trace>
  <inkml:trace contextRef="#ctx0" brushRef="#br0" timeOffset="700">1155 153 6486,'0'14'555,"0"1"-459,0-1 0,0 11-30,0 4 0,0-3 4,0 11 0,0-8 66,0 7 1,0 0-45,0 8 0,0 7-78,0-1 0,2 8 55,5-7 1,-4 0-143,4-7 0,-5 6 89,-2 1 0,0-7-10,0-8 1,0-2-113,0 2 0,3-4 150,4-11-213,-5 1 0,8-7-41,-10-1 82,0-9-56,0 5-54,0-10 1,0-3 123,0-4 1,0 2-268,0-9 381,10-1 0,-8-16 0,8-3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33.6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52 138 6938,'0'-17'-251,"0"7"1,0-5 486,0 3 0,0 3 79,0-3-167,0 9 113,0-13-184,8 7 0,-1-3-178,5 1 134,3 7 0,-6-3-4,9 7 0,-7 0-19,0 0 1,1 0-24,5 0-65,0 0 1,-2 1 93,-3 5 0,1-2-29,-7 7 1,5 1 22,-5 5 1,0 0 9,-6 0 0,0 0-65,0 1 1,-2-1-9,-4 0 1,-3 6 37,-9-1 0,1 9-1,0-3 1,4-1-24,-4 2 0,3-6 26,-8 5 0,2-5-14,3 5 1,0-7 2,0 2 0,6-6 61,-1-5 0,7-3-25,-7-3 18,8-4-24,-3 6 3,7-8 156,0-8 1,2 0-16,3-3 133,-3-4-204,13 5 1,-7-1 119,3-1-117,5 9 5,-7-5-86,8 0 0,0 6-14,1-3 0,-7 3-117,0 2 0,1 0 93,5 0 1,0 0-171,0 0 0,-5 5 11,-1 1 0,1 0-9,5-6 0,-6 2 32,1 4 1,-7-5-546,7 5 718,-9 4 0,13-1 0,-7 8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8:26.7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104 189 8326,'-10'0'-833,"2"0"1,7 0 960,-5 0-40,4 0 9,-6 0 187,8 0-161,0 0 0,8 0-52,3 0 0,-1 0 2,1 0 1,1 0-184,5 0 155,0 0 0,6 0-45,0 0 1,1 0 0,-3 0 93,2 0-189,0 0 0,-4 0 0,2 0 70,2 0-173,0 0 0,-6-2-109,0-4 34,-7 4 33,5-5 73,-13 7-13,5 0 0,-9 0 180,-3 0 0,-5 0 0,-7 0 0</inkml:trace>
  <inkml:trace contextRef="#ctx0" brushRef="#br0" timeOffset="248">258 0 8326,'-8'10'-787,"6"-3"0,-7-7 762,3 0 62,4 8-7,-5-6 0,7 13 0,0-4-5,0 5 0,0 1-14,0 0 1,0 0-19,0 0 1,0 0 44,0 1-70,0-1 1,5 2-1,1 2-35,-2 1 1,-2 1-86,-2-6 1,2-1 126,3-5 0,-3 4-16,4-3-54,-4-5 1,-2 9 94,0-5 0,0 4 0,0 2 0</inkml:trace>
  <inkml:trace contextRef="#ctx0" brushRef="#br0" timeOffset="557">35 480 7497,'11'0'176,"1"0"0,-1-6 0,6 0-126,1 3 0,4 1 7,1 2 1,8 0-48,-3 0 1,-1 0-101,2 0 70,-1-8 1,6 6 0,-1-3-156,-5 3 1,3 2-110,-8 0 103,-1 0 1,-4 0 0,-3 2-121,-4 3 59,4-3 0,-13 8 122,4-5 1,-6-1 119,-6 8 0,3-9 0,-9 3 0,-7 4 0,-8-1 0</inkml:trace>
  <inkml:trace contextRef="#ctx0" brushRef="#br0" timeOffset="872">206 411 8326,'0'10'-1803,"0"-2"1875,0-8 1,-2 1 72,-3 5-7,3-4 0,-6 8 11,8-5-75,0-3 0,0 13 0,0-3 95,0 3-106,0 2 1,0 0-30,0 0 0,0 6 10,0 0 1,0 8 0,0-5-65,0 1-23,0 5 1,0-5-2,0 7 0,-5-7 29,-1-4 0,-2-4 0,4-2-360,-1 0-41,-1-8-153,6 7 99,0-14 470,0 5 0,2-9 0,4-3 0,3-5 0,8-7 0</inkml:trace>
  <inkml:trace contextRef="#ctx0" brushRef="#br0" timeOffset="1123">378 480 7405,'0'17'231,"0"0"1,0 0-226,0 0 0,0 1 0,0 1 74,0 3 0,0-1 25,0 8 0,0-6 36,0 5-349,0-7 0,0 10 4,0-8 1,0 1 40,0-1 1,0-4 0,0 4-23,0-4 0,0-7 16,0-1-423,0 0 592,0 7 0,-8-1 0,-1 0 0</inkml:trace>
  <inkml:trace contextRef="#ctx0" brushRef="#br0" timeOffset="1373">86 703 8326,'-17'0'-1111,"6"0"1062,-1 0 1,3 2 53,-2 3-2,3-3 0,6 6 4,-4-8 630,4 0-608,-5 7 41,7 3-138,0 7 1,0-6-1,0 1-174,0 1 72,0-5 0,0 7 0,0-4-116,0 5-189,0-7 313,0 6 1,6-5 161,-1 7 0,9-7 0,-5 5 0,8-6 0</inkml:trace>
  <inkml:trace contextRef="#ctx0" brushRef="#br0" timeOffset="1572">549 737 8037,'-9'9'-350,"1"-1"550,8-8-92,0 8-305,0 1-44,0 8-173,8 0 208,-7 1 206,15-1 0,-7 0 0,8 0 0</inkml:trace>
  <inkml:trace contextRef="#ctx0" brushRef="#br0" timeOffset="2199">960 360 7269,'-9'0'-202,"-1"0"1121,5 0-534,3 0-234,-6 0-356,8 0 679,0 0-522,8 0 154,1 0 1,8 0-258,0 0 1,2-2 135,4-4 0,-4 4 45,4-3 1,-4 3 20,-2 2 1,0 0-3,1 0-152,-1 0 0,0 0-174,0 0 277,-7 0 0,5 0 0,-6 0 0</inkml:trace>
  <inkml:trace contextRef="#ctx0" brushRef="#br0" timeOffset="2431">926 566 8076,'-17'0'-982,"0"0"1107,7 0 25,3 0-17,7 0-71,0 0 0,7 0-93,5 0 1,3 0 0,2 0 0,0 0-4,0 0 0,6 0 64,0 0-195,0 0 1,0 0 0,-1 0-17,-1 0 1,4 0-128,-2 0 1,0 0 307,-6 0 0,8 0 0,1 0 0</inkml:trace>
  <inkml:trace contextRef="#ctx0" brushRef="#br0" timeOffset="2840">1114 172 6975,'0'9'92,"0"-1"1,2-3-88,4 1 0,4 2-7,7-3 1,0-1-40,0 8 0,0-3 51,0 3 1,6 3-28,0-4 0,0-1-2,-6 1 0,2-1-4,4 1 0,-4 2 16,4-7 0,-10 6 1,-2-7 0,-5 3 113,6-2-47,-9-5 0,5 9 147,-8-4-126,0-4 1,-2 13 0,-2-4 127,-1 5-173,-9-7 0,5 6 0,-7-1 112,5 7-100,-4-2 0,5 5-48,-7-7 1,0 6-1,0 2 33,0 2 0,0-4-37,0 5 1,-1-7-36,1 2 1,6-4 83,-1-2-229,9 0 1,-11-5-418,9-1 203,-1-7 0,8 3 398,3-7 0,5-15 0,7-4 0</inkml:trace>
  <inkml:trace contextRef="#ctx0" brushRef="#br0" timeOffset="3439">1868 291 7775,'-9'0'-312,"-1"0"683,5 0-208,3 0-272,-6 0 358,8 0-218,0 0-68,8 0 0,1-5 16,8-1 0,0 0 1,1 6 0,-1-5-16,0-1 0,6 0 54,0 6 1,-1 0-34,-4 0 0,-7 6 6,0 0 0,-1 7-3,1-2 0,3 5 9,-9 1 1,1 2 2,-6 4 0,0-4-10,0 3 0,0 3-1,0-2 1,0 0-210,0-6 0,-6 0 66,1 0 1,-7 0-142,6 1 0,-1-7 96,1 0 1,2-7 198,-7 2 0,7 3 0,-11-7 0,5 6 0</inkml:trace>
  <inkml:trace contextRef="#ctx0" brushRef="#br0" timeOffset="3732">1937 120 8033,'-10'0'-276,"-5"0"332,13 0 1,-5 2-95,7 4 1,-6-2 154,0 7 1,0 6-142,6 6 1,0 9 71,0 3 0,-5 1 3,-1 9 0,-5 1-97,5 6 0,-6-1 33,7 0 1,-7-5-22,7 0 0,-7-10-156,6-2 0,-5-7-279,5-10 264,1-8-147,5-1 1,5-10 351,1-4 0,15-18 0,-2-12 0</inkml:trace>
  <inkml:trace contextRef="#ctx0" brushRef="#br0" timeOffset="4049">2451 206 8296,'-12'0'-814,"1"0"292,7 0 895,-11 0-203,13 0 0,-6-2 118,8-4-223,0 4 0,8-7 2,3 3 0,-1 4-69,1-4 1,1 3-18,5-3 1,0 4-161,0-4 1,0 4 143,1 2 0,-1 0-480,0 0-52,0 0 14,0 0 280,0 0 273,-7 0 0,-3 8 0,-7 2 0</inkml:trace>
  <inkml:trace contextRef="#ctx0" brushRef="#br0" timeOffset="4239">2451 274 7080,'17'-2'-12,"0"-3"0,0 3-32,0-4 1,1 4 6,-1 2 1,0-6-124,0 1 1,6-1-59,0 6 0,-1 0-78,-4 0 296,-1 0 0,0-8 0,0-1 0</inkml:trace>
  <inkml:trace contextRef="#ctx0" brushRef="#br0" timeOffset="4498">2622 257 7110,'-9'10'-159,"-1"-3"0,6-5 395,-1 4 0,-1 3-118,6 9 0,0-1-64,0 0 1,0 6-8,0 0 0,0 5-5,0-5 1,-2 7-142,-4-1 0,4 1 150,-3-1 0,3 1-267,2-7 0,0 0-46,0-6 1,0-5-351,0-1 368,0 1 244,0-3 0,-8 6 0,-1-5 0</inkml:trace>
  <inkml:trace contextRef="#ctx0" brushRef="#br0" timeOffset="5032">3033 291 8296,'-9'0'-882,"1"0"0,8-1 929,0-5 12,0 4-55,8-6 1,1 3 4,9-1 0,-1 0 19,0 6 0,0 0 3,0 0 0,0 0-29,0 0 1,0 0 16,1 0 122,-1 0-113,0 0 269,0 0-264,-8 0-7,-1 8 0,-8-4 20,0 7 0,0-7-33,0 11-38,0-5 5,0 7-34,0 0-33,0 0 80,0 0 132,0 0-82,0 0 15,0 1 79,0-1 20,-8 0 81,7 0-188,-7 0 0,2-6 202,1 1-169,-1-8 0,4 5 102,-4-3-163,4-4-16,-13 5 1,11-7 47,-7 0-20,7 0-292,-11 0 221,5 0 0,-1 0-195,-1 0 1,9-1 2,-3-5-540,-4 4 358,9-6 411,-7 8 0,0-7 0,-1-3 0</inkml:trace>
  <inkml:trace contextRef="#ctx0" brushRef="#br0" timeOffset="5305">3376 17 8289,'-11'0'-95,"-1"0"161,8 0-26,-11 0 25,13 0 1,-5 2-287,7 4 1,0-2 139,0 7 1,0-5-141,0 5 1,0-5 25,0 5-265,0 1 168,7 5 1,-3-2 291,7-3 0,1 3 0,5-6 0</inkml:trace>
  <inkml:trace contextRef="#ctx0" brushRef="#br0" timeOffset="5472">3462 34 8027,'0'-9'-614,"0"1"688,0 8 0,0-2 28,0-3-302,0 3 149,0-6 1,0 10-382,0 4 433,0-4-1,0 13 0,7-6 0,3 9 0</inkml:trace>
  <inkml:trace contextRef="#ctx0" brushRef="#br0" timeOffset="5941">3650 103 7873,'0'-10'-490,"0"-5"629,0 13-19,0-5-92,0 7 0,0 2 16,0 3-29,0 5 1,0 7-145,0 0 0,0 0-120,0 0 0,0-5-6,0-1 1,6 1-299,0 5 553,-1 0 0,3 0 0,1 0 0</inkml:trace>
  <inkml:trace contextRef="#ctx0" brushRef="#br0" timeOffset="6222">3873 69 6518,'0'9'1133,"0"1"-894,0-5-136,0 5 0,0 9-14,0 4 0,0-4 5,0 4 1,0 1-33,0-1 1,0 8-121,0-3 0,0-1 99,0 2 1,-6-1-154,0 6 0,-1-1-44,1-5 1,-1 3 48,-5-8 1,-1-1-414,7-4 124,-7-1-135,11-8 86,-6-1 445,8-8 0,-7-8 0,-3-1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9:30.3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654 88 7481,'12'-10'-1502,"8"-2"1570,-18 0 8,17-7 36,-16 16 12,7-7-11,-10 10 123,0 0-186,0-9 1,2 6-32,5-4-18,-4 5-19,6 2 8,-9 0 177,0 0-106,-9 9 1,4 1 40,-10 5-7,10 4-58,-14-7 0,14 10 4,-9 0 0,2-1-61,-3 1 1,-2 0 53,10 0 1,-10-1-73,2 1 0,3 0 48,-2 0 1,-1 0-4,-6-1 0,6 1 11,0 0-15,1 0 0,-8-1-11,0 1 1,8-2-1,-1-6-9,11 5 23,-16-6 1,11 1-4,-6 1 1,5-8 34,10 7 2,-9-9-27,6 15 1,-9-16 17,5 11-20,4-10-1,-6 14-21,-1-7 0,8 3 32,-6-1-40,6-9 16,-8 14 1,8-14-6,-5 10 27,4-10 0,-4 7 25,0-5-41,-1-5 0,8 11 7,0-6-11,-9-5 1,6 10 15,-4-4 76,5-6-68,-8 8-4,8-1 1,-11-6 0,6 4-20,5 5 1,-10-7 23,4 9-4,6-9-21,-17 15 0,16-15 19,-4 9-39,-5-9 0,9 7-31,-4-5 0,-2-2-7,1 10 1,-1-8-14,1 7 0,3-6-14,-9 6 1,9-7-24,-2 8 1,-3-8-140,3 8 16,0-10 1,4 11 92,-4-8 1,5 1-188,-6-1 326,6-6 0,2 8 0,0-10 0</inkml:trace>
  <inkml:trace contextRef="#ctx0" brushRef="#br0" timeOffset="467">676 88 8366,'12'-10'0,"0"5"0,-5-9-422,-4 9 1,14-7-15,-10 5 0,3 4 547,-3-4 151,-5 4 252,8 3-191,-10 0 112,0 0-339,-10 0 0,6 0 1,-11 0-117,-2 0 121,-2 10 0,-5-5-119,-6 10 0,4-8 25,-10 7 0,7 1 0,-5 4-173,2-4 1,-4 4 236,7-4-247,-10 4 0,15 0 1,-5-2-146,5-2 1,2-8 140,0 8 1,3-8-304,4 7 235,-4-9 86,17 5 0,-6-3 162,16 0 0,4 1 0,9-8 0</inkml:trace>
  <inkml:trace contextRef="#ctx0" brushRef="#br0" timeOffset="657">720 153 8366,'12'0'-685,"-3"0"807,-9 0 644,0 0-476,10 0-6,-8 0-166,8 10 0,-10 2-96,0 10 1,0-1-9,0 1 1,7 7-191,1 0 0,6 3-302,-7-3 1,8-3 88,-8 11 389,10-11 0,-5 15 0,10-7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9:34.8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697 196 8103,'0'-12'-2265,"0"0"2239,0 5 39,0 4 20,0-6 11,0-1-20,0 8 1,0-10-4,0 4-10,0 6 1,7-10 3,1 5 37,-1 4 117,3-16-143,-8 16 1,10-14 43,-5 10-57,-4 0-7,6-3 4,-9 8 0,3-8-6,4 10 0,-4-2 144,4-6-114,-5 6 95,-2-8-8,10 10 22,-8 0-45,8 0 1,-10 0 349,0 0-420,0 10 0,-2-5 4,-6 9 0,6-6 18,-5 6 1,-3-7 48,3 8-35,-10-1-56,5 8 1,-3-2-1,1-4-18,-3-1 1,5 0 80,-3 6-49,1 1 1,-8 0 4,0 0 0,3-1-56,4 1 1,-4-2 29,4-6 1,3 5-13,-2-4 24,-1 4 0,-4 3 8,4 0-4,-4-10 1,14 7 42,-9-4-33,-1 4 1,1 1-13,-1-6 1,8 3 77,-8-10-61,10 10-51,-4-14 1,6 14 31,-4-10-16,5 10-42,-18-15 50,18 18 0,-10-18 0,7 8-29,-2-1 20,-1-6-1,-1 16 1,6-14 4,-4 9-1,-5-9 1,9 7 2,-4-4 0,5-4 1,2 11 4,-10-10 0,8 7-6,-6-5 1,4-4 83,-4 4-80,6 5 0,-8-7 2,10 9 1,-7-6 9,0 6 21,-1-9 1,6 7-26,-5-5 0,4-2-5,-4 10 1,-3-8 60,3 7-56,0-9 0,5 7 36,-6-4-24,6-6 37,-8 8 1,10-8-56,0 5-2,0-4-2,0 6-10,0-9 708,0 0 0,-2-7-597,-6 0-20,6 0-53,-8-3 0,8 0 3,-5-4 0,4-6-44,-4 6 0,2-5-23,-2-3 0,5 0-8,-6 0 1,-1-7 8,1 0 1,1-2-133,7 2 1,-7 5-232,0-6 260,-1 6 1,8 3-1,0-1-414,0 0 1,0 0-232,0 0 333,0 10 1,10-5 26,4 10 420,6 0 0,2 7 0,-1 0 0,1 0 0,0 0 0</inkml:trace>
  <inkml:trace contextRef="#ctx0" brushRef="#br0" timeOffset="307">153 980 8248,'-12'0'571,"-8"0"-837,18-9-213,-8 6 630,10-7 0,10 10-53,4 0 1,6-7 6,1 0 0,11-3-74,4 3 1,8 5-204,7-6 0,-3 6 178,10 2-6,0 0 0,17-10 0,3-2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6:08:10.3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110 262 7215,'-13'0'-42,"4"0"-54,9 0 137,0 0 1,2-8-17,5 1-28,6 0 19,8 7-55,1 0 0,0 0 38,0 0 3,-1-10 38,1 8-29,0-8 139,0 10 0,-8 0-19,1 0 3,-10 0 0,4 3-63,-9 4 6,0-5-43,0 18 1,0-16 49,0 11-157,0 0 0,0-1 114,0 1 1,0-8-136,0 7 1,-2-6 103,-5 6 1,4-7-152,-4 8 0,2-10 0,0 4-410,-2 1 247,0-8 213,-3 8 0,8-7-366,-6 4 457,-4-5 0,0 18 0,-10-8 0</inkml:trace>
  <inkml:trace contextRef="#ctx0" brushRef="#br0" timeOffset="273">110 436 6893,'-13'0'176,"4"0"34,9 0-59,0 0-137,9 0 0,-4 0 0,7 2-44,-2 6 77,7-6-127,-5 8 0,10-3 106,0 0-196,-1 0 1,-6 1-126,-1-1 203,-9 0 1,5-4-1,-8 2-247,6 2 214,-6 0-81,8 3 206,-10-8 0,0 10 0,0-4 0,-10-6 0,8 17 0,-8-7 0</inkml:trace>
  <inkml:trace contextRef="#ctx0" brushRef="#br0" timeOffset="600">22 567 8077,'-12'0'-440,"3"0"-50,9 0 321,0 0 301,9 0-93,3 0 0,10-3-20,0-4 0,7 5 0,3-8 44,1 0-112,-6 8 0,12-8 0,-10 8 131,-3-6-113,8 6 1,-10-8 0,5 10 79,-4 0-140,-4 0 192,1 0-40,0 0-7,-10 0 0,-2 3 22,-10 4-61,0 5-27,0 0 1,0 8-1,-3-8-57,-4 0 1,5 0 24,-6-5 0,4-5-320,-4 6 342,6 4-171,-17-10 1,14 15 0,-7-7 192,2 2 0,-7-7 0,5 14 0,-10-7 0</inkml:trace>
  <inkml:trace contextRef="#ctx0" brushRef="#br0" timeOffset="890">197 675 7026,'-12'0'-584,"2"0"706,10 0 15,-10 0-111,8 0 327,-8 0-231,10 0 1,0 3-32,0 4 0,0-2 93,0 10 0,0-8 34,0 7-160,10 1 1,-8 9 144,5 5-269,-4-5 1,-3 8 0,0-11 136,0 1-276,10 0 1,-8 0 70,5 0 1,-4-1-251,-3 1 0,2-7-302,5-1 686,-4-9 0,16 14 0,-7-7 0</inkml:trace>
  <inkml:trace contextRef="#ctx0" brushRef="#br0" timeOffset="1408">698 327 7854,'-10'-12'-355,"7"2"260,-6 10 152,9 0-151,0 0-74,9 0 38,4 0 1,1 8-1,-2 1-137,-2 3-175,7-7 353,-5 15 89,0-8 0,-2 9 0,-1 1 0,3 0 0</inkml:trace>
  <inkml:trace contextRef="#ctx0" brushRef="#br0" timeOffset="1581">698 545 6617,'0'-12'-675,"0"2"528,9 10 147,-6 10 0,16-8 0,-7 8 0</inkml:trace>
  <inkml:trace contextRef="#ctx0" brushRef="#br0" timeOffset="1756">589 937 7287,'0'-22'-71,"9"0"0,-4 5 0,10-2 25,2-5 18,2-3 1,10-2 0,0-2-114,-2-3 0,-3 7 55,-2-2-134,9-5 1,-7 10 219,5-5 0,-4-5 0,-4 0 0</inkml:trace>
  <inkml:trace contextRef="#ctx0" brushRef="#br0" timeOffset="2032">1046 175 8135,'0'-12'-1172,"0"-8"1827,0 8-420,0 0-32,0 2-350,0 10 655,0 0-436,10 10 1,-8 2-1,5 12 156,-4 5-232,-3-4 0,0 13 0,0-6 201,0 2-283,0-8 0,0 13 0,0-8-15,0 3 0,0-7-418,0 2 194,0-5 1,7 5-300,0 0 367,1 0 1,-6-14 256,5-1 0,-4-9 0,6 5 0,1-10 0,2 0 0</inkml:trace>
  <inkml:trace contextRef="#ctx0" brushRef="#br0" timeOffset="2408">1068 218 8135,'0'-12'-1925,"0"0"1481,0 5 1455,9 4-110,-6-6-1305,7-1 305,-10 8 0,0-11 1,2 9 138,5-4-25,-4 1 1,9 0 19,-5 0 0,-2-1-7,9 8-5,-9 0 1,15 0-37,-6 0 0,-2 0 46,3 0 0,-8 0-17,7 0 0,-6 0-26,6 0 45,-9 0-21,14 0 6,-7 0 1,3 0-1,0 0 1,-11 3 6,4 4 18,4-5 1,-7 10 33,9-4-45,-9-6 0,7 15-2,-5-10 1,-4 10 11,4-2-51,5-5 1,-10 9-1,6-5-17,-6 6 1,5 4 5,1 5 1,-1-5 37,-7 5-177,0 5 0,0-10 27,0 5 1,0-5-86,0-2 1,0 0 38,0 0 1,0 0-168,0-1 343,0 1 0,0-10 0,0 8 0,0-8 0</inkml:trace>
  <inkml:trace contextRef="#ctx0" brushRef="#br0" timeOffset="2723">1133 327 8135,'-12'0'-1404,"2"0"1343,10 0 521,0 0-425,10-10-34,2 8 0,10-8-111,0 10 0,-1 0 145,1 0-175,-10 0 0,8 0 18,-6 0 1,-2 0-18,3 0 55,-1 0 0,1 0-81,-1 0 56,-9 10 0,5-5 109,-10 9 0,0-9 0,-10 15 0,-2-8 0</inkml:trace>
  <inkml:trace contextRef="#ctx0" brushRef="#br0" timeOffset="2922">1111 479 7967,'-12'0'-705,"3"0"356,9 0 465,0-9-90,9 6 1,3-9-35,10 5 1,0 5-9,0-6 0,-1-1-57,1 1-125,0 1 0,0 7 91,-1 0-224,1 0 190,0 0 141,-10 0 0,8 10 0,-8 2 0</inkml:trace>
  <inkml:trace contextRef="#ctx0" brushRef="#br0" timeOffset="3114">1155 610 6739,'14'-7'-75,"1"0"1,-1-1 0,8 8-160,0 0 0,-8 0 132,1 0 102,-1 0 0,8 0 0,0 0 0</inkml:trace>
  <inkml:trace contextRef="#ctx0" brushRef="#br0" timeOffset="3356">1198 741 8135,'-12'0'-75,"0"0"338,5 0-178,5 0-152,-8 0 1,7 0-4,-4 0 46,5 0 1,-10 2 7,4 5 1,6-2-41,-5 10 1,-3-8 176,3 8-373,0-1 1,-1 1 4,1-1 0,0 1-109,7 6 1,0-6 40,0 0 315,0-11 0,0 6 0,0-10 0,0 0 0</inkml:trace>
  <inkml:trace contextRef="#ctx0" brushRef="#br0" timeOffset="3531">1285 741 6975,'13'-10'-501,"-1"8"662,-5-6 24,-5 6 1,10 2 239,-4 0-460,-6 0 0,18 7 134,-6 1-90,-4 8-22,9-13-72,-7 16 0,8-14 0,-4 7 151,-1-2-191,-10-3 0,14-4 125,-4 4 0,4-5 0,3 8 0</inkml:trace>
  <inkml:trace contextRef="#ctx0" brushRef="#br0" timeOffset="3790">1590 153 8135,'0'-12'-64,"0"-8"8,0 18 107,0-8 1,0 8-412,0-5 163,0 4 186,0-6 1,8 11-27,-1 5 2,0-4 0,-7 16-2,0-5 0,7-1 1,1 1-122,-3 3 0,-3 2-350,-2 3 366,0 0-199,10 0 341,-8 0 0,17-1 0,-7 1 0</inkml:trace>
  <inkml:trace contextRef="#ctx0" brushRef="#br0" timeOffset="4065">1808 22 8135,'0'-12'-417,"0"2"1,3 10 245,4 0 327,-5 0 37,8 0-36,-10 0-40,0 10 0,7 5 1,0 11 4,-2 3 1,5 17-11,-3-2 0,8 7-106,-8-1 1,0 6 174,-7 9-237,10-9 0,-8 7 0,6-7 46,-6-1 1,-2-2-108,0-9 1,0-3-22,0-5 0,7 3 2,1-10-42,-1-9 0,-7-1-638,0-5 174,0-4 642,0 0 0,9-20 0,4-2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23:50.2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 34 7319,'-10'0'309,"3"2"-197,7 3 0,0-1 0,0 7 91,0 1-241,0 3 0,0 1 132,0 1 1,0 5-69,0 0 0,0 5 57,0-5 0,0 5-218,0-5 1,2 2-11,3-2 1,-3-4-435,4 4 328,-4-4 0,-2-1 1,1-3 250,5-3 0,-4-3 0,5-8 0</inkml:trace>
  <inkml:trace contextRef="#ctx0" brushRef="#br0" timeOffset="308">279 1 7092,'8'9'243,"-5"6"-174,8-4 1,-5 3-3,5 3 0,-6-1 0,4 0-21,-1 1 1,3 5-9,-6 0 0,1 5 6,-6-5 1,0 2-20,0-2-25,0 3 0,0 6 0,0-2 36,0-1-123,-8-8 1,5 9 0,-7-7-383,3-2 265,-6-9 1,10 2 203,-8-8 0,0 8 0,-6-4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23:46.3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34 164 6076,'9'-9'834,"-2"2"-776,-7 7-12,0-7-48,0 5 91,0-5-216,0 7 168,0 0-85,0 7 49,0-5 0,-2 12 68,-3-3-28,3 4 1,-7 1 7,3 1 0,4-1 21,-3 1 1,1 5-46,-1-1 1,3 7 21,-4-6 1,5 5-12,1-5 0,0 7 16,0-1 1,0 1-15,0-2 0,0 4-65,0-3 1,0 1-16,0-2 0,1-3-13,5-8 0,-4 1-47,3-1-319,4 1-94,1-8 236,6 5-79,0-12 354,1-2 0,-1-9 0,1-7 0</inkml:trace>
  <inkml:trace contextRef="#ctx0" brushRef="#br0" timeOffset="492">362 263 8357,'-9'0'0,"2"0"-219,-1 0-54,7 0 0,-7-2-77,8-3 293,8 3 1,1-5 24,7 7 0,1 0-33,-1 0 1,0 0 54,1 0 0,-1 0-14,1 0 1,-1 0 13,1 0 1,-7 0 17,1 0 1,0 1 35,6 5 1,-8-2 90,-4 7 0,3 0 33,-3 5 0,3 0-135,-3 1 0,-3-1-16,3 1 1,-3-1 37,-2 1 0,0-1-149,0 0 1,0 1-44,0-1-177,0 1 59,-7-1-397,5 1 652,-5-8 0,-1 5 0,-1-5 0</inkml:trace>
  <inkml:trace contextRef="#ctx0" brushRef="#br0" timeOffset="799">461 115 7198,'-9'0'-309,"1"0"1,6 0 346,-3 0 1,3 2 147,-3 4 27,3-5-50,2 14 1,0-6-117,0 7 1,-2 6 35,-3 0 1,3 8-13,-4-3 0,3 9-46,-3 3 0,4-1-20,-3-5 1,-3 3-132,3-3 0,0 4 37,5-10 0,0-3-242,0-2 1,0-9-393,0-2 723,0-8 0,-8 5 0,-1-8 0</inkml:trace>
  <inkml:trace contextRef="#ctx0" brushRef="#br0" timeOffset="1166">839 164 7376,'0'-9'37,"0"2"-91,7 7 0,2 0 40,7 0-126,1 0 1,-1 0-9,1 0 0,-1 0-117,1 0 0,-6 0 139,-1 0 1,-4 0 125,5 0 0,-7 0 0,3 0 0,-7 0 0</inkml:trace>
  <inkml:trace contextRef="#ctx0" brushRef="#br0" timeOffset="1364">839 263 7290,'16'0'87,"-5"-2"-246,0-3 1,0 3 118,5-4 1,1 5-194,-1 1 0,1-6-121,-1 1 31,0-1 323,1 6 0,-1 0 0,1 0 0</inkml:trace>
  <inkml:trace contextRef="#ctx0" brushRef="#br0" timeOffset="1649">937 263 6702,'-9'0'51,"2"7"0,7-3-26,0 7 97,0-7 1,0 10-97,0-3 0,0 4 37,0 1 1,0 2-68,0 4 1,0-2 0,0 8 0,0-3-42,0 3 1,0 1-178,0-7 1,0 0-260,0-6 109,0 1 372,0-1 0,7-7 0,2-1 0</inkml:trace>
  <inkml:trace contextRef="#ctx0" brushRef="#br0" timeOffset="2248">1282 197 8209,'-7'-9'-701,"5"2"0,-5 5 478,7-3 299,0 3-83,0-6 0,7 8-21,4 0 0,-2 0-5,2 0 15,0 0 0,5 0 10,1 0 1,-6 0 0,0 0 1,-6 0 50,6 0-70,-7 0 154,10 0 0,-12 2-29,4 4 0,-3-3 51,3 8-128,-4-7-14,5 11 1,-5-8 9,3 4 60,-3 4-187,5-6 132,-7 7-91,0 1 65,0-1 0,6 0 58,-1 1-33,1-1 0,-6 1 4,0-1 0,0-5 110,0 0-98,0 0 60,0 5-44,0 1-25,0-1 0,0-5 26,0 0 1,0-7 39,0 3 1,-2-5 102,-3 3 42,3-3-187,-6 6 0,7-8 24,-5 0 0,3 0 58,-8 0-53,7 0-36,-11 0 1,6 0 0,-7 0 1,5 0-59,0 0 0,5 0-15,-5 0 1,6 0-73,-6 0 0,5 0 36,-4 0-311,6 0 0,-5 1-81,3 5-536,4-4 990,-5 5 0,7-7 0,0 0 0</inkml:trace>
  <inkml:trace contextRef="#ctx0" brushRef="#br0" timeOffset="2548">1512 0 8226,'-16'0'-613,"7"0"1,1 2 593,8 4 21,0 3 0,0 2-62,0 0 1,0-6-130,0 6 1,2-2 22,4 2 0,-5 4 80,5-4 1,1-2 85,-1 2 0,6 0 0,-2 5 0</inkml:trace>
  <inkml:trace contextRef="#ctx0" brushRef="#br0" timeOffset="2731">1578 17 8226,'0'-9'-84,"0"1"-259,0 8-1039,0 0 1297,0 8-223,0 1 308,0 7 0,7 0 0,2 1 0</inkml:trace>
  <inkml:trace contextRef="#ctx0" brushRef="#br0" timeOffset="3158">1808 82 7887,'0'-9'-414,"0"2"1,0 5 563,0-3-4,0 3-202,0-6 137,0 8 0,0 8 0,0 3 0,0-2-5,0 2 1,0 0-238,0 5 1,0 1-6,0-1 0,0 6-77,0 0 1,0 0 52,0-6 114,0 1 76,0-1 0,0 1 0,0-1 0</inkml:trace>
  <inkml:trace contextRef="#ctx0" brushRef="#br0" timeOffset="3491">1972 66 6800,'9'9'273,"-1"6"-204,-8-4 0,1-2 3,5 2 0,-4 0 1,3 5 1,-3 2-1,-2 2 91,0 2-186,0 8 1,0-5-1,0 8 157,0 0-249,0 0 1,0-6 115,0 0 0,-2-5 0,-1 4-146,-3-2-60,1-2-302,-3-6-82,7 0 588,-14-6 0,6 4 0,-8-5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23:54.4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 33 8326,'0'-9'-2324,"0"2"2350,0 7 0,0-2 83,0-4-1,0 5 13,0-7 52,0 8 197,0 0 1,-2 6-348,-3-1 1,3 8 25,-4-2 33,4 4 1,1 1-33,-5 1 1,4 1 5,-3 4 1,3-2 3,2 7 0,-6 1 7,1 4 0,0 1-64,5 0 0,0 0 52,0 0 0,0-2-60,0-4 0,0 2 45,0-7 1,0 6-113,0-6 0,0 0-11,0-6-106,7 0 1,2 1 42,7-1 1,-5-5-619,0 0 764,0-7 0,13 10 0,2-4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23:58.0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99 115 7387,'-9'0'-419,"1"0"465,8 0 46,0-7-61,8 5 0,1-5-41,7 7 0,1-2 1,-1-4 0,0 5-11,1-5 1,-6 4 9,0 2 0,0 0-23,5 0-7,1 0 39,-1-7 131,0 5 1,-5-5-122,0 7 128,-7 0-91,3 0-41,-7 0 290,0 0-263,0 7 0,0-3 49,0 7 1,0-6-49,0 6 1,-2-5 73,-3 5 0,3-6-66,-3 6 1,-4-2 0,-1 4 81,1-2-105,2 0 0,0 0 56,-4 0-364,3 0 220,-6 5-290,5 1 0,0-6 58,3 0-472,-3-8 774,7 12 0,-5-6 0,7 0 0,-7-2 0,-3-7 0</inkml:trace>
  <inkml:trace contextRef="#ctx0" brushRef="#br0" timeOffset="301">115 280 7049,'-9'0'389,"2"0"-302,7 7 96,0-5-163,0 5-4,7 0-66,2-5 0,8 11 17,-1-8-362,0 8 285,-6-11 1,2 7-270,-6-3 306,7-5 3,-12 7 1,9-7-104,-5 5-148,-3-4 321,5 5 0,-7 0 0,0 3 0</inkml:trace>
  <inkml:trace contextRef="#ctx0" brushRef="#br0" timeOffset="658">17 444 8312,'-10'0'-2164,"3"0"2188,7 0 1,0-2 179,0-3-114,0 3 1,2-6 74,3 8 1,5-1-105,6-5 1,2 4 45,4-3 0,-2-3-86,8 3 1,-7 0-29,7 5 1,-3-6 65,3 1 0,3-1-98,-4 6 1,-3 0 43,-2 0 0,-4 0 0,-1 0 13,-1 0-3,-7 0 0,4 2 12,-8 3 303,1-3-170,-6 6 153,0-1-187,0 2-347,-7 7 164,5-6-71,-13 4 0,11-7 1,-5 6-351,2-2 224,-6-7 0,10 10-395,-8-3 465,7-3 184,-11 6 0,6-5 0,-7 8 0</inkml:trace>
  <inkml:trace contextRef="#ctx0" brushRef="#br0" timeOffset="958">148 526 8312,'0'-9'-1469,"0"2"1552,0 7 350,0 0-379,0 7 1,0-4 200,0 8-189,0 0 0,0 6-20,0-1 0,0 1-46,0-1 1,0 1-20,0-1 3,0 0 0,0 1-72,0-1-236,0 1 0,0-1 125,0 1 1,0-6 198,0-1 0,0 1 0,0 6 0</inkml:trace>
  <inkml:trace contextRef="#ctx0" brushRef="#br0" timeOffset="1484">592 115 8507,'-10'0'202,"3"0"-543,7 0 37,0 0 1,2 6 56,3-1 1,-3 2-127,4-1 171,3-4 0,-5 11-40,6-8-73,-6 8 315,11-4 0,-13 7 0,5 1 0</inkml:trace>
  <inkml:trace contextRef="#ctx0" brushRef="#br0" timeOffset="1690">575 312 7154,'-9'0'-78,"2"0"-75,7 0-107,0 0 1,2 6 81,3-1-9,-3 1 0,11-4 187,-8 3 0,8-3 0,-4 5 0</inkml:trace>
  <inkml:trace contextRef="#ctx0" brushRef="#br0" timeOffset="1949">542 789 8337,'-9'0'-422,"2"0"0,7-2 354,0-3 1,0 1 97,0-7 1,0 0-117,0-5 0,7-3 106,4-3 1,-2 4-249,2-4 1,0-2 131,6 3 0,1-3 96,4 2 0,-4-4 0,6-6 0</inkml:trace>
  <inkml:trace contextRef="#ctx0" brushRef="#br0" timeOffset="2258">756 148 7160,'-9'0'91,"1"0"56,8 0-69,0 0-1,0 7 0,0 3 0,0 6-28,0 0-11,0 1 1,0 5-41,0 0 0,0 7 44,0-2 0,0-1-169,0 1 0,0-5 0,0 4 84,0-3-210,0-1 1,0-5 0,2-3-83,4-3-35,-4-3 370,5-8 0,0 0 0,2 0 0</inkml:trace>
  <inkml:trace contextRef="#ctx0" brushRef="#br0" timeOffset="2642">805 82 7088,'0'-9'-182,"0"2"0,7 7 239,4 0-103,-3-7 1,6 5 90,-3-4-59,4 5 1,1 1 30,1 0 129,-8 0-59,5 0-20,-4 0 31,6 0 0,-7 0-53,6 0-9,-13 0 0,5 1-12,-7 5 9,7-4 0,-5 7 43,3-4 0,-1-1-9,2 7 29,-5 0 0,7 5-72,-8 1 0,2 1 5,3 4 1,-3-4-25,3 4 0,-3 2-13,-2-2 1,0 1-91,0-1 1,0-2 70,0 8 1,0-6-148,0 5 1,2-7 91,3 2 1,-3-9-474,4-2 5,-4 0 550,-2 5 0,0-7 0,0-1 0,0-8 0</inkml:trace>
  <inkml:trace contextRef="#ctx0" brushRef="#br0" timeOffset="2958">789 280 8337,'-9'0'0,"-1"0"0,5 0 0,3 0 0,-5 0-503,7 0 379,0-8 1,7 6 185,4-3 1,-2-2-134,2 1 1,0 1 125,6 5 0,-1-6-212,0 1 0,-5-1 123,0 6 1,0-2-346,6-3 210,-1 3-135,1-5 75,-1 7-29,0 0 71,-6 0 187,4 0 0,-12 0 0,5 7 0,-7 2 0</inkml:trace>
  <inkml:trace contextRef="#ctx0" brushRef="#br0" timeOffset="3207">805 378 8337,'-9'0'-1649,"2"0"1726,7 0-61,0-7 132,0 5 0,2-5-90,3 7-39,4-8 0,8 7 13,-1-5 0,-5 2-127,0-1 0,0 3 40,5-3 1,1 3-93,-1 2-42,1 0 0,-6 0 75,0 0 32,-8 0 0,6 0-90,-3 0 172,-4 0 0,5 0 0,-7 0 0</inkml:trace>
  <inkml:trace contextRef="#ctx0" brushRef="#br0" timeOffset="3390">838 493 7096,'0'-9'-122,"7"-4"-17,4 8 0,4-6 214,1 5-552,1 1 477,-1 5 0,1 0 0,-1 0 0</inkml:trace>
  <inkml:trace contextRef="#ctx0" brushRef="#br0" timeOffset="3666">871 592 8337,'-9'0'-256,"1"0"496,1 0-504,5 0 450,-12 0-602,12 0 131,-13 0 156,13 0 157,-5 0-251,0 7 71,5 2 0,-11 8 72,8-1 1,-1-5-171,6 0 121,0 0-297,-7 5 227,5 1 199,-5-1 0,7-7 0,0-1 0</inkml:trace>
  <inkml:trace contextRef="#ctx0" brushRef="#br0" timeOffset="3849">953 625 8426,'0'9'-339,"0"-2"85,0-7 146,0 0-133,0 7 1,7-3 38,4 7 0,-2-7-8,2 1 1,0-3-224,6-2 433,-1 7 0,1-5 0,-1 5 0</inkml:trace>
  <inkml:trace contextRef="#ctx0" brushRef="#br0" timeOffset="4176">1232 82 7054,'-7'-9'514,"5"2"-377,-5 7-107,7 7 0,0-3 0,0 7 84,0 2-140,0 1 1,0 3 0,0 1-141,0 4 61,0-4 0,0 6-204,0-8 1,5 6 34,1 0 3,-1 0 0,-5-6 271,0 1 0,8-1 0,1 1 0</inkml:trace>
  <inkml:trace contextRef="#ctx0" brushRef="#br0" timeOffset="4500">1380 0 6973,'0'17'97,"0"-1"0,0 1 37,0-1-69,0 0 0,0 6 0,0 2 32,0 2 0,6 1 32,-1 6-68,1 0 0,-6 0 1,1 1 51,5 5 0,-4-3-10,3 8-127,-3-8 1,-2 10-1,0-8 147,0-1-265,0-2 1,0-4-66,0-4 0,0 2 23,0-7 23,0 0 91,0-13-269,0-2 211,0-7-315,0-7 443,0-2 0,7-15 0,2-1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24:03.5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50 214 6196,'-9'0'143,"0"0"346,3 0-301,5 0 357,-7 0-334,1 0 44,5 0-42,-5 0-468,7 0 70,0 0 1,5-2 131,1-4 0,7 5 39,-2-5 1,-2 4-109,2 2 1,0-5 101,5-1 1,0 1 0,1 5 6,-1 0 1,-5 0-13,0 0 68,0 0-65,6 0 36,-8 0-6,5 0 1,-10 0 6,7 0-17,-7 0 29,3 0 0,-5 2-24,3 3 60,-3-3 1,5 7 109,-7-3-162,0 3 0,0 2 0,0 0 128,0 1-118,0 3 1,0 1-7,0 1 1,0 1-5,0 4 0,0-2 0,-2 6-111,-3-3 0,3 1 56,-3-2 1,3-4-80,2 4-24,0-4 1,-6-1-341,1-1 97,-1-7-93,6 6 483,0-13 0,0 5 0,-7-14 0,-2-2 0</inkml:trace>
  <inkml:trace contextRef="#ctx0" brushRef="#br0" timeOffset="359">83 0 6632,'-9'7'262,"3"4"-228,5-3 0,1 6 143,0-3 1,0 11-81,0 5 1,0 5-24,0 0 1,-2 9-34,-4 2 1,4 1 0,-5 2 74,0-1-127,5 7 1,-11-18-1,8 5-46,1-5 1,2-3-50,2-3 1,-2-10 94,-3-7-573,3-7 133,-5 3 23,7-7 428,7 0 0,2-15 0,8-3 0</inkml:trace>
  <inkml:trace contextRef="#ctx0" brushRef="#br0" timeOffset="734">543 115 6735,'0'-9'1060,"0"2"-1117,0 7 0,0-2 162,0-4-30,0 5-5,7-7-60,2 8-175,8-7 61,-1 5 0,1-5-9,-1 7 0,-5 0 68,0 0 0,0 0-508,5 0 359,1 0-204,-1 0 284,-7 0 0,1 2 114,-5 3 0,-3 4 0,5 0 0,-7-1 0</inkml:trace>
  <inkml:trace contextRef="#ctx0" brushRef="#br0" timeOffset="982">527 263 8217,'-10'0'-678,"-4"0"1,12-2 785,-3-3-90,3 3 42,2-5 1,2 7 19,3 0-47,4 0 1,8 0 0,1 0 18,4 0-81,-4 0 1,8-6-1,-6 1 78,2 1-151,-1 2 1,-2-3 0,1-1-232,2 2 250,0 3 0,-6 1-376,0 0 338,-6 0 121,4 0 0,-12 0 0,5 7 0,-7 2 0</inkml:trace>
  <inkml:trace contextRef="#ctx0" brushRef="#br0" timeOffset="1224">691 230 8217,'0'9'-697,"-2"-1"-175,-3-8 1083,3 0-183,-6 0-24,1 0 74,5 0 1,-5 1 59,7 5 1,0-3-84,0 8 0,0 0 11,0 6 0,0-1 9,0 1-65,0 6 0,0 1 1,0 5-80,0-1 0,0-3-34,0 3 1,0 1-112,0-7 0,0 0 90,0-6-86,0 1 0,0-7-30,0 1 240,7-7 0,-5 3 0,5-7 0</inkml:trace>
  <inkml:trace contextRef="#ctx0" brushRef="#br0" timeOffset="1933">1085 164 8224,'0'-9'-1110,"0"0"670,0 4 548,0 3 1,0-7-72,0 3-38,0 4 1,0-5 1,2 7 2,3 0-2,5 0-9,6 0 0,0 0-22,1 0 27,-1 0 0,1 0-6,-1 0 0,-5 0 0,0 0 17,-7 0 28,10 0 0,-10 0 2,7 0-1,-7 7 0,5-5 27,-4 4-18,-3 3 1,5-6-8,-7 8-48,0-7 0,6 11 34,-1-4 0,1-2 0,-6 2-32,0 0 0,0 5 14,0 1 1,0-1 22,0 0 1,0-5-16,0 0 10,0 0 1,0 6-10,0-1 1,0-5-1,0 0 20,0 2 0,0 1-38,0 3 1,0-6 17,0 0 1,0 0-16,0 5 3,0 1 1,0-1-19,0 0 58,0 1 1,0-1-37,0 1 153,0-8 0,0 0 27,0-4-44,-8-3 84,7 6-128,-7-8-30,1 0-23,5 0 0,-7 0-36,4 0 1,3-2 76,-4-4-11,-3 4 81,0-5-97,-7 7-53,-1-7 0,6 5 1,0-3 40,-1 3 0,2 2-10,-1 0 1,6 0-27,-6 0-18,0-8 1,0 7-163,0-5-116,7 4 1,-5 2-681,4 0 69,3 0 894,-5 0 0,7 0 0,0 0 0</inkml:trace>
  <inkml:trace contextRef="#ctx0" brushRef="#br0" timeOffset="2258">1381 99 8230,'0'-9'-1478,"-7"1"1506,5 8 0,-6-2-6,8-3-42,0 3 50,0-5-51,0 7 1,0 2 26,0 3 1,0-1 14,0 7-297,8 0 153,-6 5 0,7-1-313,-4-4 436,-3 3 0,5-5 0,-7 8 0</inkml:trace>
  <inkml:trace contextRef="#ctx0" brushRef="#br0" timeOffset="2482">1447 99 7257,'0'9'-85,"0"0"62,0-4 1,0-1-101,0 7 0,0-6 75,0 6 1,0-5-196,0 5 1,5-6-115,1 6 357,-1 0 0,2-2 0,3-1 0</inkml:trace>
  <inkml:trace contextRef="#ctx0" brushRef="#br0" timeOffset="2892">1693 115 8234,'-7'-9'-1343,"5"2"1923,-5 7-526,7 0 0,-2 0 73,-4 0-275,5 0 252,-7 0-74,8 0 20,0 0-103,0 7 1,0-3-185,0 7 1,6-6 115,-1 6-223,1-7 0,-6 10 344,0-3 0,7-3 0,2-1 0</inkml:trace>
  <inkml:trace contextRef="#ctx0" brushRef="#br0" timeOffset="3259">1890 17 6669,'0'9'147,"0"5"0,0-10 0,0 7-37,0 2 1,2-4-11,4 2 1,-5 0-11,5 5 0,-4 2 4,-2 4 0,1-3-34,5 2 1,-4 3 6,3-2 0,-3 7-96,-2-1 1,-2 3 87,-3 2 1,1-1-148,-7 1 0,6 0 92,-6 0 1,2-7-100,-2-5 1,-2-2-28,7-3-119,-6 1 0,8-3 199,-7-3-492,7-4 534,-3-7 0,0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26:33.0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110 393 7437,'-13'-10'-1183,"4"8"1016,9-8-73,0 10 202,0 0 38,9 0 58,-6 0-21,16 0 207,-16 0 372,6 0-48,-9 0-246,10 0-363,-8 0 111,8 0 0,-7 0 43,4 0-54,-5 0 0,8-2-16,-10-6-200,10 6 188,2-8 1,9 3-70,1 0 0,0-8 64,0 8 1,0-3-154,-1 3 1,1 5 75,0-6 1,0 4-355,-1-4 323,1 6 1,-7-8-120,-1 10-1,-9 0 0,5 3 63,-10 4 1,-3-2 138,-4 9 0,-5 1 0,-10 7 0</inkml:trace>
  <inkml:trace contextRef="#ctx0" brushRef="#br0" timeOffset="450">262 44 6420,'0'-12'239,"0"3"0,0 11-138,0 5 1,2-2 63,6 10 1,-6-1-101,5 8 0,-4 7 104,-3 0 0,0 10-84,0-3 1,0 8-30,0 6 0,0 6 16,0 9 1,0-6-10,0-1 0,0 0-52,0 7 1,0-2-16,0-5 0,-7 2-98,-1-9 1,1-2 138,7-13 1,0 5-176,0-5 0,-7-4 23,0-3-245,-1-5 18,8-2-190,0-10 347,0-2 78,0-10 1,0-10-66,0-5 0,0 3 172,0-2 0,0-8 0,0-7 0,-9-10 0,-3 5 0</inkml:trace>
  <inkml:trace contextRef="#ctx0" brushRef="#br0" timeOffset="748">219 567 7393,'0'-12'-504,"0"2"704,0 10 1,-3 0-31,-4 0-101,4 0 7,-6 0-47,9 0 0,-3 3 61,-4 4 0,5 8-33,-6 14 0,-1-3-70,1 10 0,-6-6 64,7 6 1,-10 3-69,2 11 0,-2-4-18,3 5 0,-6-7-151,6-8 0,4 3 6,3-10-389,-5 0 192,9-7 72,-6-10 1,11-20 304,5-13 0,6-16 0,8 3 0</inkml:trace>
  <inkml:trace contextRef="#ctx0" brushRef="#br0" timeOffset="964">306 632 8529,'12'0'-725,"-3"0"407,-9 0 1,8-2 307,-1-5 164,0 4-34,-7-6 0,3 9 63,4 0 95,-5 0-92,18 0-249,-8 9 1,7-4 72,-4 10 0,4-3-88,-5 2 1,-1 3 8,1-9 1,1 6-222,6-7 0,-6 10-21,-1-2 0,-2-3 40,3 2 271,4-9 0,-7 15 0,10-8 0</inkml:trace>
  <inkml:trace contextRef="#ctx0" brushRef="#br0" timeOffset="1323">872 110 6920,'-10'12'504,"8"-2"-255,-8-10-123,0 0-57,8 9 0,-10 1-63,5 4 1,4 6 12,-4-6 0,2 6 3,-2 1 0,4 4-14,-4 4 0,-3-3-128,3 11 0,-7-11-112,6 3 0,-1 3 128,1-3 0,4 0-137,-11-7 1,10-1 92,-2 1 1,5-7-294,2-1 441,-10-9 0,7 5 0,-6-10 0,18-10 0,4-2 0</inkml:trace>
  <inkml:trace contextRef="#ctx0" brushRef="#br0" timeOffset="1598">915 175 7495,'12'10'240,"8"-5"-169,-6 9 1,6-7-17,1 8 0,-1-8-55,-6 8 0,6-3 25,-6 2 0,6 3-128,1-9 0,-6 6 88,-1-7 0,-6 8-132,6-8 1,-7 3 12,8-3-294,-10-5 209,4 18-36,1-18 0,-7 10-44,4-4 299,-5-6 0,-2 17 0,0-7 0</inkml:trace>
  <inkml:trace contextRef="#ctx0" brushRef="#br0" timeOffset="1872">872 502 8480,'-12'-3'-442,"4"-4"1,4 5-72,-4-6 243,6 6 1,-8 0 314,10-6 140,0 6 1,3-8-27,4 10 0,5-7-140,10 0 1,0-1-11,-1 8 0,1-2 14,0-5 1,0 4-121,-1-4 0,1 5 61,0 2 1,-8 0-339,1 0 302,0 0 0,-1 0-323,1 0 289,-11 0-16,6 0 122,-10 0 0,0 9 0,0 3 0</inkml:trace>
  <inkml:trace contextRef="#ctx0" brushRef="#br0" timeOffset="2122">763 632 8480,'-19'-2'-649,"4"-5"622,-4 4 0,14-6-482,-10 9 263,10 0 72,-4 0 42,9 0 87,0 9 0,7-4 23,0 10 0,3-8-8,-3 7 1,-4-6-188,4 6 163,-5-9-109,8 14 0,-8-14 98,6 10 65,-6-10 0,-2 4 0,10 1 0,2 2 0</inkml:trace>
  <inkml:trace contextRef="#ctx0" brushRef="#br0" timeOffset="2449">763 720 8480,'12'-3'-1793,"-5"-4"1865,5 4 1,-7-13 59,10 8 24,-10 1-69,14-3 1,-7 5-172,10-9 0,0 9 146,-1-2 1,1-3-125,0 3 1,0-8 106,-1 8 1,1-3-123,0 3 1,0 5 65,0-5 0,-1 4-13,1 3 31,0 0 0,-8 0 12,1 0 6,-10 0-14,14 0 37,-16 0-24,6 0-43,-9 0 15,0 0 0,0 10-3,0-8 1,0 10-8,0-4-3,0-6-57,0 17 1,-7-14 66,0 10 1,-3-10-301,3 2 148,4 5-220,-16 0 339,7 10 0,-7-8 40,4 1 0,-4-1 0,7 8 0</inkml:trace>
  <inkml:trace contextRef="#ctx0" brushRef="#br0" timeOffset="2681">828 850 8480,'-12'0'-1193,"2"0"1023,10 0 205,0 0 0,10-7 45,5 0 1,4-3-60,3 3 0,2 4-9,5-4 0,-2-3-107,9 3 1,-9 0 90,2 7 1,-5 0-221,-2 0 1,-1 0 109,1 0 0,0 0-249,0 0 228,-10 0-30,-3 0 165,-9 0 0,-9 0 0,-3 0 0</inkml:trace>
  <inkml:trace contextRef="#ctx0" brushRef="#br0" timeOffset="2999">937 502 7055,'-10'-12'-894,"8"2"775,-8 10 516,10 0-151,0 0-58,0 10 1,3 2-31,4 10 1,-5 7-38,6 0 0,-6 2-67,-2-2 1,0-2 28,0 9 0,-7 0-69,0 8 0,-10-1-31,2 1 0,-2 0-12,3-1 1,-6-7 69,6 1 0,-6-3-234,-1 2 1,1-5-68,6-9-171,-6 0 186,8-10-59,0-2 0,3-13 304,9-4 0,9-15 0,3-12 0</inkml:trace>
  <inkml:trace contextRef="#ctx0" brushRef="#br0" timeOffset="3248">937 828 7808,'3'13'274,"4"-6"1,-2-5-184,9-2 0,1 7-28,6 1 0,1 6 6,0-6 0,0 6-109,0-7 0,-1 10-40,1-2 0,0-3 84,0 2 1,-1 1-177,1 7 1,7-8 34,0 1 1,0-3-274,-7 2 1,0 3-36,0-9 445,9 8 0,-7-13 0,8 7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24:07.9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66 182 6745,'-9'-2'-194,"4"-4"467,3 4 1,-4-7-8,1 4-328,-1 3 0,6-7 154,0 3-69,0 5 13,0-14 1,0 11 27,0-7 12,0 8-201,0-12 115,8 13 0,-1-7 35,4 4-161,4 3 133,-6-5 0,2 7-33,0 0 26,0 0-11,5 7 14,0 2 68,1 7 0,-8 1 10,-4-1 1,-3 1-58,-2-1-2,0 1 0,0-1 1,0 0 22,0 1-35,0-1 1,0 1 0,-2-1 4,-3 1 1,1 1-10,-7 4 0,2-2-1,-2 7 0,-3-7-7,3 2 1,-2 2-43,2-2 1,-2 0 50,8-6 0,-8 1-13,2-1 1,4-5 33,1 0 1,-3-7 50,7 3 12,-5-7 78,0 0 11,5 0-91,-5 0 1,7-2 64,0-3-112,0 3 0,0-7 56,0 3 0,1 4-5,5-3 0,-4 1-9,3-1-64,-3 3 0,5-7 77,4 3-106,-3 4 0,6-5-54,-3 7 120,4 0-56,1-7 0,1 5 1,-1-3-8,0 3 0,1 2 1,-1 0 15,-7 0 1,6 0-15,-4 0-4,4 0-38,-6 0-255,5 0 172,-12 0-603,5 0 213,-7 0-96,0 0 625,0 7 0,8-5 0,1 5 0</inkml:trace>
  <inkml:trace contextRef="#ctx0" brushRef="#br0" timeOffset="365">559 1 7842,'0'16'142,"0"1"1,6-5-58,-1 5 0,6-4-2,-5 9 1,4 1 22,-4-1 1,5 7-141,-6-1 1,6 3 93,-5 2 0,1 0-33,-1-1 0,-5 7 4,5-1 1,-6 2-186,-6-1 162,5-5 0,-14 1 0,6-8-36,0 3 0,-6-7-218,4-1 0,2-9-117,-2-2-311,7-7 158,-10 3 516,12-14 0,-5-10 0,7-8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37:51.583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304 653 8448,'0'12'-2671,"0"-3"3044,0-9 457,0 0-698,0 10 29,0-7-13,0 6-72,0-9 76,-10 0-96,8 0 74,-8 0-2,10 0 398,0 0-448,10 0 1,-5 0-229,9 0 166,-9 0 1,14-2-128,-4-5 0,-3 4 17,3-4 1,-8 4-80,7 3 0,-6 0 100,6 0 0,-7 0-14,8 0 1,-10-2-93,2-5 44,5 4-51,-10-6 49,8 9-480,0 0 330,-8 0 287,8 0 0,-20 9 0,-2 3 0</inkml:trace>
  <inkml:trace contextRef="#ctx0" brushRef="#br0" timeOffset="1">195 914 8310,'3'-12'-320,"4"5"477,-5 4-341,8 3 168,-10-9 90,0 6 171,0-7-206,0 10 1,2 0 28,6 0 0,-6-2 22,5-5-75,5 4 52,0-6 1,10 9-93,0 0 1,0-8 91,0 1 1,-1 0-154,1 7 0,-7 0 123,-1 0 0,1-7-91,6-1 0,-6 1 56,-1 7 0,-6 0-16,6 0-197,-9 0 203,5 0-475,-1 0 251,-6 0-79,7 10 1,-13-5 75,-4 9 1,4-7-29,-4 8 0,2-3 263,-2 3 0,5 4 0,-18-7 0,8 10 0</inkml:trace>
  <inkml:trace contextRef="#ctx0" brushRef="#br0" timeOffset="2">195 1088 8448,'-12'0'-633,"-7"0"1008,16 0-267,-6-9 108,9 6-70,0-7 56,0 10-223,0 10 1,0-5-226,0 9 231,0-9-172,0 15 0,0-15 63,0 9 0,0-7-368,0 8 111,0-10-79,9 14 210,-6-7 57,6 0 1,-6 5 192,4-10 0,-5 1-226,8-8 226,-10 0 114,0 0-218,10 0 284,-8 0 1,8-3 53,-10-4-71,0 5-6,0-18 1,0 15-108,0-9 1,2 9 163,6-2-58,-6-5-141,8 0 0,-3-3 111,0 1-141,10 9 20,-5-15 1,10 15-5,0-9 1,0 9 17,-1-2 0,1 4 7,0 3 1,0-7 51,-1 0 1,1 0-50,0 7 0,-8 0-23,1 0 0,0 0 51,6 0 40,-9 0-27,8 0-34,-8 0 1,0 2 44,-5 5-64,-4-4 0,-3 9-30,0-5 75,0-4-103,0 16 0,0-14 80,0 9-124,0-9 1,0 7 84,0-5-166,0-4-141,0 7 163,0-1-133,0-6 222,-10 16 1,0-14-161,-4 9 1,2-9-64,4 2-89,6 6 367,-17-11 0,7 17 0,-10-7 0</inkml:trace>
  <inkml:trace contextRef="#ctx0" brushRef="#br0" timeOffset="3">348 1306 8121,'-13'0'-118,"-6"0"1,14 0 580,-9 0-706,9 0 296,-5 0 31,10 0 54,0 0-72,10 0 0,2 0-90,10 0 1,0 0 89,-1 0 0,1-7-168,0-1 0,0 1 132,-1 7 1,1 0-211,0 0 0,0-7 127,0 0 0,-8-1-214,1 8 0,-8 0-359,7 0 111,-9 0 515,15 0 0,-18 0 0,8 0 0</inkml:trace>
  <inkml:trace contextRef="#ctx0" brushRef="#br0" timeOffset="4">283 174 8100,'0'-12'375,"0"2"-169,0 10-692,0 0 547,0 10-175,0-8 1,3 15 65,4-10-81,-5 10 0,10-12-45,-4 9-81,-6-9 1,10 12-91,-5-10 0,-4 3-147,4-3 492,-4-4 0,6 16 0,3-7 0</inkml:trace>
  <inkml:trace contextRef="#ctx0" brushRef="#br0" timeOffset="5">87 478 8448,'-12'10'-915,"0"-7"-229,5 4 1368,-5-5-125,0-2 81,-8 0-41,18 0 10,-8 0 95,10 0 676,0 0-763,10 0 3,-8 0-78,8 0-14,0 0 1,-6 0 10,11 0 1,-8 0-7,8 0 0,-8 0-69,7 0 1,1 0 63,7 0 0,0 0-26,-1 0 0,1 0 4,0 0 0,2-7 0,5 0 1,-2-3-2,9 3 1,-7 4-5,7-4 0,-7 2-56,8-2 0,-8 5 61,7-6 1,-9 4-89,2-4 0,-5 6 76,-2-5 1,-8 4-170,1 3 137,-1 0 0,1 0-12,-1 0-140,-9 0 143,5 0-227,-1 0 190,-6 0-326,6 0 183,-9 0-2058,0 0 1912,-9 0 333,6 0 0,-16 0 0,7 0 0</inkml:trace>
  <inkml:trace contextRef="#ctx0" brushRef="#br1" timeOffset="6">1001 284 6646,'0'-13'665,"0"4"-530,0 9 745,0 0-822,0 9 1,0 4 73,0 8-82,0 1 1,0 7-34,0 0 0,0 0 43,0-7 0,0 0-28,0-1 1,0 1 3,0 0 0,0 7-1,0 0 1,0 0-7,0-7 0,0 0 1,0-1 0,0 1-23,0 0 0,0-7-1,0-1 0,0 1 8,0 6 0,0-6 8,0-1 0,0 1-11,0 7 0,0-1 0,0 1-17,0 0 0,-7 0 15,-1 0 1,1-8-7,7 1 1,-7-1-4,0 8 0,-3-3-15,3-4-230,4 4 238,-7-7 0,3 3-225,0-1 14,0-9-360,7 5 184,0-10 200,0 0 1,0-10-1,0-2 1</inkml:trace>
  <inkml:trace contextRef="#ctx0" brushRef="#br1" timeOffset="7">1306 305 8228,'-12'0'-535,"2"0"0,10-2 752,0-5 7,0 4 44,0-6-266,0 18 1,0-4 0,0 10-1,0 1 1,0 4 0,0 2-1,0-1 1,0 1 0,0 2 0,0 3-1,0 2 1,0-2 0,2-3-358,6-2 125,-6-1 1,8 1-112,-10 0-143,0 0 431,0-1 1,0 1 52,0 0-1,0-10 1,9-2 0,3-10 0</inkml:trace>
  <inkml:trace contextRef="#ctx0" brushRef="#br0" timeOffset="8">1523 153 7136,'0'-12'-642,"0"2"779,0 10-11,0 0 80,10 0-72,-7 0 105,6 0-122,-9 0 162,0 0-205,0 10 0,0 2-107,0 10 1,0-8 99,0 1 1,0 2-40,0 12 0,0-5-17,0 5 0,0 2-5,0-2 0,0 8 10,0-8 0,0 9 0,0-1 0,0 1 12,0-1 1,0 4-3,0-5 0,0 3-10,0-3 0,0 3 11,0-10 0,0 7-45,0-7 1,0 3 30,0-3 0,0-5 1,0 5 0,0-5-16,0-2 1,0 0-7,0-1 1,0-6-57,0-1-10,0 1-274,0 7 315,0-10-92,0-2-93,10-10-39,-8 9-11,8-6-346,-10 6 534,0-9 1,0-2 79,0-5 0,10-5 0,2-10 0</inkml:trace>
  <inkml:trace contextRef="#ctx0" brushRef="#br0" timeOffset="9">2068 44 7947,'-12'0'-676,"2"0"0,8 2 587,-6 6 110,6-6-8,-8 8 20,1-1 1,6-4-2,-4 10 0,-3-8 40,3 8-29,0-11 86,-3 16-57,8-8 88,-18 10-151,18-1 1,-15-6 18,10-1-47,-1-9 1,8 7-32,0-4-167,0-6 231,0 8-66,0-10-46,0 0 6,10 0 1,-5 0-8,9 0 0,-6 0-70,6 0 74,-9 0 0,12-3 0,-10-4 39,10 5 1,-12-8 31,10 10 1,-11-2 23,4-6 0,4 6 0,-7-8 0,9 10 0,-9 0 0,5-9 0,-1 6 82,-6-7-88,6 10 0,-6-7 314,4 0-275,-4 0 244,6 7-204,-9 0 296,0 0-281,-9 0-134,6 0 119,-7 0-123,1 9 0,4-4 72,-10 10 1,11-8-46,-4 7 1,-1-6 28,1 6-9,-9 1 0,13 7-39,-11-1 43,1 1 0,-6 0-13,6 0 14,-6-1 1,11 1-1,-6 0 0,-2-8 1,10 1 113,-10-1-88,5 8 0,0-7 40,5-1-57,-6-9 25,11 5-78,-8-10 81,10 0-27,0 0 51,10 0-35,-8 0 19,8 0-26,-10 0 445,0 0-410,10 0-34,-8 0 0,10 0 55,-4 0-41,-6 0 0,15-3-39,-10-4-5,10 5 0,-5-10-78,10 4 0,-8 6 100,1-5 0,-8 4-84,8 3 66,-1 0-17,8-9 17,0 6 0,-8-7-13,1 10 68,-10 0 7,14 0-46,-16 0 8,6 0-3,-9 0-1191,0 0 1087,10 0-326,-8 0 106,8 0 119,-10 0 188,0 0 0,10 0 0,2 0 0</inkml:trace>
  <inkml:trace contextRef="#ctx0" brushRef="#br0" timeOffset="10">2155 371 7347,'0'12'237,"0"7"-323,0-7 0,0 10 76,0 0 1,2-8-405,6 1 341,-6-1 0,8 8-105,-10 0 1,7-8 78,0 1 1,1-8-30,-8 8 1,0-8 75,0 7 0,0-6 52,0 6 0,9 1 0,3 6 0</inkml:trace>
  <inkml:trace contextRef="#ctx0" brushRef="#br0" timeOffset="11">2024 567 6192,'0'12'433,"0"-3"-300,0-9 26,-9 0-11,6 0-68,-6 0 0,9 3 116,0 4-73,0-5-75,0 18 0,0-8 29,0 10 0,0-1-98,0 1 1,0 2 73,0 5 1,0-4-67,0 4 0,7 2 13,0-2 0,0 10-10,-7-3 1,0-4-125,0-3 1,0 2 156,0-2-202,0 0 0,8-7 100,-1 0 1,0-8-200,-7 1 96,0-10-238,0 4 360,0-9 0,-2 0 60,-6 0 0,-4 0 0,-9 0 0</inkml:trace>
  <inkml:trace contextRef="#ctx0" brushRef="#br0" timeOffset="12">1894 915 8552,'0'-12'-1982,"0"2"2184,0 10 73,0 0 20,-10 0-302,8 0 98,-8 0 0,7 0-89,-4 0 80,5 0 0,-8 10-108,10 4 0,-7-1 162,0 1-196,-1 1 1,1 6 47,0 1 0,-3 0-119,3 0 1,4-1 3,-4 1 1,5-7 109,2-1-572,0 1 127,0 7 462,0-1 0,0 1 0,0 0 0</inkml:trace>
  <inkml:trace contextRef="#ctx0" brushRef="#br0" timeOffset="13">2220 893 8502,'12'15'-167,"-4"-1"-156,4 1-31,0 7 1,2-1-548,1 1 324,-1 0 577,8 0 0,0-1 0,0 1 0</inkml:trace>
  <inkml:trace contextRef="#ctx0" brushRef="#br0" timeOffset="14">2547 109 7772,'22'0'203,"-1"-7"-121,1 0-41,0 0 0,0 7-105,0 0 0,-1 0 76,1 0-285,0 0 221,0 0 0,-1 0-227,1 0 199,-10 0 0,0 0-90,-4 0 55,-6 0 1,8 2-408,-10 5 113,0-4 409,0 6 0,-10 1 0,-2 2 0</inkml:trace>
  <inkml:trace contextRef="#ctx0" brushRef="#br0" timeOffset="15">2503 349 8442,'-12'0'-1838,"3"10"1945,9-8-53,-10 8 290,8-10-143,-8 0 6,10 9-72,0-6 0,0 9-59,0-5 0,0-2-61,0 9 0,0 1 67,0 7 0,0-8-146,0 1 1,0-1 125,0 8 0,0 0-113,0 0 1,0-1 6,0 1 1,0 0-176,0 0 0,0-8 56,0 1 0,0-8-464,0 8 333,0-11 1,0 8 293,0-4 0,0-6 0,0 8 0,10-20 0,-8-12 0,8-12 0</inkml:trace>
  <inkml:trace contextRef="#ctx0" brushRef="#br0" timeOffset="16">2482 414 7607,'0'-12'-695,"0"2"803,0 10 33,9 0-102,-6 0 0,9-7 85,-5 0-138,-5 0 1,18 7 10,-6 0 0,-2-8 12,3 1 0,-1 0-57,8 7 0,0 0 80,0 0 1,2 0-49,5 0 0,-5-7 24,5-1 0,-5 1-45,-2 7 1,-7 0 36,-1 0-15,1 0 1,7 0 9,-1 0 0,-9 0 5,8 0-1,-18 0 0,10 2 1,-4 6 0,-6-6 30,8 8-28,-10-10 188,0 0-78,0 10-47,0-8 1,0 10 30,0-5 15,0-4 4,0 16-71,0-7 1,-3 10-87,-4 0 0,5-8 76,-6 1 1,6-1-65,2 8 1,0-7-23,0-1 1,0 1-385,0 6 165,0 1 0,-7 0 63,-1 0 1,1-8 7,7 1 0,0-8 200,0 8 0,0-11 0,-10 16 0,-2-8 0</inkml:trace>
  <inkml:trace contextRef="#ctx0" brushRef="#br0" timeOffset="17">2590 501 6620,'-12'0'403,"3"0"-171,9 0 261,0 0-422,9 0 0,3 0-160,10 0 1,0-2 132,0-5 1,0 4-72,-1-4 1,1 4 31,0 3 1,0-2-161,-1-5 0,1 4 50,0-4-202,0 5 142,0 2-28,-1 0-230,-9 0 166,-2 9 257,-10 3 0,0 1 0,-10 6 0,-2-7 0</inkml:trace>
  <inkml:trace contextRef="#ctx0" brushRef="#br0" timeOffset="18">2503 763 8442,'-12'0'-1479,"3"0"1559,9 0 308,0-10-149,0 7-161,0-6 0,7 6 87,0-4 1,10 5-81,-2-6 1,4 4-1,3-4 0,-1 6 19,1-5 1,7 2-165,0-2 1,3 4 26,-3-4 1,-3 4-106,11 3 0,-11-7 21,3 0 1,-4 0 45,-4 7-258,1 0 268,0 0 1,-8 0-172,1 0 169,-10 0 1,4 2-457,-9 5 311,-9-4 1,-1 9 207,-4-5 0,-6-4 0,6 4 0,-6 5 0,-1 0 0</inkml:trace>
  <inkml:trace contextRef="#ctx0" brushRef="#br0" timeOffset="19">2699 0 6736,'0'22'120,"0"0"-81,0 0 0,0 0 25,0-1 1,0 1 12,0 0 0,8 7-9,-1 0 0,0 7-28,-7-7 0,0 10 16,0-3 0,0 3-6,0-3 0,0 5-4,0-4 0,0 1-58,0-1 0,0 4 60,0-5 0,0-2-119,0 2 1,0-9 97,0 2 1,0 2-13,0-2 1,0 0-2,0-7 1,0 7 23,0 0-43,0 0 0,0-7 20,0 0 0,0-8-49,0 1 67,0-1-54,0 8 1,0-7 19,0-1 0,0-6-14,0 6-115,0-9 126,0 5 1,0-8-66,0 5 50,0-4-214,0 6 180,0-9-164,-10 0 67,8 0 1,-8 0-50,10 0 5,0 0 0,-9 0 1,-3 0-1</inkml:trace>
  <inkml:trace contextRef="#ctx0" brushRef="#br0" timeOffset="20">2656 850 8440,'-12'0'-651,"2"0"1,8 0 961,-6 0-303,6 0 108,-8 0 1,8 0-71,-5 0 0,4 2 60,-4 5 1,2-2-140,-2 10 1,2-1 68,-10 8 1,8 0-37,-7 0 0,6-1-86,-6 1 1,7 0 139,-8 0 0,3 7-164,-2 0 0,-3 0 126,9-7 1,-1-8-242,1 1 0,6-1 56,-5 8 0,4-8-436,3 1 344,0-10 1,0 7 260,0-5 0,10-4 0,2 6 0</inkml:trace>
  <inkml:trace contextRef="#ctx0" brushRef="#br0" timeOffset="21">2830 980 7006,'0'-12'722,"0"3"-263,0 9-80,0 0-160,10 0-239,-8 9 134,17 3 0,-9 10-235,5 0 0,4-3-63,-4-4 0,-3 4-71,2-4 0,1 4 106,6 3 0,1-3-82,0-4 1,-3 4 230,-4-4 0,14 4 0,-5 3 0</inkml:trace>
  <inkml:trace contextRef="#ctx0" brushRef="#br0" timeOffset="22">3266 240 6797,'-13'0'965,"4"0"-735,9 0 67,0 0 0,9 0-228,6 0 1,-3-2 21,3-6 0,-1 6-166,8-5 1,0 4 35,-1 3 1,8 0-108,1 0 1,-1-2-291,-8-5 350,1 4 0,0-7-136,0 10 0,-8 0-21,1 0 32,-10 0 108,14 0 0,-17 3-169,6 4 0,-8-4-28,-8 4 300,6 5 0,-17 0 0,6 10 0</inkml:trace>
  <inkml:trace contextRef="#ctx0" brushRef="#br0" timeOffset="23">3222 479 8555,'-12'0'-852,"2"0"1162,10 0 266,0 0 1,7-2-607,1-5 1,9 4 168,-3-4 1,6 5-228,1 2 0,4 0 94,4 0 1,-3-3-146,10-4 1,-6 5 91,6-6 0,-7 6-148,7 2 0,-9 0 20,2 0 1,-5 0-102,-2 0 1,0 0-147,-1 0 99,-9 0 142,8 0-66,-18 0-30,8 10 1,-20-6 276,-4 11 0,4-10 0,-9 14 0,7-7 0</inkml:trace>
  <inkml:trace contextRef="#ctx0" brushRef="#br0" timeOffset="24">3418 458 6487,'-12'0'314,"2"0"-116,10 0 834,0 0-802,0 9-144,0 3 1,0 10-10,0 0 1,0 0-136,0 0 0,0-1 141,0 1 1,0 7-182,0 0 0,0 8 144,0-8 1,0 2-155,0-2 1,0 3 124,0 4 0,0-5-234,0-9 1,0-7-189,0-1 106,0 1 0,0-1-307,0 1 230,0-11 376,0 6 0,-9-10 0,-4 0 0</inkml:trace>
  <inkml:trace contextRef="#ctx0" brushRef="#br0" timeOffset="25">3810 88 8422,'0'-13'-397,"0"4"417,0 9 1,-2 0-213,-6 0 125,6 0 167,-8 0 80,10 0-221,0 9 27,0 4 0,0 8-198,0 1 1,7-7-3,1-1 1,-1-7 61,-7 8 1,2-3-341,6 3 90,-6 4 402,8-7 0,-10 0 0,9 7 0,4-6 0</inkml:trace>
  <inkml:trace contextRef="#ctx0" brushRef="#br0" timeOffset="26">3941 109 8220,'0'-12'-703,"0"3"547,0 9 393,0 0-270,0 9-345,0-6-67,0 16 289,0-7 1,2 7-51,5-4 1,-4 4 205,4-4 0,-5 4 0,-2 3 0</inkml:trace>
  <inkml:trace contextRef="#ctx0" brushRef="#br0" timeOffset="27">3962 719 7698,'-12'0'452,"3"0"-557,9 0 1032,0 0-873,9 0 0,-4 0-94,10 0 0,-3-2 67,2-6 0,6 6 86,-6-5 0,13 4-136,2 3 0,0 0 84,-7 0 1,7 0-131,0 0 0,2 0 58,-2 0 1,-5 0-95,5 0 1,-4 0 45,-4 0 1,-6 0 43,-1 0 1,-6 0 82,6 0 3,-9 0-293,5 0 216,-10 0 1,-3 0-441,-4 0 1,5 3-93,-6 4 538,-4-5 0,0 18 0,-10-8 0</inkml:trace>
  <inkml:trace contextRef="#ctx0" brushRef="#br0" timeOffset="28">4725 218 8032,'-13'-12'924,"4"2"-761,9 10 0,-3 0-113,-4 0 227,5 0-494,-8 0-52,10 0-162,0 0 118,0 10 1,0-5-51,0 9 127,0 1 0,0-1 70,0 1 1,0-8-116,0 8 281,0-10 0,0 14 0,0-7 0</inkml:trace>
  <inkml:trace contextRef="#ctx0" brushRef="#br0" timeOffset="29">4725 196 7104,'9'-12'245,"-4"3"-225,10 9 1,-8-3 95,7-4-111,1 5 1,7-15 52,-1 9 1,1 1-68,0 7 0,0-7-3,0 0-15,-1-1 1,1 8-27,0 0 81,-10 0 190,7 0-186,-16 0 111,16 0-79,-16 0-117,6 0 88,-9 10 1,0-8-37,0 18-23,0-18 128,0 18-90,0-18 29,0 17 0,-2-14-1,-5 10-16,4-10 1,-9 14-1,5-5 1,4-2-3,-4 3 1,5-8 12,2 8 1,-8-1-1,1 8 0,0 0 112,7 0 0,-7-1-116,-1 1 0,1 7 26,7 0 1,-2 8-8,-6-8 0,6 9-13,-5-1 0,4-4-23,3 4 0,-7-3-7,0 2 1,0 3-21,7-10 0,0 7-113,0-7 0,0 0-12,0-7 0,-3 0 119,-4-1-468,4 1 91,-6 0-326,9 0-94,0-10 415,0-3 399,0-9 0,0 0 0,-10-9 0,-2-3 0</inkml:trace>
  <inkml:trace contextRef="#ctx0" brushRef="#br0" timeOffset="30">4725 545 8677,'21'10'-445,"1"-8"248,0 5 0,-8-4 30,1-3 1,-8 7 24,8 0-621,-1 0 348,8-7 415,-10 0 0,7 10 0,-6 2 0</inkml:trace>
  <inkml:trace contextRef="#ctx0" brushRef="#br0" timeOffset="31">1524 1568 7294,'-12'0'-42,"3"3"43,9 4 6,0-5 0,-3 15 15,-4-9 6,5 9-27,-8-5 1,10 9 6,0 1 1,0-7 78,0-1 0,0 1-72,0 7 0,-3 2 74,-4 5 1,5-5-64,-5 5 1,4-2 63,3 2 1,0-5-48,0 5 1,0-5-4,0-2 0,0 0 8,0-1 0,3 1 4,4 0 0,-5 0-58,5 0 1,-4-8 83,-3 1-188,10-11 0,-6 13 97,11-9-5,-10-1 1,12-5-95,-10 6-69,10-6 0,-12 8-353,9-10 330,1 0 0,7 0 204,-1 0 0,1 0 0,0 0 0</inkml:trace>
  <inkml:trace contextRef="#ctx0" brushRef="#br0" timeOffset="32">1960 1764 6571,'-12'0'125,"2"0"-8,10 0-89,0-9 1,0 4 41,0-10-30,0 10-9,0-14-89,0 7 83,0-10 0,0 8-51,0-1 0,7 8 48,1-8-43,-1 11 0,-5-13 29,6 9-6,-6 1 1,8 5 5,-10-6 2,0 6 9,9-8-15,-6 10 0,9 0 233,-5 0-209,-4 0 241,6 0-240,1 10 1,-5 2 108,9 10 0,-6 0-89,6-1 1,-2 1-3,3 0 0,4 7-51,-4 0 1,-3 0 62,2-7 1,1 7-131,7 0 0,-1 0 105,1-7 0,-7 0-122,-1-1 0,1 1 99,6 0 1,-6-3-498,-1-4 89,-9 4-202,15-7 199,-18 0 176,8 8 224,-10-18 0,0 8 0,0-10 0</inkml:trace>
  <inkml:trace contextRef="#ctx0" brushRef="#br0" timeOffset="33">2265 1612 7703,'-12'-10'-1097,"-8"8"1263,18-8 47,-8 0-190,10 8 55,-9-8 112,6 10-151,-6 0 1,6 8 87,-4-1-49,4 10 0,-14-5 3,10 10 1,-2 2-38,1 5 1,3-5 2,-9 5 0,7 3-109,-8-3 1,8 2 112,-8-2 0,8-5-172,-7 5 1,9 3 56,-3-3-228,6 0 0,2-7 29,0-1 0,0-6-240,0-1 503,0-9 0,0 5 0,0-10 0</inkml:trace>
  <inkml:trace contextRef="#ctx0" brushRef="#br0" timeOffset="34">2570 1895 8075,'-10'-12'-987,"8"2"569,-8 10 365,10 0 734,0 0-665,0 10 41,0 2-299,0 10 225,0 0 1,0-1-256,0 1 0,0-7-87,0-1 359,10-9 0,-8 14 0,8-7 0</inkml:trace>
  <inkml:trace contextRef="#ctx0" brushRef="#br0" timeOffset="35">3441 2984 8390,'-15'0'-313,"1"0"1,6 0 106,-6 0 110,9 0 220,-5 0-283,10 0 134,0 0 137,0 9-284,0 4 116,0 8 20,10 1 1,-7 0 1,4 0 0,-2-8 48,2 1-99,-5-10 75,8 14 0,-3-14-53,1 9 28,-1-9 12,2 5 0,-4-10-21,10 0 22,-10 0 1,7-3 96,-5-4 0,-5 2-81,6-9 0,1 6-2,-1-6 1,-1 7 6,-7-8 1,7 8-24,0-8 1,1 8 17,-8-7 0,2 9 8,5-2-7,-4-6 0,6 9-5,-9-11 27,10 10-27,-7-4 27,6-1-20,1 7 11,-8-6-9,8 9 0,-8 0 45,6 0 85,-6 0 16,8 0-4,-10 0 1,0 2-111,0 5 0,7-2 12,0 10 0,1-8 7,-8 8 0,0-8-11,0 7 0,0 1 10,0 7 1,0-8-41,0 1 0,0-1 20,0 8 0,0 0-26,0 0 0,0-1 1,0 1-53,0 0 67,0 0 0,-3 4-94,-4-4 91,4 14 0,-9-21-41,5 14 1,5-5 29,-6-2 0,-1-8-39,1 1 1,1-8-79,7 8 52,-9-10 0,4 4 48,-10-9 0,10 3-20,-2 4 10,-5-5 0,7 8-48,-9-10-36,9-10 1,-12 5 57,10-9 0,-3 7 251,3-8-197,4 1 1,-9-8 7,5 0 0,4 8 40,-4-1 0,5 8-53,2-8 1,0 8 26,0-7 0,0 6-20,0-6 1,0 6 100,0-6 0,7 7-90,0-8 0,8 8 4,-8-8 0,10 11 4,-2-4 1,-3-1 36,2 1 52,1 1 0,6 7-82,1 0 0,0 0-33,0 0 0,0 0 38,-1 0 0,1 0-41,0 0 33,0 0 1,-1 3-103,1 4 1,-7-2 38,-1 9 1,-7-9-272,8 2 60,-10 5 0,5-7 15,-10 10-565,9-10 245,-6 14 549,6-17 0,-9 18 0,0-8 0</inkml:trace>
  <inkml:trace contextRef="#ctx0" brushRef="#br0" timeOffset="36">3985 3223 7955,'-12'0'-690,"2"0"545,10 0 332,0 0-194,0 10 1,0-5 60,0 9 0,0-6-60,0 6 0,0-7 15,0 8-7,0-1 0,0 8-21,0 0-2,0 0 45,0 0-248,0-1 219,0 1 0,0-7-160,0-1 154,10-9 1,-8 5 46,8-10-70,-10 0 56,0 0 1,3-10-33,4-5 1,-5 3 19,6-2 0,-6 7-6,-2-8 1,2 3 7,6-3-31,-6-4 8,8 7 0,-8-7-46,5 4 52,-4-4 0,7 14 12,-10-10-23,0 11 31,9-16-28,-6 18 16,6-18 1,1 18 6,-8-8 24,8 10-31,-10 0 112,10 0-102,-8 0 157,8 0-154,-10 0 1,0 3 142,0 4-99,10-5 7,-8 18-20,8-8-22,-10 10-52,0-1 0,2-6 52,5-1 1,-4-6-136,4 6 1,-5-6 68,-2 6 1,0-7-173,0 8 0,0-8-178,0 8-180,10-11 571,-8 16 0,18-8 0,-8 10 0</inkml:trace>
  <inkml:trace contextRef="#ctx0" brushRef="#br0" timeOffset="37">4421 2962 6966,'12'0'229,"7"0"1,-14 0-175,10 0 1,-8 7-28,7 1 1,-6 6 31,6-7 0,-7 8 64,8-8-60,-10 10 1,12-5 48,-10 10-76,0 0 0,0-1 19,1 1 1,-1 0-59,-7 0 1,0 0 49,0-1 1,0 1-113,0 0 1,-3 0 52,-4-1 1,5 4-8,-5 4 1,-3-5-75,3 5 0,-8-5 94,8-2 1,-8 0-223,8-1 0,-3-6 122,3-1 1,5-6-329,-6 6 302,6-9 0,2 7 124,0-5 0,-10-4 0,-2 7 0</inkml:trace>
  <inkml:trace contextRef="#ctx0" brushRef="#br0" timeOffset="38">2982 1959 6951,'0'-12'-149,"0"3"317,0 9 36,0 0-166,0 9 1,-7 3-155,0 10 0,-3-7 84,3-1 1,5 1-15,-6 6 1,6-6-32,2-1 1,-7-6-431,-1 6 507,1 1 0,-3 7 0,-2-1 0</inkml:trace>
  <inkml:trace contextRef="#ctx0" brushRef="#br0" timeOffset="39">2895 2351 7611,'0'-12'167,"0"2"-11,0 10-649,0 0 0,0 10 1,0 2-1</inkml:trace>
  <inkml:trace contextRef="#ctx0" brushRef="#br0" timeOffset="40">2895 2569 7240,'-12'0'-613,"0"0"527,5 0 9,4 0-46,-6 0 36,9 0-418,0 0 505,9 0 0,4 10 0,8 2 0</inkml:trace>
  <inkml:trace contextRef="#ctx0" brushRef="#br0" timeOffset="41">2917 2765 7931,'-12'0'-439,"2"0"104,10 0-149,0 0 58,0 10 103,0-8 323,0 8 0,0-10 0,0 0 0</inkml:trace>
  <inkml:trace contextRef="#ctx0" brushRef="#br0" timeOffset="42">1654 3048 8366,'0'-12'-886,"0"2"0,-2 10 1106,-6 0-103,6-9 129,-8 6-104,10-6-128,0 9-21,0 0-23,-9 0 64,6 0 1,-6 2-18,9 5 0,0-2 161,0 10-161,0-1 0,0 8 57,0 0 1,0 7-40,0 0 1,0 0 46,0-7 0,0 2-78,0 5 1,0-5-6,0 5 1,0-2-93,0 2 1,2-5 73,5 5 1,-4-5-109,4-2 0,3 0 112,-3-1-254,10 1 0,-8 0 52,6 0 0,2-8 217,-10 1 0,10-1 0,-5 8 0</inkml:trace>
  <inkml:trace contextRef="#ctx0" brushRef="#br0" timeOffset="43">2046 3244 6690,'-12'0'62,"2"0"41,10-10-110,0 8 0,0-10 3,0 5-11,0 4 0,0-9-23,0 5 1,0 2 55,0-9 1,0 6-28,0-6 1,0 6 24,0-6-69,0 9 53,0-14 0,8 14-21,-1-10 17,0 11 3,-7-6 133,10 10-128,-8 0 0,10 0 159,-4 0-148,-6 0 1,10 0 96,-5 0 1,-2 0-76,10 0 0,-10 2 22,2 6-10,5 4 0,0 9 3,10 1 1,-8 0-84,1 0 0,-8 0 63,8-1 1,-3 1-77,2 0 0,3 0 65,-10-1 1,8 1-150,-8 0 1,8 0 82,-8 0 0,7-1-274,-6 1 164,9 0-269,-15 0 182,8-1 1,-8-8 241,5-6 0,-4-5 0,6 8 0,-9 2 0</inkml:trace>
  <inkml:trace contextRef="#ctx0" brushRef="#br0" timeOffset="44">2264 3048 6653,'-12'0'-48,"0"0"300,4 0-215,6 0 3,-8 0 75,10 0-57,0 0-19,-9 10 1,6-5 24,-4 9-27,-5 1 0,9 6-2,-4 1 0,-3 7-72,3 0 1,-7 3 21,6-3 0,-1-3-7,2 11 0,4-8-157,-4 7 0,-3-9 115,3 2 0,0-5-115,7-2 1,0-8-30,0 1 208,0-1 0,9-2 0,3-2 0</inkml:trace>
  <inkml:trace contextRef="#ctx0" brushRef="#br0" timeOffset="45">2525 3222 8443,'-12'0'-1218,"2"0"1359,10 0-435,0 0 288,-9 0-157,6 0 169,-6 0-5,9 0 131,0 0-104,0 10 0,0-5-7,0 9 0,0-6 0,0 6 0,0-7 49,0 8-92,9-1 0,-6 8 52,4 0 0,-5-7-69,-2-1 1,0-7-6,0 8 0,8-8-60,-1 8 35,0-11 52,-7 16 7,0-18 1,0 10-9,0-4 1,3-6 128,4 5-120,-5-4 0,8-6 27,-10-4 1,0 2-38,0-9 0,0 6 2,0-6 0,0-1-3,0-6 1,0 6 10,0 1-3,0-1 0,0-7 0,0 0 1,0 8 20,0-1 0,2 8-18,6-7 4,-6 9 11,8-15 1,-10 8 1,2 0-3,5 5 1,-4 2-7,4-2 39,-5 4 1,1-6-32,4 9 32,-4 0 1,9 0-25,-5 0 141,-5 0-99,8 0 14,0 0 45,-8 0 1,8 2-47,-10 5 40,9-4-10,-6 16-77,7-7 1,-10 10 22,0 0 0,0-8-77,0 1 10,9-1 0,-6 8-120,4 0 1,-5-7 20,-2-1 0,0-7 97,0 8-241,0-1 1,3 1 58,4-1 0,-5-6-192,6 6 397,-6-9 0,8 5 0,2-10 0</inkml:trace>
  <inkml:trace contextRef="#ctx0" brushRef="#br0" timeOffset="46">2982 3331 7986,'0'15'-25,"0"-1"1,0-6-471,0 6 183,0-9-337,-9 14 649,6-7 0,-16 10 0,7 0 0</inkml:trace>
  <inkml:trace contextRef="#ctx0" brushRef="#br0" timeOffset="47">3483 1502 7933,'-12'0'-613,"3"-2"650,9-6-289,-10 6 108,7-8 161,-6 10 1,9 3-49,0 4 127,0-5-126,0 18 37,0-8 1,0 10-38,0-1 1,0-6 37,0-1 1,0-6 5,0 6-114,0-9 114,9 14-151,-6-7 124,7 1 3,-1-4 5,-6 1 0,9-8 5,-5 6 1,-5-8-15,6-8 9,4 6 0,-7-17-6,9 4 1,-9 3 8,2-3 0,-2 8 9,2-7 0,-4 6-11,4-6 0,3 7 12,-3-8-8,0 10 0,-4-12 2,4 10-1,-5 0 0,8 4 3,-10-4 25,0 5-27,10-8 45,-8 10-41,8 0 86,-10 0 0,2 0-31,5 0 1,-4 2 8,4 6 1,-4-3-3,-3 9 1,0-7 91,0 8-110,0-1 1,0 8 74,0 0-139,0 0 0,0-1 61,0 1 0,0 0-54,0 0 1,0-5 43,0 4 0,0-11-74,0 12 0,0-5 28,0 5 1,-8-1-7,1 1 0,-3 0 1,3 0 0,5 0 24,-6-1-20,-4 1 0,7-3 18,-9-4-16,9 4 9,-14-7-1,16 0 2,-16 8 1,14-18 0,-9 6 3,9-6 0,-7-2-3,4 0-4,6-10 0,-10 1 5,5-6 73,4-4-58,-6 7 0,9-3 3,0 1 1,0 6-12,0-6 8,0 9-10,0-14 4,0 7 1,2-3-11,5 0 0,-2 8 7,10-7 1,-8 9-1,7-2 1,-6-3-5,6 3 0,1-3 30,6 3-30,1 4 1,0-6 0,0 9 1,2 0 25,5 0 1,-12 0-22,5 0 0,-5 0-22,4 0 0,1 0 20,0 0 0,-8 2 32,1 5 1,-8-4-11,8 4-32,-10 5-79,4-9-6,1 16-329,-8-17 244,8 18-165,-10-18 132,0 8-546,0-10 749,0 0 0,-10 9 0,-2 4 0</inkml:trace>
  <inkml:trace contextRef="#ctx0" brushRef="#br0" timeOffset="48">4028 1763 6671,'-12'0'848,"2"0"-745,10 0 0,0 3 147,0 4-126,0-5-164,0 18 0,0-8 75,0 10 0,0-8-128,0 1 1,7-1 12,0 8 0,1-8-205,-8 1 0,0 0 16,0 6 1,0-6 134,0-1 1,0-6 133,0 6 0,9-9 0,4 5 0</inkml:trace>
  <inkml:trace contextRef="#ctx0" brushRef="#br0" timeOffset="49">4289 1415 8359,'0'12'-1452,"0"-2"1611,0-10 20,0 0-22,10 0-78,-8 9 0,10-4 15,-4 10 1,-6-8-26,5 7 1,-2-6 23,2 6 0,-4 1-16,4 7 1,3-1-13,-3 1 1,0 0-14,-7 0 1,0 2 7,0 5 0,0-3-59,0 11 1,0-11 63,0 3 1,0-4-308,0-4 214,-10 11 1,8-8-241,-5 5 1,2-5-69,-2-2 1,4-7-64,-4-1 0,2-7 69,-2 8 330,5-10 0,-18 14 0,8-7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38:53.5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119 580 9489,'11'-16'294,"5"0"1,8 10-130,7-2 1,-1-5 184,9-3 0,-7 2 85,8-2 1,0 8-164,7-8 0,1 8-104,0-8 0,-9 8-1205,1-8 0,-3 11 322,3-3 0,-6-3 427,-10 3 0,0 0-16,0 8 1,-8 0-295,0 0-211,-11 0 523,6 0 0,-14 2 82,-5 6 1,-5 6 203,-11 10 0,-11 11 0,-2 2 0</inkml:trace>
  <inkml:trace contextRef="#ctx0" brushRef="#br0" timeOffset="316">0 1038 10042,'32'-8'462,"0"0"0,2-8-476,-2 8 0,5-8 96,11 8 0,-1-9-67,1 9 1,8-8 98,-1 8 1,4-8-336,-4 8 0,-4-8-47,4 8 0,-4 0-146,-4 8 1,-2-8-223,-5 0 292,5 0 1,-19 8-306,6 0-216,-16 0 233,-5 0 482,-32 0 0,5 0 150,-16 0 0,-5 11 0,0 2 0</inkml:trace>
  <inkml:trace contextRef="#ctx0" brushRef="#br0" timeOffset="726">477 604 8155,'0'-16'-69,"0"0"-185,0 10 319,0-15-7,0 18 1,-3-7 96,-5 10-275,6 0 225,-9 0-282,11 0 479,0 0-98,0 10 0,0 4-142,0 10 1,0 8 142,0 0 0,0 11-10,0-3 1,-8 6 0,0 2 0,0 3-98,8 5 0,-2-2 6,-6 10 0,5-11 0,-5 4 0,5 2-136,3-3 1,3-8 100,5-8 1,-3-10 26,11 2 0,0-8-165,8-8 0,0 3 125,0-11 0,-1 0-134,1-8 0,8 0 119,0 0 0,2 0-3,-2 0 1,-3-3-45,11-5 0,-11 3-9,3-11 1,2 10-94,-2-2 1,0-2 77,-8 2 1,-3-3-54,-5 3 0,5 5-61,-5-5-315,-5 6 60,10 2-439,-19 0-23,9 0-132,-11 0 993,0 0 0,11 0 0,2 0 0</inkml:trace>
  <inkml:trace contextRef="#ctx0" brushRef="#br0" timeOffset="1159">1693 363 8114,'-16'0'61,"0"0"725,11 0-605,-6 0 1,9 0 96,-6 0-80,5 0 0,-8-3 12,11-5 1,11 5 12,5-5 1,5 3-43,3-3 1,0 5-203,0-5 0,10-3-81,6 3 1,-3-8-123,3 8 0,-1-8 11,9 8 0,0-8-138,-1 8 0,1-8 5,0 8 1,-11-3-171,-5 3 0,-6 6-288,-2-6 72,0 5 407,-11 3 325,-2 0 0,-22 11 0,-5 5 0,-5 5 0,-14 3 0,-2 0 0</inkml:trace>
  <inkml:trace contextRef="#ctx0" brushRef="#br0" timeOffset="1410">1717 724 8246,'-11'-13'-71,"8"2"1,-7 9 301,10-6 0,2 5-52,6-5 1,6-3-86,10 3 0,2-8 6,6 8 1,5-8-223,11 8 0,-1-3 146,1 3 0,2 3-235,6-11 0,-6 8-47,6-8 1,-6 10-84,-2-2 1,-8-3 92,-1 3 0,-10 0-384,3 8 288,-16-10 344,-5 7 0,-11-8 0,-11 11 0,-13 11 0,-13 2 0</inkml:trace>
  <inkml:trace contextRef="#ctx0" brushRef="#br0" timeOffset="1676">2122 628 8246,'-11'-13'-1059,"9"-1"1289,-6 6 964,-5 5-965,10-7 1,-8 7-247,11-5 153,-10 5-384,7-7 223,-8 10 145,11 10 0,0 4-128,0 10 0,0 8 48,0 0 1,0 11-118,0-3 1,0-2 69,0 2 0,0 3-80,0 13 0,0-5-3,0 5 1,-7 3-211,-1-3 1,0-7-206,8-9 0,-8-11-101,0 3 346,0-5 1,10-13 259,6-6 0,6-16 0,9-6 0</inkml:trace>
  <inkml:trace contextRef="#ctx0" brushRef="#br0" timeOffset="1900">2694 25 8358,'-13'0'-1168,"0"0"1064,5 0 433,5 0 0,-8 3-275,11 5 1,0-3-64,0 11 0,0 0-240,0 9 0,0-1 134,0 0 0,3 0-172,5 0 0,-3 0 34,11 0 0,-10-8 253,2 0 0,5-10 0,0 15 0,11-7 0</inkml:trace>
  <inkml:trace contextRef="#ctx0" brushRef="#br0" timeOffset="2076">2885 1 8401,'-13'0'403,"2"0"-589,11 0 1,0 11 22,0 5 1,0 5-224,0 3 0,0 1 94,0-1 0,8 8-413,0 0 705,10 0 0,-4 3 0,10 2 0</inkml:trace>
  <inkml:trace contextRef="#ctx0" brushRef="#br0" timeOffset="2443">3505 194 7925,'0'-13'-944,"0"-9"1263,0 19 40,0-7 161,0 10-331,0 0 1,0 10 114,0 7 0,0 7-80,0 8 1,0 5-29,0 12 1,-3 1-41,-5 7 1,6-4-153,-6 12 1,5-4 69,3 3 1,-8 6-167,0-6 0,-8-5-51,8-2 1,-2-6 45,2-3 1,2 0-743,-10 0-16,11-10-351,-5-3 411,10-11 795,0-11 0,2-5 0,6-16 0,-5-16 0,29-14 0,-6-10 0</inkml:trace>
  <inkml:trace contextRef="#ctx0" brushRef="#br0" timeOffset="2826">3862 363 8161,'0'-16'-805,"0"0"604,0 10 0,0-7 970,0 5-67,0 5-357,0-8-110,0 11-222,0 0 94,0 11 1,0-6 2,0 12 0,0 7-81,0 8 0,3 8 81,5-8 0,-5 11-21,5-3 1,-6 6-4,-2 2 1,0 3 9,0 5 1,8-5 34,0 5 0,0-2-4,-8 2 1,0-5-77,0 5 0,0-5 8,0-3 0,3-7-124,5-1 1,-6-11 35,6 3 90,5-5 30,-10-3-52,18-10 1,-15-4 37,10-10 0,-11-10 102,3-6 1,5-6 21,3-2 0,-3-3-64,3-5 1,0 3-202,8-12 1,0 4-94,-1-3 0,9-3-243,0 11 0,2-3-2,-2 3 1,-3 13-249,11-5 0,-8 8 63,8 0 0,-1-3-889,9 11 1476,-11 0 0,8-3 0,-8-2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38:57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168 276 8269,'-28'0'-282,"10"0"-49,-1 0 0,10 0 550,-10 0 215,13 0 1,-9 0-24,5 0-260,7 0-298,-9 0 237,-1 0 0,10 3-24,-6 4 0,6 6-26,3 10 0,0 0-28,0 0 1,0 8-64,0-1 1,0 9 2,0-9 0,9 9-73,1-9 0,2 9 134,-3-9 1,-6 1-318,7-8 191,5 0 0,-9-3-55,13-4 1,-13-4 75,3-4 39,7-5 0,-4 4 19,7-14 0,-4-6 15,-5-10 0,2 0-9,7 0 0,5-8 29,-5 1 0,3-9 12,-4 9 0,7-9 3,-6 9 0,2-1 96,-2 8 0,3 0-62,-13 0-21,13 0 1,-16 3 25,12 4 25,-11 6 64,5 10-52,0 0 1,-8 3 3,5 4 1,3 6-8,-2 10 1,2 0 94,-3 0 0,-3 0-92,13 0 0,-13 8 23,3-1 0,4 9-58,-4-9 0,10 3 30,-10-2 0,3-3-36,-2 10 0,-7-2 6,6 3 1,-6 1-13,-3-9 1,0 10-14,0-3 0,0 6-13,0 2 0,-9 0-20,0 0 1,-13-3-6,3-5 1,-5 6-60,-4-6 1,0-2 91,0 2 0,6-10-139,-6 3 1,7-8 109,-17-8 0,8 3-12,2-10 0,0-1 2,0-7 1,0 0-3,0 0 1,0-10-1,0-5 1,10-6-15,-1-2 87,13 0 0,-16 0-65,13 0 1,0 0 118,9 0 0,0 8-97,0 0 1,3-1-7,6-7 1,7 3 65,11 5 1,1-6 5,0 6 0,9-6 16,1-1 1,11 1 9,-2 6 1,5-3 7,4 10 1,0 1 7,0 7 1,9 0-76,0 0 0,0 0-19,-9 0 1,-4 10-8,-5 5 1,2 6 0,-12 2 0,1-1-26,-10 1 15,-13 0 1,-3 0-11,-12 0 0,0-7-414,0-1 126,0-10-444,0 5-240,-12-10-543,-3 0 1512,-1 0 0,-9-10 0,10-3 0</inkml:trace>
  <inkml:trace contextRef="#ctx0" brushRef="#br0" timeOffset="358">1674 736 8071,'0'-13'800,"0"3"0,0 7-269,0-4-472,-12 4-93,9-7 135,-10 10 1,16 0-158,7 0 0,-4 0 74,12 0 0,4 0 44,15 0 0,-6-3-111,6-4 0,4 4-216,-4-5 1,12 3 79,-2-2 0,-4 4-131,4-5 1,-13 3-136,3-2 0,-6 4-126,-3-5-387,0 6 442,0 2 522,-13 0 0,-15 10 0,-15 3 0</inkml:trace>
  <inkml:trace contextRef="#ctx0" brushRef="#br0" timeOffset="614">1730 989 8091,'-28'0'-386,"9"0"809,1 0 1043,12 0-1171,-7 0 0,13-3-184,0-5 0,3 6 100,7-6 0,8-2-133,19 2 0,-3-2-149,13 2 0,-4 6 68,4-6 0,12-2-173,-13 2 0,13 1 92,-12 7 0,2-3-137,-2-5 1,2 6 52,-12-6 0,1 6-72,-11 2 0,1 0-192,0 0 105,-12 0 151,-4 0 1,-12 2-392,0 6 76,-12-6 0,-4 11 491,-12-5 0,0-6 0,1 9 0</inkml:trace>
  <inkml:trace contextRef="#ctx0" brushRef="#br0" timeOffset="1182">3375 184 8105,'0'-23'-588,"-3"8"-74,-6 0 0,3 2 471,-13-2 0,13-6 196,-4 6 1,-2 2 246,3-2 1,-13 7-21,4-7 0,2 10-105,-3-3 0,10 5-112,-9 3 0,8 0-15,-8 0 0,8 0 10,-8 0 11,12 0-37,-19 0 1,19 11 55,-13 4 0,13 5-144,-3 3 1,-4-7 92,4-1 0,-4 0-11,4 8 0,6 0 14,-6 0 0,-4 0 3,4 0 1,-3 0 54,2 0 0,7 0 6,-6 0 0,6 0 88,3 0 1,0 0-76,0 0 1,0-8 56,0 1 0,0-1-42,0 8 0,3 0 14,6 0 0,4 8 16,5-1 0,7 1 2,-6-8 1,5 8 28,4-1 1,-3 3 15,-6-2 1,5 2-346,-5 6 1,-3 4 97,2-5 0,-12-2 379,4 2 1,-7 1-177,-3 7 1,0-3-78,0-5 1,-10 6-38,1-6 1,-13 5-164,4 3 0,-7-10 82,-3-5 0,0-6-199,0-2 1,1-2-202,-1-6 0,0-5 207,0-10 1,9 0-221,1 0 1,2-10 490,-2-5 0,-7-16 0,9-15 0,-12-13 0</inkml:trace>
  <inkml:trace contextRef="#ctx0" brushRef="#br0" timeOffset="1348">2762 805 7948,'0'-23'-556,"0"7"965,0 1-299,12 10 1,-6-13-68,13 10 0,-1-7-128,10 8 0,0-9 126,0 9 0,3-9-328,6 9 0,-3-4-56,13 4 0,-1 4-48,10-5 1,-9-2 390,-1 3 0,1-1 0,8-2 0,1-3 0</inkml:trace>
  <inkml:trace contextRef="#ctx0" brushRef="#br0" timeOffset="1664">3933 322 8145,'-28'0'-293,"0"0"1,0-2-444,0-6 0,10 5 815,-1-4 1,10 4 483,-10 3-186,13 0 89,-6 0-309,12 0 1,0 3-13,0 4 78,0 6 1,0 18-53,0-1 0,0 4-13,0-4 1,0 6 36,0 10 0,0 0-32,0 0 0,-3 8-76,-7-1 0,7 8 37,-6-7 0,6 7-234,3-7 0,3-8 72,6-8 1,-3-7-317,13 7 0,0-12 87,8-3 0,1-3 0,0-12 1,0-1-124,0-7 0,3 0-244,6 0 1,-6-10 633,6-5 0,-6-6 0,-3-1 0</inkml:trace>
  <inkml:trace contextRef="#ctx0" brushRef="#br0" timeOffset="1991">4268 690 8145,'-13'-23'0,"7"0"-748,-13 0 0,4 0 551,-4 0 0,-2 8 610,11-1 0,1 9-236,9-9 1,0 9-107,0-9 0,0 9-84,0-9 1,3 11-104,6-2 0,-2 4 86,11 3 1,1-8-48,9 1-24,0-1 1,-1 8 120,1 0-26,0 0 35,0 0 1,-9 0 421,-1 0-306,-12 10 0,7 3 132,-13 10 1,9 0-119,0 0 1,1 0-23,-10 0 0,3 8-54,6-1 0,-3 11 55,13-3 1,-10-4-243,10-4 0,-10 3-131,10-2 0,-1 7-153,10-7 0,0 7 85,0-7 1,0-3-82,0-13 1,0 6 109,-1-6 1,-8-5 273,0-2 0,-13-5 0,6-3 0</inkml:trace>
  <inkml:trace contextRef="#ctx0" brushRef="#br0" timeOffset="2223">4686 460 8145,'-13'-13'-216,"-5"6"1,2 4-755,-2 3 1243,12 0 1298,-19 0-1437,22 0 1,-13 3 10,7 4 1,6 6-186,-7 10 1,7 3 50,3 4 0,-9-2-113,0 11 0,-4-1 144,4 8 1,-3 0-155,-7 0 0,-6-8 24,7 0 1,2-2-63,-2 2 1,11-4-829,-2-11 396,6 0-38,3-11 620,0-1 0,0-11 0,0 0 0</inkml:trace>
  <inkml:trace contextRef="#ctx0" brushRef="#br0" timeOffset="2491">5020 323 8145,'16'-3'-1406,"-7"-4"658,-6 4 1473,-3-7-331,13 10 0,2 0 116,13 0 1,0 2-129,0 6 0,9 5 80,0 10 0,10 2-276,-10 6 0,0 12-36,-9 11 1,-3 10-134,-7-3 0,4 3 134,-13-3 0,-3 3-315,-15-10 1,-6 7-18,-13-7 1,0-1 25,0-7 0,0-2-194,0-6 1,-9 3-343,0-10 0,0-3 249,9-13 442,12-5 0,-21 0 0,6 3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44:49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240 523 7749,'-12'0'-1928,"2"0"2027,10 0-81,-9 0 26,6 0-16,-7 0 0,8-3 29,-5-4 7,4 5 16,-6-8 78,9 10 13,0 0 96,-10 0-167,8 0 119,-8 0-6,0 0-9,8 0-106,-8 0 1,8 0 119,-6 0-92,6 0 0,-8 10-263,1-8 207,6 8 0,-9-10-232,5 0 245,4 10 1,-9-8-8,5 5 1,5-2 46,-6 2 32,6-4-147,-8 6 0,8-9 0,-8 3 12,10 4 1,-2-4 79,-5 4 202,4-5-32,-7-2 7,10 0 566,0 0-413,0 10-33,0-8-49,0 8-229,0-10 1,3 0-679,4 0-732,-4 0 2593,6 0-967,1 0 1,-5 0-179,9 0-36,-9 0-89,14 0 1,-14 0-3,10 0 0,-8 0 49,8 0 1,-8-2-123,7-6 0,-6 6 75,6-5 0,-7 4 34,8 3-32,-1 0 0,8 0-4,0 0 1,-8-7 34,1 0 1,0-1-2,6 8 1,-6 0-68,-1 0 1,1 0 51,7 0 0,-8 0 17,1 0 1,-1 0-33,8 0 1,-8 0 50,1 0-39,0 0 1,6 0 46,1 0-38,0 0 1,0 0-11,-1 0 1,-6 0-96,-1 0 1,-6 0 134,6 0-74,1 0 29,7 0 1,-3 3 37,-5 4-29,6-4-4,-8 6 10,10-9 1,-1 0-90,1 0 37,0 0-22,0 0 6,-1 0-4,1 0 17,0 0 0,0 0-6,0 0 0,-8 0 53,1 0 1,-8 0-45,7 0 1,-6 0 154,6 0-98,1 0-27,6 10 0,1-8-29,0 6 0,-7-6 0,-1-2 1,-7 0-78,8 0-22,-1 0 83,8 0 0,0 0 7,0 0 113,-1 0 1,1 0-44,0 0 0,-3 2 17,-4 6 1,4-6-43,-4 5-6,4-4 1,3-3-34,0 0 0,-1 0-4,1 0 0,0 0 81,0 0 0,0 0-56,-1 0 1,1 0-29,0 0 0,0 0 21,-1 0 1,4-7 13,4-1 0,-5 1-18,5 7 0,-5 0 5,-2 0 1,7 0-18,0 0 0,0 0-6,-7 0 1,2 0 49,5 0 0,-5 0-9,5 0 0,-2 7-54,2 1 1,-5-1 30,5-7 1,3 0-2,-3 0 1,2 0-1,-2 0 0,-5 0 0,5 0 0,3 0 21,-3 0 0,10 0 0,-3 0 0,-2 0-22,2 0 1,-7 7-6,7 0 0,-7 1-24,8-8 1,-3 0 34,2 0 1,5 0-15,-5 0 0,3 0 80,-3 0 0,5 0 12,-4 0 1,1 0-77,-1 0 1,4 0 1,-5 0 1,-2 0-6,2 0 0,1 0 19,6 0 0,1 2 33,-1 5 0,-6-4-38,-1 4 1,0-5-38,8-2 1,-3 0 9,-5 0 1,5 3 15,-4 4 0,1-5 5,-1 6 1,1-6-1,-9-2 1,10 0 13,-3 0 0,-2 0-6,2 0 1,-7 0-102,8 0 1,-8-7 52,7 0 0,-7-1-2,7 8 1,-7 0 29,8 0 1,-8 0-2,7 0 1,-7 0-8,7 0 1,-7 0 3,8 0 0,-11 0-7,3 0 0,5 0-4,3 0 1,-4 0 45,4 0 0,-11 0-35,3 0 1,5 0-4,3 0 0,-6 0 60,-2 0 0,3 0 4,-3 0 1,9 0-86,-1 0 1,-6 0 2,-2 0 1,2 0-27,-1 0 0,8 0 55,-1 0 1,-4 0-65,4 0 1,-8 0 44,7 0 1,-2 0-6,2 0 1,3 0-10,-10 0 1,7 0-9,-7 0 1,10 0 24,-3 0 1,-2 0 8,2 0 0,-7 0 13,8 0 1,-3 0-23,2 0 0,3 0 42,-10 0 1,7 0-6,-7 0 0,10 0 9,-3 0 1,3 0-65,-3 0 1,5 0-1,-5 0 1,6 0 13,1 0 0,1 0-6,-1 0 1,-6 0-20,-1 0 1,0 0-11,8 0 0,-1 0 94,1 0 0,-3 0-43,-5 0 0,5-7 7,-4 0 0,4 0-9,2 7 0,-6 0 10,-1 0 0,-2 0-21,2 0 0,5 0 4,-4 0 0,1 0 7,-1 0 0,4 0-16,-5 0 0,3 0-28,-3 0 0,5 0 31,-5 0 0,3 0 56,-3 0 1,3 0-51,-10 0 1,7 0 2,-7 0 0,10 0 13,-3 0 0,-4 0 2,-3 0 0,2 0-11,-2 0 1,8 0 2,-8 0 0,0 0-21,-7 0 1,2 0 21,5 0 1,-5 0-29,5 0 0,-5 0 17,-2 0 0,7 0 41,0 0 0,0 0-34,-7 0 0,0 0 0,-1 0 0,9 0 1,-1 0 1,0 0 0,-8 0 0,1 0-20,0 0 1,0 0-7,-1 0 1,1 0-6,0 0 1,0 0 37,0 0 0,-1 0-2,1 0 0,0 0-11,0 0 0,-1 0 2,1 0 1,-7-3-24,-1-4 0,1 4-1,7-4 1,-1 5-56,1 2 0,0 0 80,0 0 0,-1 0-1,1 0 1,-7 0-68,-1 0 0,1 0-80,7 0 109,-1 0-1,1 0-6,0 0 1,0 0-8,-1 0 45,-8 0 1,-1 0-91,-5 0 1,-5 0 67,8 0 11,0 0 25,-8 0-2,8 0 104,-10 0-134,9 0 68,-6 0 1,9 0-44,-5 0 0,-2 0 33,10 0-73,-11 0-4,16 0-21,-8-10-18,10 8 56,-1-8 0,1 10 6,0 0 1,-8 0-27,1 0 1,-8 0-3,8 0 0,-3-2-40,2-6 27,6 6-8,-8-8 46,10 10 0,-8 0-23,1 0-21,-10 0 8,14-9 119,-17 6-101,18-7 45,-18 10 6,8 0-4,-10 0 2,9 0 2,-6 0-3,7 0-7,-1 0 1,-4 0-2,10 0 18,-11 0-9,16 0 0,-8 0-13,10 0 1,-8 0 1,1 0-3,-1 0 0,8 0-2,0 0-288,0 0 269,-1 0 17,1 0-19,0 0 1,-8 0 53,1 0-29,-10 0 9,4 0-59,-9 0-81,0 0 96,10 0-128,-8 0-14,8 0 119,-10 0-333,0 0 1,-10 0 0,-2 0 0</inkml:trace>
  <inkml:trace contextRef="#ctx0" brushRef="#br0" timeOffset="1092">9212 44 8419,'-22'0'-227,"3"-3"143,4-4-53,-4 5 0,14-8 135,-10 10 0,11-2 388,-4-6-52,-4 6-26,10-8 103,-8 10 3,10 0 951,0 0-1265,10 0 62,-8 0 123,8 0-187,0 0 1,-6 8 16,11-1 0,-8 2-59,8-1-136,-1-6 0,8 15 158,0-10 1,-8 8-18,1-8 1,-1 10-54,8-2 0,2-3 39,5 2 0,-4 1 32,4 6 0,-3 4-85,3 4 1,-4-5 2,4 5 1,2 2-15,-2-2 0,0 0-124,-7-7 1,7 2 138,0 5 1,0-7-30,-7 0 0,-3 0 8,-4-8 0,4 3 6,-5-2 0,-1-3 51,1-5 0,-7-4-62,8 4 45,-10-5-11,4 8 82,1-8-40,-8 8-11,8-10 45,-10 0 3124,0 0-3324,0 10 0,-2 2 133,-6 10 0,-4-1-76,-9 1 1,-1 10 144,0 4 0,-2 5-74,-5 3 1,5-1 167,-5 1 1,4-1-112,4 1 0,-8-1 155,0 1 1,7-10-124,7-5 1,3-5 11,-2-2 1,-3-8-4,9 1-259,1-10-281,-2 14 167,6-17-72,-7 18 152,10-8-671,0 10-191,0-1-203,0-9 95,0-2-153,0-10 888,0 0 1,0-19 0,0-5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44:54.066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66 785 7448,'0'-12'824,"0"2"0,0 8-615,0-6 0,10 6-82,4-5 0,6-3 7,1 3 0,4-3-5,4 3 0,-3 4-139,11-4 1,-8-2 67,7 1 0,-2 1-17,2 7 0,3 0-155,-10 0 1,0 0 108,-7 0 0,-1 0-152,1 0 0,0 0-251,0 0 176,-10 0 0,0 0-59,-5 0-180,-4 0 201,6 0-269,-9 0 271,-9 0 1,4 0 9,-10 0 0,8 0 258,-8 0 0,11 0 0,-25 0 0,4 0 0</inkml:trace>
  <inkml:trace contextRef="#ctx0" brushRef="#br0" timeOffset="417">327 262 8236,'0'-12'-191,"0"0"-123,0 5 202,-9 4 362,6-6-400,-6 9 218,9 0 16,0 0 1,0 9 23,0 6 0,0 4-39,0 3 1,0 2 98,0 5 1,0 5-86,0 10 0,0-1 150,0 1 0,0 9-134,0 5 1,0 7 12,0 8 1,0-3-27,0 10 1,0-7-164,0 6 0,0-8 157,0 1 1,0-4-13,0-3 1,0 1-121,0-1 1,0-2 77,0-5 0,0-2-183,0-6 1,0-13-257,0-1 29,9-9 1,-6-13-152,4 1 112,-5-11 0,-2 4 264,0-16 1,0 4-196,0-11 1,0 1 353,0-8 0,0 0 0,10-9 0,2-3 0</inkml:trace>
  <inkml:trace contextRef="#ctx0" brushRef="#br0" timeOffset="750">88 1286 8497,'-22'0'-140,"8"-3"-71,-1-4 1,8 5 780,-8-6-223,10 6-266,-4 2 1,9-2 132,0-6 0,9 6 166,6-5 1,4 2-206,3-2 0,2 2-42,5-10 0,-2 10-26,9-2 1,-7-3-106,8 3 1,-8-7-80,7 6 0,-10 1 118,4 7 1,1-7-165,-2 0 1,2-1-39,-1 8 1,-14 0 88,6 0-120,-5 0-370,5 0 92,-10 0 291,-2 0-79,-10 0 0,-3 0-719,-4 0-14,5 10 991,-8-8 0,0 8 0,-2-10 0</inkml:trace>
  <inkml:trace contextRef="#ctx0" brushRef="#br1" timeOffset="1059">872 349 9821,'-12'-9'-809,"-5"4"802,10-10 1,-3 10 250,3-2 1014,4 5-270,-7 2-1001,10 0 0,0 2 151,0 5 0,0 6-249,0 8 0,0 1 1,0 0 1,0 2-69,0 5 1,0-5 107,0 5 0,0-4-265,0-4 0,0-6 11,0-1 0,0 1 48,0 7 1,0-8-517,0 1 792,0-10-28,0 4 0,10 1 1,2 2-1</inkml:trace>
  <inkml:trace contextRef="#ctx0" brushRef="#br1" timeOffset="1409">894 349 9306,'0'-21'-435,"0"-1"0,0 7 564,0 1 541,0 9-690,0-14 0,2 14 90,5-10 0,-2 10-155,10-2 0,-8 5 64,7 2 0,1-8 13,7 1 1,2 0 33,5 7 1,-5 0-141,5 0 1,3 0 109,-3 0 0,0 0 28,-8 0 1,1 0-14,0 0 0,0 0 9,0 0 1,-8 0 311,1 0-174,-11 0 0,6 2 105,-10 6 1,0-4-190,0 11 1,0-8 13,0 8 0,0-8-258,0 8 268,0-1 1,-7 8-234,0 0 0,-1-1 119,8 1 1,0 0-218,0 0 1,-7-5 44,0 4 0,0-11-142,7 12 1,0-5-42,0 5 1,-3-8 2,-4 1 1,4-8 141,-4 7 0,5-6-296,2 6 522,-10-9 0,8 5 0,-18-1 0,8 3 0</inkml:trace>
  <inkml:trace contextRef="#ctx0" brushRef="#br0" timeOffset="1725">850 676 8489,'-22'0'913,"0"0"-626,1 0-203,9 0 0,2-2 80,10-6 1,2 6-235,6-5 0,6 4 158,15 3 1,-2-7-100,9 0 0,-2-3 76,2 3 0,5 2-170,-4-10 0,4 8-162,2-7 1,-6 6 124,-1-6 1,-9 9 3,2-2 1,-5 4 127,-2 3-677,-1 0-10,-9 0 262,8 0 116,-18 0 128,-2 0 1,-12 10-127,-10 5 0,8-3 317,-1 2 0,3 1 0,-2 6 0,-6 1 0,8 0 0</inkml:trace>
  <inkml:trace contextRef="#ctx0" brushRef="#br0" timeOffset="2025">872 894 8489,'-12'0'-175,"2"0"0,8 0 528,-6 0-171,6 0 1,-8 2 112,10 5-141,0-4 0,-2 14-131,-5-10 1,4 10 127,-4-2 1,4 4-223,3 3 0,0 2 14,0 5 0,0-5-140,0 5 0,0 3 34,0-3 0,0 0-185,0-8 1,0 1 47,0 0 1,0 0-494,0 0 499,0-1 0,0-6 294,0-1 0,0-9 0,10-5 0,-7-12 0,6-10 0</inkml:trace>
  <inkml:trace contextRef="#ctx0" brushRef="#br0" timeOffset="2459">850 1046 8486,'0'-12'-1362,"0"0"1157,0 5 0,-2 4 431,-6-4 1,6 2 165,-5-2 58,4 5-142,3-18 29,0 18-246,0-18 0,3 16 189,4-11-277,-5 10 1,18-12 50,-6 10 0,-2-7 11,3 6 1,-1-1-18,8 1 0,0 6-173,0-5 0,-1-3 83,1 3 1,7-3-9,0 3 0,0 4-68,-7-4 1,0 5 118,0 2 1,-1 0-33,1 0 0,-7 0 62,-1 0 3,1 0-7,-3 0 0,0 0 38,-5 0 85,-4 0 33,6 0-65,-9 0-32,0 9-154,0-6 68,0 16 1,8-14-13,-1 9 0,0-6 32,-7 6 0,0-6-8,0 6 0,0-7 163,0 8 0,0-8-153,0 8 0,0-1-7,0 8 1,0 0 21,0-1 1,0 1-160,0 0 0,0 0-88,0 0-132,0-1 1,0 1 51,0 0 0,0-8-676,0 1 296,0-1 136,0-1 534,0 6 0,0-17 0,10 8 0,2-10 0</inkml:trace>
  <inkml:trace contextRef="#ctx0" brushRef="#br0" timeOffset="2834">872 1155 8486,'-10'-12'-1919,"8"-7"2458,-8 16-272,10-6 0,0 6 49,0-4 351,0 4-471,0-6 0,2 9-74,6 0 1,-6-3 188,5-4-196,5 5 0,-7-8 18,10 10 0,-1 0-191,8 0 1,-7-2 8,-1-6 0,1 6-163,6-5 0,4 4-108,4 3 0,-5 0 109,5 0 1,-5 0 14,-2 0 1,-8 0-92,1 0-47,-1 0 210,8 0 6,-10 0-224,-2 0 33,-10 0 0,-2 3 130,-6 4 179,6-5 0,-27 18 0,5-8 0</inkml:trace>
  <inkml:trace contextRef="#ctx0" brushRef="#br0" timeOffset="3126">915 1242 8486,'-12'0'-1371,"3"0"1430,9 0 457,0 0-382,9 0 1,3-7 70,10 0 0,0-3-164,0 3 1,-1 4 18,1-4 1,0-3-13,0 3 0,-8 0-129,1 7 1,-1-7 133,8-1-331,0 1-90,0 7-33,-1 0-97,1 0 361,0 0 0,-7 0-467,-1 0 447,-9 0 157,5 0 0,-10 0 0,0 10 0,0 2 0</inkml:trace>
  <inkml:trace contextRef="#ctx0" brushRef="#br0" timeOffset="3409">915 1416 8273,'12'0'612,"1"-7"-462,-6 0-65,-5 0 0,18-1-41,-6 1 1,5 0-157,3 7 0,-7-7-144,-1-1 1,8 1 106,7 7 1,0-7-192,-7 0 0,0-1 21,-1 8 1,-6 0-461,-1 0 420,1 0 359,7 0 0,-10 0 0,-2 0 0</inkml:trace>
  <inkml:trace contextRef="#ctx0" brushRef="#br0" timeOffset="3700">959 1525 8026,'-12'0'-947,"0"0"1313,4 0 0,6-2-131,-5-5-18,4 4-82,3-6 1,0 11-24,0 5 1,0-2-14,0 10 0,0-1-35,0 8 0,0 0-79,0-1 0,-2 1 38,-5 0 1,4 0-179,-4 0 0,-3-1 108,3 1 1,-3 0-426,3 0-73,5-1 9,-8 1-328,10 0 864,0-10 0,0 7 0,0-7 0</inkml:trace>
  <inkml:trace contextRef="#ctx0" brushRef="#br0" timeOffset="3908">1220 1612 9873,'22'15'-63,"0"-1"0,0-1-362,-1 1 0,1 5 233,0-4 0,7-3-378,0 3 0,7-11 570,-7 4 0,10 4 0,-5 0 0</inkml:trace>
  <inkml:trace contextRef="#ctx0" brushRef="#br0" timeOffset="4345">1982 393 8177,'-12'-12'-1067,"0"-5"1953,5 10-353,5-1-70,-8 8-213,10 0-326,0 0 45,0 10 0,-7 5 113,-1 14 0,-1-3-183,1 11 0,6-8 47,-5 7 1,-3-2-67,3 2 1,-3 3-35,3-10 1,4 2-227,-4-2 0,5-5-701,2 5 580,0-4 501,0-4 0,-10 1 0,-2 0 0</inkml:trace>
  <inkml:trace contextRef="#ctx0" brushRef="#br0" timeOffset="4583">1961 654 8371,'0'-12'-81,"0"2"1,0 8 429,0-5-339,0 4 114,0-6-201,0 9 0,0-3 213,0-4-74,9 5 0,11-8-74,9 10 0,0-3 79,-7-4 1,7 5-199,0-5 0,7 4 28,-7 3 1,7-7-36,-7 0 0,0-1 92,-7 8 1,0 0-292,0 0 116,-1 0-40,1 0 9,-10 0 166,-2 0 1,-10 3-213,0 4 0,-2 3 298,-6 4 0,-4 6 0,-10-8 0</inkml:trace>
  <inkml:trace contextRef="#ctx0" brushRef="#br0" timeOffset="4883">1874 1068 8371,'-13'0'-1476,"-6"0"1772,17 0-116,-8 0 0,12 0 284,6 0 0,4-7-186,10-1 1,2-1 64,5 2 1,-3 4-287,11-4 0,-1-3-7,8 3 1,-1-3-101,1 3 1,-1 5 15,1-6 1,7-1-163,-1 1 0,-1 1 64,-13 7 1,3 0-115,-10 0 0,0 0-311,-7 0-350,-10 0 393,-3 0 348,-9 0 0,-9 0-41,-6 0 0,-4 0 207,-3 0 0,-9 0 0,-3 0 0</inkml:trace>
  <inkml:trace contextRef="#ctx0" brushRef="#br0" timeOffset="5207">2157 284 8371,'0'-22'0,"0"0"0,0 8-178,0-1 247,0 11-110,-10-6 159,8 10 0,-8 2-140,10 6 1,0 4 186,0 9 1,0 11-4,0 4 1,0 5-3,0 3 0,7 7-47,0 0 1,1 7-5,-8-8 1,0 11 39,0-3 0,-8 12-42,1 3 0,-10 7-229,3-8 1,-6 8 50,-1-7 0,-4 6 60,-4-6 0,5 4-204,-5-11 1,5 2-132,2-18 0,0-1 134,1-13 1,6-7-293,0-14-71,11 4-278,-6-17 512,10-2 0,7-12 341,0-9 95,10-1 1,-4-10 0,8-2 0</inkml:trace>
  <inkml:trace contextRef="#ctx0" brushRef="#br0" timeOffset="5448">2157 1177 8371,'-12'0'-160,"-8"0"1,15 0 190,-9 0 523,9 0-303,-5 0 70,10 0 1,10 10-166,4 4 0,6 5 149,2 3 0,-1 7-140,1 0 1,2 10 6,5-3 1,-4 5-237,4 3 0,2 0 158,-2-1 0,7-7-429,-7 1 1,8-11-26,-8 3 1,7-4-187,-7-4 1,10-9 172,-3-4 1,-2 1 372,2-1 0,1-11 0,6-9 0</inkml:trace>
  <inkml:trace contextRef="#ctx0" brushRef="#br0" timeOffset="6041">3137 349 8063,'-13'0'-12,"4"0"1,9-2 273,0-5-86,0 4-305,0-6 663,0 9-358,0 0 0,0 12 94,0 9 1,0 11-25,0 11 1,0 13-47,0 9 0,0 3-96,0 12 0,0 2-205,0 13 0,0-6 244,0 6 0,2-16-126,5-6 0,-4-8-239,4-7 1,-4-4 24,-3-11-867,0-9 610,0-2 1,2-20-670,5-5 703,-4-5 0,6-4-4,-9-5 1,0-5 528,0-10 0,0 0 0,0 0 1</inkml:trace>
  <inkml:trace contextRef="#ctx0" brushRef="#br0" timeOffset="6433">3202 480 8424,'0'-14'-786,"0"-1"495,-10 10 450,8-14 0,-8 14 76,10-10-306,0 11 63,0-16 1,0 15 31,0-9 1,3 9 4,4-2 1,2 2-8,6-2 1,4 2-13,-4-10 0,4 10-20,3-2 1,-7 2 13,-1-2 0,1 5 15,6-6 0,-6 6 175,-1 2-9,-9 0 39,15 0 1,-18 2-126,5 6 1,-4-3 17,-3 9 0,0 1 21,0 6 0,0 4-35,0 4 1,0-5-174,0 5 0,0-3 173,0 3 1,0-4-187,0 4 1,0 2-47,0-2 1,0 3-161,0-3 1,0-5-40,0 5 84,9-5 1,-6-2-83,4 0 1,-5-8-187,-2 1 0,0-8 512,0 7 0,10-9 0,2 5 0</inkml:trace>
  <inkml:trace contextRef="#ctx0" brushRef="#br0" timeOffset="6708">3202 720 8424,'-3'-20'-1217,"-4"6"1550,5 4 0,-10 10 134,4 0-292,6-10-170,-8 8-381,10-8 329,10 10 0,2 0-78,10 0 0,0 0-57,-1 0 0,1-2 106,0-5 0,0 4-107,0-4 1,-1 4-17,1 3 0,-7 0-471,-1 0 670,1 0 0,-3 3 0,-5 4 0,5 5 0,0 10 0</inkml:trace>
  <inkml:trace contextRef="#ctx0" brushRef="#br0" timeOffset="6881">3158 959 6806,'-12'0'516,"3"0"-440,9 0 1,2-2-35,5-6-22,5 6 1,10-15-74,0 10 1,0-3-165,-1 3 0,4 2-437,4-9 654,-5 9 0,17-15 0,-7 8 0</inkml:trace>
  <inkml:trace contextRef="#ctx0" brushRef="#br0" timeOffset="7182">3877 197 8428,'-12'-12'895,"2"2"-880,10 10 51,-10 0 1,8 10-61,-5 4 1,4 6 117,3 1 0,0 9-210,0-1 1,0 2-41,0-2 1,0 2-92,0 6 0,0 2 50,0-10 1,0 7-164,0-7 0,0 0 28,0-7 1,0-1-115,0 1 1,0-7-12,0-1 427,0-9 0,10 14 0,2-6 0</inkml:trace>
  <inkml:trace contextRef="#ctx0" brushRef="#br0" timeOffset="7708">3899 240 8384,'-12'-12'-47,"0"3"104,4 9 0,6-3-562,-5-4 303,4 5 56,3-8 0,10 8 143,4-6 1,6 6-73,1-5 1,1 4 27,0 3 1,0 0 30,0 0 0,7-7-30,0 0 0,-8-1 45,-6 8 1,-1 0-53,8 0-5,0 0 62,0 0-20,0 0 30,-1 0-8,-9 0 5,8 10 87,-18-8-43,18 8 1,-16-10 19,11 0-36,-10 0 1,7 0-51,-5 0 61,-4 0 85,6 10-77,1-8 334,-8 8-286,8 0 0,-10-6 12,0 11 1,0-1-62,0 8 0,0-7 2,0-1 1,0 8 53,0 7 0,0 3-22,0-3 1,7 4-8,1 11 1,-1 0-14,-7-1 0,0 8-2,0 0 0,7 7-36,0-7 1,3 7 1,-3-7 1,-4 7-41,4-8 1,-2 6-13,2-12 1,-5 4-92,6-12 0,-3-2 141,2 2 0,-5-9-122,5 2 1,-2-7 88,3-8 1,-6 6-451,5-6-101,-4-4-125,-3 9 93,0-16-356,0 6 939,0-9 0,0 0 0,0 0 0</inkml:trace>
  <inkml:trace contextRef="#ctx0" brushRef="#br0" timeOffset="8133">3920 502 8118,'10'-12'110,"2"0"-159,10 4 0,0 6 84,0-5 0,-1-3-328,1 3 1,0-1-16,0 8 0,-1 0-317,1 0 283,0 0 342,0 0 0,-10 0 0,7 20 0,-7 4 0</inkml:trace>
  <inkml:trace contextRef="#ctx0" brushRef="#br0" timeOffset="8341">3942 720 8319,'-22'0'-933,"8"0"921,-1 0 48,11 0-15,-6 0 0,20 0 14,4 0 0,5-3 6,3-4 1,10 2-280,4-9 1,-2 9 149,2-3 0,-7-1-199,8 1 1,-11 1 78,3 7 1,-12 0 207,-2 0 0,-1 0 0,8 0 0</inkml:trace>
  <inkml:trace contextRef="#ctx0" brushRef="#br0" timeOffset="8609">3529 937 7531,'-13'0'-59,"4"0"-84,9 0 98,0 0-310,0 10 179,0-8-100,0 18 0,2-15 276,5 9 0,-4-9 0,16 14 0,-7-7 0</inkml:trace>
  <inkml:trace contextRef="#ctx0" brushRef="#br0" timeOffset="8816">3833 828 7434,'-12'-12'-171,"3"3"1,6 9 722,-4 0-566,5 0-15,-18 0 0,15 2 28,-9 5 0,9-2-100,-2 10 0,-3-1-98,3 8 0,-10 0 127,2 0 0,3-1-101,-2 1 1,2 0 44,-3 0 0,-4-1 128,4 1 0,3-7 0,-2-1 0,-1 1 0,-7 7 0,1-1 0</inkml:trace>
  <inkml:trace contextRef="#ctx0" brushRef="#br0" timeOffset="9025">3485 1155 7688,'-12'0'-105,"2"0"0,8 0 404,-5 0-240,4 0 87,-7 0 0,10-2 33,0-6-55,0 6 0,10-8-121,5 10 1,-3-7-29,2 0 0,3-3-108,12 3 0,-5 2 135,5-9 1,3 9-153,-3-3 0,0-1 48,-7 1 0,7-1-202,0 2 0,0 4-376,-7-4 129,-1 4 551,-9 3 0,-2 0 0,-10 10 0,0 2 0</inkml:trace>
  <inkml:trace contextRef="#ctx0" brushRef="#br0" timeOffset="9224">3485 1329 8015,'-12'0'-912,"2"0"1244,10 0 0,0-2-125,0-5 0,3 4-153,4-4 0,5-3-55,10 3 0,7-10-11,0 3 1,10 1-60,-3-1 0,-2 7-245,2-8 1,-2 8 105,2-8 0,3 11-185,-10-4 1,0-1 394,-7 1 0,-1-9 0,1 5 0</inkml:trace>
  <inkml:trace contextRef="#ctx0" brushRef="#br0" timeOffset="9482">3725 1068 8319,'-15'0'-818,"0"0"1015,11 0 195,-16 0 0,15 0-165,-9 0 74,9 10-330,-5 2 1,3 10 38,0-1 0,-3 1 49,3 0 0,2 2-5,-9 5 0,6 5-185,-6 10 0,2-1-47,-3 1 1,-4-1 39,4 1 1,3-1-204,-2 1 0,2-8 77,-3 0 1,5-16-516,10 2 779,0-15 0,0 0 0,0-14 0,20-15 0,4-12 0</inkml:trace>
  <inkml:trace contextRef="#ctx0" brushRef="#br0" timeOffset="9691">3703 1264 7187,'-12'0'978,"2"10"0,12-6-872,6 11 0,-4-3-2,11 3 0,0 4-16,6-5 1,1 8-163,0 7 1,7-4 134,0 4 0,10-5-128,-3-2 0,-2-1-336,2 1 1,0 0 185,8 0 0,-1-10-834,1-5 1051,9 5 0,3-10 0,9 8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45:08.3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240 109 8509,'-15'0'-1089,"1"0"1526,9 0-296,-5 0-69,10 0 0,0 2 24,0 6 0,0 4 14,0 10 1,0 2-122,0 5 1,0 2 79,0 6 0,0 1-242,0-9 1,0 8 132,0-8 1,0 0-263,0-8 1,8 1-353,-1 0-29,0-10 424,-7 8 259,10-18 0,-8 8 0,8-30 0,-10-4 0</inkml:trace>
  <inkml:trace contextRef="#ctx0" brushRef="#br0" timeOffset="311">240 196 8017,'12'0'-211,"-2"0"1,-10-2 485,0-5-45,0 4-168,0-7 0,2 3-14,5 0 0,-2-3-27,10 3 1,-8 5 13,8-6 1,-1-4-107,8-2 0,7 2 37,0-3 0,7 3-10,-7-3 0,10-2-44,-3 10 1,5-2 95,3 1 1,-10 6-33,-5-5 0,-5 4 13,-2 3 1,0 0-12,-1 0 85,-9 10 0,-2 2 143,-10 10 0,0 0-111,0-1 1,0 1 19,0 0 0,-7 2-123,0 5 1,-8-5 74,8 5 0,0-2-253,7 2 1,0-5-80,0 5 0,0 3-148,0-3 1,0 0 182,0-8 0,0 1-368,0 0 598,0 0 0,-10 0 0,-2-1 0</inkml:trace>
  <inkml:trace contextRef="#ctx0" brushRef="#br0" timeOffset="602">327 392 7647,'-2'-14'-133,"-6"-1"238,6 10 30,-8-4-1,10-1 0,3 8 5,4-6 1,-2-1-103,9 1 1,1-1 12,7 1 0,7 6-31,0-5 1,2-3-110,-2 3 0,-2-3-1,9 3 0,-7 4 125,7-4 0,-9 5-359,2 2 0,-5 0-348,-2 0 347,0 0 1,-10 2 144,-5 5 0,-4 6 181,-3 8 0,-10 1 0,-2 0 0</inkml:trace>
  <inkml:trace contextRef="#ctx0" brushRef="#br0" timeOffset="844">305 632 7114,'0'-12'109,"0"2"0,0 8-82,0-6 0,10 6 8,4-5 1,6-3-7,2 3 0,7-3 8,0 3 1,2 2-263,-2-10 0,3 11 153,4-4 1,-5-1-124,-9 1 1,7 1-179,0 7 240,0 0 1,-14 0-37,-1 0 169,-9 0 0,2 7 0,-14 1 0,2 9 0,-9-3 0,-10 5 0,-10 3 0</inkml:trace>
  <inkml:trace contextRef="#ctx0" brushRef="#br0" timeOffset="1127">44 893 6787,'12'-14'398,"10"-1"1,2 3-54,12-3 0,8-4-97,7 4 0,7-4-65,-7-3 0,9 1-146,-2-1 1,5 0-50,2 0 0,-2 8-237,-5-1 1,-4 10 75,-11-2 1,-9 5-387,-5 2 107,-5 0-33,-2 0 374,-10 0 1,-12 0-9,-14 0 1,-6 7 16,-2 0 1,1 8 101,-1-8 0,-10 10 0,-1-5 0</inkml:trace>
  <inkml:trace contextRef="#ctx0" brushRef="#br0" timeOffset="1383">305 849 8391,'-14'0'-35,"-1"0"0,8 0 129,-8 0 0,8 0 50,-7 0 150,9 0-326,-14 0 1,16 3 117,-4 4 0,4 5-86,3 10 0,0 2 48,0 5 1,0 5 94,0 10 1,0-1-183,0 1 1,0-1-46,0 1 1,0-1-65,0 1 0,0 0 75,0-1 1,0-9-102,0-5 1,0-5-307,0-2-406,0-10-59,0-2 945,10-10 0,2-10 0,10-2 0</inkml:trace>
  <inkml:trace contextRef="#ctx0" brushRef="#br0" timeOffset="1617">218 1133 8313,'-12'-13'-68,"2"4"-72,10-1 208,0 8 0,0-10-198,0 4 1,10 3 74,5-9 1,-3 9-50,2-2 0,1-3 58,7 3 1,-1-8-202,1 8 1,0 0-1,0 7 0,-8 0-6,1 0-73,-1 0 233,-2 0 1,-2 10 92,-10 4 0,0 5 0,0 3 0</inkml:trace>
  <inkml:trace contextRef="#ctx0" brushRef="#br0" timeOffset="1800">196 1372 7999,'-12'0'-977,"-7"0"1030,17 0 0,-8-2-30,10-6 1,2 4-55,6-11 0,1 8 3,6-8 0,4 1-98,-4-8 0,4 7 53,3 1 1,0 7-17,-1-8 0,1 10-13,0-2 1,-8 5-406,1 2 507,-10 0 0,14 19 0,-7 5 0</inkml:trace>
  <inkml:trace contextRef="#ctx0" brushRef="#br0" timeOffset="1976">22 1764 7441,'-12'0'-271,"2"0"1,13-10 352,4-4 1,5 2-36,10-3 0,0-2-129,0-12 1,7 5-7,0-5 0,2 2-40,-2-2 0,-2 5 103,9-5 1,-9 5-312,2 2 336,-5 0 0,7-9 0,3-3 0</inkml:trace>
  <inkml:trace contextRef="#ctx0" brushRef="#br0" timeOffset="2242">545 893 8363,'-12'0'98,"-8"0"-94,18 0 1,-15-2 300,10-6-623,0 6 224,7-8 223,0 20 1,0 2-5,0 10 1,7 0-8,0-1 1,0 11-60,-7 4 1,3 0-112,4 8 0,-5-5-21,6 11 1,-6 6 87,-2 2 0,0-2-252,0 2 0,0-10-72,0 3 1,0-12-476,0-3 517,0-9 0,0 4-49,0-9 0,2-10 316,6-5 0,4-14 0,10-5 0</inkml:trace>
  <inkml:trace contextRef="#ctx0" brushRef="#br0" timeOffset="2550">632 1045 8655,'-12'0'-867,"2"0"837,10 0 0,10 0 81,4 0-118,6-9 0,1 6 117,1-4 1,0 5-10,0 2 0,0 0-39,-1 0 194,1 0 1,-7 0-36,-1 0 1,-7 0 164,8 0 0,-10 2-192,2 5 0,-5 1-25,-2 13 1,0-4-104,0 12 0,-9 3 127,-6-3 0,3 10-278,-2-3 0,-1 5-103,-7 3 1,3-1-114,4 1 1,-4-8 37,5 0 1,-3-7-546,2 8 526,-4-11 0,14 3 342,-10-14 0,11 4 0,-6-7 0</inkml:trace>
  <inkml:trace contextRef="#ctx0" brushRef="#br0" timeOffset="2759">697 1220 8777,'3'14'401,"4"1"1,5-8-323,10 7 1,7 1-65,0 7 0,7 0 110,-7-1 0,10 8-320,-3 0 0,5 0 2,3-7 1,-1 0 19,1 0 0,7 0-101,0-1 0,2 1-816,-2 0 1090,-5-10 0,17 7 0,-8-7 0</inkml:trace>
  <inkml:trace contextRef="#ctx0" brushRef="#br0" timeOffset="4476">2897 196 8405,'0'-12'-333,"0"-7"0,-3 14 749,-4-10 404,5 11-530,-8-6-371,10 10 1,-7 17 86,-1 5 1,-1 14 125,1 0-1,4 13-42,-11 1 1,8 11-63,-8-3 0,1 12-106,-8 3 0,0 7 80,0-8 1,1 1-114,-1-8 0,3-9-224,4-6 1,-4-4-34,4-2-582,5-20 138,1 5 472,9-26 0,0-3 341,0-15 0,0-14 0,0-5 0</inkml:trace>
  <inkml:trace contextRef="#ctx0" brushRef="#br0" timeOffset="4744">2810 610 8640,'0'14'402,"0"1"0,0 2-278,0 12 1,0 2-28,0 6 0,0 11-105,0-4 1,0 14 168,0 0 0,0 7-150,0 8 0,0-6-63,0 6 1,0-12-182,0-3 1,0-12-218,0-3-33,0 1 0,0-20-396,0 5-85,0-15 964,0-4 0,9-10 0,3 0 0</inkml:trace>
  <inkml:trace contextRef="#ctx0" brushRef="#br0" timeOffset="5060">3528 436 8159,'0'-22'-664,"0"0"0,-7 8 437,0-1 1044,-1 10-228,8-14-681,0 17 271,0-8-92,0 10-19,0 10 1,0 4-99,0 15 1,-7-5 39,0 5 0,-8 3-112,8-3 1,-7 7 64,6-7 0,-6 7-128,7-7 0,-8 0-578,8-7 237,-10 0 506,14 0 0,-16 0 0,7-1 0</inkml:trace>
  <inkml:trace contextRef="#ctx0" brushRef="#br0" timeOffset="5418">3354 392 8159,'-7'15'-1,"-1"-1"1,-1-7 58,2 8 1,4-1 173,-4 8 0,-3 10-38,3 4 0,-3 5-185,3 3 1,5 9 141,-6 5 0,6 2-95,2-1 0,0-4-11,0-4 0,7-7-84,0-1 1,8-2 47,-8-12 1,10 0-117,-2-7 0,4-7 64,3-1 1,0-9-64,-1 2 0,8-4-39,0-3 1,10-10 80,-3-5 1,6 3-62,1-2 0,1 2-13,-1-3 0,1 3 27,-1 5 0,1 4-25,-1-4 0,-6-2-7,-1 1 0,-9 1 106,2 7 0,-5 0 15,-2 0 143,-10 0 37,-3 0 234,-9 0-189,0 0-221,-9 0-357,6 0 259,-6 0 0,9-2-472,0-6 588,0 6 0,0-27 0,0 5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45:23.7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110 196 8089,'0'-12'782,"0"3"-477,0 9-222,0 0 0,0 9-308,0 3 163,9 10 0,-4 0-156,10 0 0,-10-8 66,2 1 1,3-8-497,-3 8 269,10-11 1,-12 13 7,9-9 1,-7-1 370,8-7 0,-10 0 0,4 0 0</inkml:trace>
  <inkml:trace contextRef="#ctx0" brushRef="#br0" timeOffset="284">480 66 8308,'10'-12'47,"-8"2"106,8 10 172,-10 0-319,0-10 152,0 8-348,0-8 286,0 10-259,0 10 0,-3-5-32,-4 9 1,5-7 78,-6 8-186,-4-1 114,0 8 0,-2 0-166,-1 0 1,8-3 113,-8-4 240,11 4 0,-16-7 0,8 10 0</inkml:trace>
  <inkml:trace contextRef="#ctx0" brushRef="#br0" timeOffset="666">1 567 8083,'2'-13'1181,"6"6"-1009,-6 5 1,10-5 22,-5-1 1,5-1-48,10 1 1,0 4-106,0-11 0,2 8-84,5-8 1,5 3 55,9-2 1,8-6-127,0 6 1,2-6-37,-2-1 0,-5 1-19,5 6 1,-8-3 48,-6 10-224,4-10 225,-17 14-10,-2-7 365,-12 10-270,-20 0 1,-2 8-203,-10-1 0,0 8-4,0-8 0,8 7-508,-1-6 171,1-1-159,-8 2 733,0-6 0,1 7 0,-1-10 0</inkml:trace>
  <inkml:trace contextRef="#ctx0" brushRef="#br0" timeOffset="1083">306 44 8432,'0'-12'-920,"0"0"790,0 4-92,0 6 63,-10-8 210,8 10-23,-8 0 105,10 0 53,0 0-44,0 10 1,0-5-11,0 9 1,2 1-32,6 7 0,-6-1 19,5 1 1,-4 2 12,-3 6 1,2 1 4,5 5 1,-4 13-122,4-6 0,-4 6 89,-3-6 1,0 8-189,0 0 1,0 0 12,0-8 1,0 1-113,0-1 0,0-9 29,0-5 1,0-5-448,0-2 187,0-10 54,0 8-227,0-18 376,0 8 0,0-13 209,0-4 0,-10-5 0,-2-10 0</inkml:trace>
  <inkml:trace contextRef="#ctx0" brushRef="#br0" timeOffset="1334">284 458 7971,'-15'7'-1048,"1"0"2018,9 0-147,-5-7-617,1 0 0,6 3-177,-4 4 1,2-4 35,-2 4 0,5 5 15,-6 2 0,3 1 4,-2 7 0,2-5-140,-9 12 0,7 2-52,-8-2 1,8 10 112,-8-3 1,3 3-211,-2-3 1,-3 3 66,9-10 1,-6 0-297,7-7 190,-1 0-727,8-1 480,0-9 491,0-2 0,10-10 0,2 0 0</inkml:trace>
  <inkml:trace contextRef="#ctx0" brushRef="#br0" timeOffset="1593">393 545 7789,'-22'0'742,"0"0"-630,10 0 137,3 0-112,9 0 1,2 2 0,5 5 0,3-2-21,4 10 1,6-8 16,-6 8-21,6-1 0,1 5-147,1-4 1,0 4-8,0-4 1,0-3-102,-1 2 1,1-1 3,0 1 1,0 3-203,-1-10 0,1 8-96,0-8 100,0 10 1,0-7-597,-1 4 932,-9 6 0,17-8 0,-4 9 0</inkml:trace>
  <inkml:trace contextRef="#ctx0" brushRef="#br0" timeOffset="2226">219 1133 8162,'0'-12'-854,"0"2"995,-10 10 0,8-2 93,-6-6-358,6 6 319,2-8-105,0 10 1,0 3-89,0 4 1,0-2-7,0 9 1,0-6-6,0 6 1,0 1-14,0 6 1,-7 1-41,-1 0 0,1 0 107,7-1-135,-10 11 77,8 2 1,-8 0-17,10-5-14,0-5 15,-9-2 1,6-8-34,-4 1-5,5-10 291,2 4-241,0 1 232,9-8 0,-4 8-64,10-10 1,-8 0 52,7 0 0,-6-7-142,6-1 0,-7 1 8,8 7 1,-8 0 146,8 0-116,-1-9 1,8 6-149,0-4 1,-8 4 120,1 3 1,-1 0-149,8 0 1,0 8 67,0-1 1,-1 3-75,1-3 1,0 3 58,0 4 0,0 3 3,-1-10 0,1 8-115,0-8-86,0 10 0,-3-12 50,-5 9-217,-4-9-41,0 5 304,-8-10 0,6 0-764,-16 0 886,6 0 0,-18 0 0,8 0 0</inkml:trace>
  <inkml:trace contextRef="#ctx0" brushRef="#br0" timeOffset="2583">458 1002 8009,'0'-12'-141,"0"2"258,0 10 75,0 0-213,-9 0 0,6 3 100,-4 4 0,4-2-19,3 9 0,0 1-55,0 7 0,-7 7 87,0 0 0,-3 2-155,3-2 0,5 3 71,-6 4 0,-1 5-135,1-5 0,-6-2 42,7 3 1,-8-11-66,8 3 0,-8-2 8,8 2 0,-8-5-198,8 5 1,-2-12 75,1-2 1,3-1 263,-9 8 0,7-10 0,-8-5 0,1 5 0,-8 0 0</inkml:trace>
  <inkml:trace contextRef="#ctx0" brushRef="#br0" timeOffset="2933">23 1329 8721,'0'-12'726,"0"2"-496,0 0 1,2 5-233,5-9 0,5 7 136,10-8 1,7 8-153,0-8 0,10 8-59,-3-7 0,5 6-51,3-6 0,2 7 109,5-8 1,-5 10-179,5-2 0,-13 5 107,-1 2 1,-11 0-312,3 0 296,-5 0-13,-12 0-41,-2 0-23,-10 0-165,0 0 347,-10 0 0,8 0 0,-8 0 0</inkml:trace>
  <inkml:trace contextRef="#ctx0" brushRef="#br0" timeOffset="3416">1068 153 8482,'0'-22'-181,"-10"10"752,8 2 123,-8 1-696,0 6 179,8-7 0,-10 20-299,5 5 1,4 4-14,-4 3 1,2 0 18,-2-1 1,5 8 40,-6 0 1,3 0-207,-2-7 0,5 0-202,-6 0 0,6 0-107,2-1-108,0 1 698,0 0 0,-10 0 0,-2-1 0</inkml:trace>
  <inkml:trace contextRef="#ctx0" brushRef="#br0" timeOffset="3950">1046 283 6859,'-12'0'501,"2"0"0,10-2-414,0-5 0,3 4-76,4-4 1,-2 5-1,9 2 0,1-3-188,7-4 0,2 5-101,5-6 1,-5 4 110,5-4 0,-5 6-94,-2-5 1,-7 4 35,-1 3 0,-7 0 225,8 0 0,-8 0 0,8 0 0,-10 0 0,4 0 0,-9 10 0,-9-8 0,4 15 0,-10-10 0,10 1 0,-4-6 0,9 5 0,-10-4-6,8 6 13,-8-9 0,7 0 201,-4 0 284,5 0 51,-8 0-242,10 10 7,0-7-157,-10 6-203,8-9 182,-8 0-62,10 0-8,0 10 0,0-5 48,0 9 47,0 1 0,-2 7-27,-5-1 0,4 8 21,-4 0 0,2 10-55,-2-3 1,4 8 17,-4 7 1,-2-3-26,1 10 0,-9 0-9,3 8 1,2-1-30,-3 0 1,3-7 45,-2 0 1,-3-9-190,9 2 1,-9-5 75,3-3 0,4-7-20,3 1 0,-3-11-3,3 3 0,-3-4-166,3-4 1,5 1 101,-6 0 0,6 0-184,2 0 0,-7-8-89,0 1 1,-1-8 110,8 7 1,0-6-346,0 6 65,0-9 547,0 5 0,0-10 0,0-10 0,0-2 0</inkml:trace>
  <inkml:trace contextRef="#ctx0" brushRef="#br0" timeOffset="4483">981 741 8482,'0'-15'0,"0"1"-461,0 9 0,-3-12 152,-4 10 392,5-1 1,-8 6 121,10-5-24,0 4 32,0-6-40,0 9 311,0 0-209,10 0 1,-8 2-149,5 5 1,3-2 85,-3 10 0,8-1-112,-8 8 0,8 0-105,-8 0 0,10-1 105,-3 1 1,3 7-134,-2 0 1,4 0 80,-4-7 0,4 2-35,3 5 0,2-5-118,5 5 0,-5 3 80,5-3 0,-5 0 33,-2-7 1,0 0 32,0-1 1,0 1 5,-1 0 0,-1 0-46,-6-1-10,15 1 1,-14 0-39,14 0 1,-12-3-5,-3-4 1,-2 4-71,3-5 1,2-1 31,-10 1 1,3-9-477,-3 2 336,-5 5 92,18-9 1,-18 9-62,5-5 5,-4-4-66,-3 6 42,0-9-844,0 0 893,10-9 167,-8 6 0,8-7 0,-10 10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45:31.9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545 0 7254,'-12'10'437,"3"-5"-281,9 9-68,0-9 1,-8 15-20,1-6 0,0 5-6,7 3 0,0 0 20,0 0 1,0 2-1,0 5 0,0-2 6,0 9 1,0-7 6,0 7 0,0-7-32,0 8 0,0-4-42,0 4 1,0 1 2,0-9 0,0 3-10,0-3 0,0-5-134,0 5 0,0-5 33,0-2 0,0-7-549,0-1 183,0 1 0,0-1-160,0 1 117,0-10 495,0 4 0,0-9 0,9-9 0,4-4 0</inkml:trace>
  <inkml:trace contextRef="#ctx0" brushRef="#br0" timeOffset="391">262 370 6685,'-12'-9'940,"0"6"-534,5-4-113,4 5 20,-6 2-302,9 0 0,-3 0 72,-4 0 1,5 9 48,-6 6 0,-1 4-57,1 3 0,-1 2-19,1 5 1,-1 3-15,-6 4 1,-4 5-137,4-5 1,-4 3 74,-3-3 1,8 3-155,-1-10 0,8 0-334,-8-7 161,11 0-194,-6 0 1,12-10-7,6-5 546,4-5 0,19-21 0,3-5 0</inkml:trace>
  <inkml:trace contextRef="#ctx0" brushRef="#br0" timeOffset="823">763 370 8145,'-12'-2'-657,"5"-5"1067,4 4 0,1-6-199,-5 9-69,4 0-349,-6 0 488,9 0 557,0 0-673,9 0 0,-4 0-60,10 0 1,-8 7-88,7 0 1,-6 3 53,6-3 0,1 5-104,6 10 1,-6-5 18,-1 5 0,1-13-224,7 13 0,0-5 9,-1 5 0,-6 0-198,-1-1 1,1-1 109,7-6 1,-8 6 104,1-6 1,-3-2-810,2 3 1020,6-10 0,-18 4 0,17 1 0,-7 2 0</inkml:trace>
  <inkml:trace contextRef="#ctx0" brushRef="#br0" timeOffset="1306">741 697 7799,'3'-12'-1693,"4"5"1591,-5-5 181,8 9 1,-10-9 315,0 5 81,10 4-210,-8-6 51,8 9-98,-10 0 283,0 0 1,-7 9-421,-1 6 1,-6 4-32,7 3 0,-3 0 22,3 0 1,-5 9-12,-10 5 0,5-2-9,-5 3 1,5 6 7,-12 8 0,-2 9-65,2-1 1,-3-6-12,3-2 1,5-5-163,-5-3 0,5-2-58,2-4-592,0-6-26,10-9 290,2-10 1,13-2 562,4-10 0,5 0 0,10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48:02.6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44 349 8250,'-12'15'-1606,"3"-3"974,-1-2 656,8-3 85,-8-7-65,10 0 773,0 0-695,10 0 1,-8-3 304,5-4 10,-4 5-223,-3-8-13,0 10 1498,0 0-1802,9 0 485,-6 0-347,6 0 338,-9 0 206,0 0-430,10-10 66,-7 8 0,6-8-215,-9 10 0,3 0 75,4 0-236,-5 0 188,8 0-25,-10 0 38,10 0 16,-8 0 156,8 0-142,-1 0 91,-6 0-99,16 0 0,-14 0 38,10 0-96,-11 0 1,9 0 33,-6 0-100,-5-9 1,10 6 133,-4-4-138,-6 5 1,10 2 89,-5 0-90,-4 0 114,16 0-16,-16 0 0,14-3 18,-10-4-33,10 4 108,-15-6-84,17 9-15,-6 0 19,-1 0 0,0 0 44,-5 0-26,-5 0 0,11 0-10,-6 0 206,-5 0-199,18 0 13,-18 0 51,17 0-181,-7 0 0,3 0 139,-1 0-155,-9 0 1,7 0-33,-4 0 114,4 0 0,2 0-2,1 0-17,-1 0 75,8 0 1,-7 0-40,-1 0 0,-7 0 72,8 0-98,-1 0 0,1-7 22,-1-1-17,-9 1-8,15 7-17,-8 0 0,2 0 36,1 0-40,-10 0 20,14 0 45,-7 0-11,0 0-25,8 0 1,-16 0 219,11 0-198,-10 0 16,14 0 0,-14 0 16,9 0-108,-9 0 105,15 0-117,-8 0 57,10 0 1,-8 0-6,1 0 1,-8 0 3,7 0 0,-6 0-2,6 0-3,1 0 1,-1 0 7,1 0 25,-1 0 1,1 0-21,-1 0 77,1 0 0,7 0-62,-1 0 80,-9 0 1,8 0-82,-6 0 15,6 0 0,1 0-74,1 0 81,0 0-80,0 0 1,-8 0 55,1 0 0,-1 0-21,8 0 0,-7 0 0,-1 0-7,3 0 0,-5 0 13,3 0 1,-1 0-60,8 0 1,-8 0 53,1 0 1,0 0 139,6 0-137,1 0 1,-7 0 124,-1 0 0,1 0-108,6 0 1,1 0-4,0 0 0,0 0 0,-3-2 31,-4-6-22,4 6 0,-7-8 0,10 10-41,0 0 0,-1 0 22,1 0 0,0 0-4,0 0 0,-1 0 1,1 0-20,0 0 1,0 0-1,0 0 17,-1 0 1,1 0-10,0 0 24,0 0 1,-1 0 0,1 0 32,0 0 1,0 0-45,0 0 0,-1 0 8,1 0 1,0 0 82,0 0 1,-1 0-61,1 0 22,0 0 0,2-7 0,3 0-29,2 2 1,0 2-10,-7 3 1,-1 0 28,1 0-87,0 0 0,2 0 0,3 0 15,2 0 1,0 0 34,-7 0 1,-1 0-53,1 0 1,0 0 93,0 0 0,7 0 2,0 0 1,2-2-44,-2-5 1,-4 4 8,4-4 0,2 5-65,-2 2 1,2-8-4,-1 1 0,-4 0 200,10 7 1,-9-2-134,2-6 1,-2 6-43,2-5 0,-5 4-5,5 3 0,2 0-10,-2 0 0,0 0 38,-7 0-36,10 0 0,-8-2 0,5-3 57,-5-2 1,5-1-10,0 8 0,0 0 11,-7 0 0,2 0-37,5 0 63,-5 0 0,8 0 0,-10 0-56,-1 0 0,4 0 3,4 0 1,-5 0 8,5 0 0,-5 0-2,-2 0 1,0 0-8,-1 0 1,1 0-9,0 0 0,0 0 10,0 0 0,2 0 0,5 0 1,-5 0 34,5 0 0,-5 0-29,-2 0 1,2-2 6,5-5 1,-5 4-6,5-4 0,-2 2-1,2-2 0,-5 4 30,5-4 1,-4 5 4,-4 2 0,8-7-83,0-1 0,0 1 52,-7 7 1,7-7-12,0 0 0,0-1-42,-7 8 0,7 0-6,0 0 0,0 0 42,-7 0 0,7 0-4,0 0 0,0 0 7,-7 0 1,2 0 11,5 0 0,-5 0 21,5 0 1,-4 0-36,-4 0 0,8 0 26,0 0 0,0 0-13,-7 0 0,0 0 6,0 0 1,2 0-10,5 0 1,-5 0-2,5 0 1,-5 0 15,-2 0 0,0 0 2,0 0 1,-1 0-20,1 0 0,0 0 6,0 0 1,0 0-24,-1 0 1,1-2 9,0-5 1,0 4-4,-1-4 1,1 4 8,0 3 1,0 0-3,0 0 0,-1 0 0,1 0 0,0 0 5,0 0 0,-1 0 11,1 0-14,0 0 0,0 0 9,0 0 0,-1 0-65,1 0 0,0 0-7,0 0 0,-8-2 58,1-5 0,-1 4-1,8-4 1,-7 5 15,-1 2 1,1 0-57,6 0 159,1 0 0,0 0-121,0 0 20,-1 0 0,1 0-7,0 0 0,-7-8 8,-1 1-9,1 0 0,6 7-12,1 0 4,0 0-2,0 0 1,-1 0 4,1 0 0,-7 0 4,-1 0 5,1 0 54,7 0 6,-1 0-39,1 0 1,0 0 36,0 0-56,-10 0 4,7 0-10,-7 0 1,3 0 24,-1 0 81,-9 0-83,14 0 1,-16 0-108,7 0-9,-10 0-2042,0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26:45.6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109 22 6317,'-12'0'245,"2"0"0,10 3-97,0 4 27,0-5-56,0 18 1,8-15-2,-1 9-36,0 1 1,-7 6-19,0 1 1,3 0-8,4 0 1,-5-1-13,5 1 1,-4 2 6,-3 5 0,0-2 15,0 9 0,0 1-4,0 6 1,-7 3-27,-1 5 0,-6-5 19,7 5 0,-8-5-90,8-3 1,-8 1 11,8-1 1,-7-1-56,6-6-111,1-5-412,-3-9 224,8-10 48,-8-2 0,10-20 64,0-4 0,7-6 264,1-1 0,-1-11 0,3-2 0,2-9 0</inkml:trace>
  <inkml:trace contextRef="#ctx0" brushRef="#br0" timeOffset="575">262 109 8444,'0'-12'-1705,"0"3"1622,0-1 177,0 7-32,0-16 0,0 14-64,0-9 1,2 9 20,5-2 1,5 4-47,10 3 0,0-7 14,0 0 1,-1-1-4,1 8 1,7 0-7,0 0 1,3 0-13,-3 0 0,-5 0 26,5 0 1,-12 0-4,-3 0 0,1 0 45,7 0-48,-10 0 199,7 0-178,-16 0 135,6 0-125,-9 10 1,0-7-6,0 16 0,0-14-1,0 9 1,0-6 37,0 6 1,0-7-35,0 8 0,0-8 85,0 8 0,0-1-54,0 8 1,3 0 9,4-1 1,-5 1-34,6 0 1,-4 2-15,4 5 0,-6-2 32,5 9 0,3-7 5,-3 7 0,3-2-99,-3 3 0,-4 1 79,4-9 0,3 8-170,-3-8 1,3 7 93,-3-7 1,-5 0-96,6-7 1,-6 0-37,-2-1-33,10 1-59,-8 0-285,8-10 558,-10-2 0,0-10 0,0-10 0,0-2 0</inkml:trace>
  <inkml:trace contextRef="#ctx0" brushRef="#br0" timeOffset="950">196 392 5798,'12'0'508,"-2"0"1,-8 0-317,6 0-20,-6 0-69,17 0 0,-6 0-93,8 0 1,1-7 25,0 0 0,7 0-125,0 7 1,7 0 66,-7 0 0,8-8-125,-8 1 0,2 0 75,-2 7 0,-5 0-448,5 0 426,-14 0 14,4 0 1,-19 7-58,0 0 137,-9 10 0,-23-5 0,-2 10 0</inkml:trace>
  <inkml:trace contextRef="#ctx0" brushRef="#br0" timeOffset="1208">218 588 8252,'-12'0'-884,"2"0"907,10 0 1,3 0 55,4 0 0,0 0-19,15 0 1,-5 0-69,12 0 1,5-7-9,2 0 0,5 0-34,3 7 1,-1 0-112,1 0 0,-1 0 72,1 0 0,-3 0-217,-5 0 1,3 0-149,-10 0 275,-10 0 179,1 9 0,-20-6 0,0 4 0,-10-5 0,-12-2 0,-9 0 0,-3 0 0</inkml:trace>
  <inkml:trace contextRef="#ctx0" brushRef="#br0" timeOffset="1500">392 131 8428,'-12'0'-1271,"2"0"1271,10 0 1,0 10 142,0 4 1,0 6-80,0 1 1,8 11-81,-1 4 1,3 8 44,-3 7 1,-5-3-54,6 10 0,-6-2 67,-2 2 1,0 2-129,0-9 0,0 2 26,0-2 1,0-15-139,0 1 0,0-11-502,0-4 222,0-10 477,0-2 0,0-10 0,0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48:05.4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44 349 6791,'-12'0'983,"3"0"-727,-1 0-219,7 0 191,-6 0-172,9 0 1828,0 0-1325,9 0-151,-6 0-128,7 0 0,-3-3 159,0-4-245,0 5 0,-4-8-2334,4 10 1918,-5 0 0,10 0 1255,-4 0-607,-6 0 0,10 0-248,-4 0 1,-4 0-139,11 0 0,-8 0-8,8 0 1,-8 0 7,7 0 102,-9-10 44,15 8-114,-8-8 0,2 10 75,1 0-241,-1 0 110,8 0 0,-7 0-2,-1 0 9,-9 0 1,7 0-5,-5 0-63,-4 0 80,16 0-15,-17-10 1,18 8 245,-18-8-221,18 10 112,-18 0-112,17 0 1,-14 0 27,10 0 55,-10 0-58,14 0 0,-14 0 29,9 0 0,-6 0-25,6 0-135,-9 0 0,7 0 150,-5 0-150,5 0 0,10 0 155,0 0 1,-8 0 76,1 0-155,-1 0 0,8 0 2,0 0 0,0 0-40,0 0 55,-10 0 1,7 0-23,-4 0 0,4 0-14,3 0 1,-8 0-13,1 0 1,-8 0 2,8 0 1,-8 0-11,7 0 1,-6 0 10,6 0 17,-9 0 117,14 0-112,-16 0 5,16 0-1,-17 0 24,18 0-29,-18 0-11,8 0 61,0 0 0,-6 0-31,11 0-39,-10 0 0,7 0 18,-5 0 1,-2 0 11,9 0 25,-9 0 2,15 0 120,-8 0 17,10 0-208,-1 0 1,1 0 53,0 0 0,-8 0 1,1 0 1,-1 0 1,8 0 0,-7 0 0,-1 0 0,1 0-37,7 0 1,-8 0-8,1 0 1,-1 0 19,8 0 1,-8-2 2,1-5 1,-1 4-25,8-4 1,-7 5 25,-1 2 1,1 0-39,7 0 0,-8 0 10,1 0 7,-1 0 1,8 0 122,0 0 6,-1 0-109,1 0 0,-2-3 1,-4-2 67,-1-2-69,0 0 1,6 7 2,1 0 0,-7 0-94,-1 0 124,1 0-79,6 0 1,1 0 32,0 0 0,-8 0-12,1 0 0,0 0 0,6 0 3,1 0 0,-7 0 31,-1 0 1,1 0 4,6 0 0,-6 0-43,-1 0 23,1 0 0,7 0-67,-1 0 78,1 0 1,0 0 19,0 0-47,0 0 1,-1 0-11,1 0 16,-10 0-2,8 0 1,-8 0 0,9-7 81,1-1 1,-7 1-68,-1 7 0,-6 0-4,6 0-4,1 0 0,6 0 0,1 0 0,-7 0 42,-1 0 1,-7 0 3,8 0 0,-1 0-47,8 0 1,-7 0-2,-1 0 1,1 0 3,7 0 0,-8 0 8,1 0 0,-1 0 58,8 0-1,-8 0-50,1 0 0,-1 0-42,8 0 1,0 0 0,0 0 0,0-2-36,-1-6-6,1 6 1,0-8 62,0 10 1,-1 0-13,1 0 0,0 0 1,0 0 0,-8 0 46,1 0 1,-1 0-13,8 0-3,0 0 0,0 0-5,-1 0 0,-6 0 11,-1 0 1,1 0-12,7 0 1,-8 0 16,1 0-48,-1 0 0,8 0 38,0 0-137,0-9 103,-1 6 0,1-6-5,0 9 1,-8 0 5,1 0 0,-8 0-2,8 0 1,-8 0 8,8 0 0,-8 0 4,7 0-46,-9 0 27,15 0 33,-8 0 0,2 0 22,1 0 4,-10 0-18,14 0-7,-7 0 1,2 0 47,1 0 1,-8 0-52,8 0 0,-8 0-11,8 0 0,-8 0-42,7 0-10,-9-10 45,15 7-13,-8-6 76,9 9-26,1 0 1,0 0-32,0 0 1,-8 0 0,1 0 1,-8 0 3,8 0 1,-1-3 6,8-4 1,-8 5 1,1-6 1,-8 6-16,8 2 0,-1 0-12,8 0-27,0-10 0,-1 8-53,1-5 51,0 4 1,0 3 30,0 0 1,-8 0 78,1 0-81,-1 0 6,8 0 1,0 0 1,-1 0 1,-6-2 5,0-5 0,-8 4-48,7-4 3,1 4-43,7 3 64,-1 0 36,1 0-45,0 0 114,0 0-85,-1 0 0,-6 0 6,0 0 0,-8 0 10,7 0 11,-9 0-21,14 0 0,-14 0 0,10 0 1,-8 0 13,8 0-28,-11 0 4,16 0 1,-11-2-20,6-5-5,4 4-5,-7-6 0,3 9-56,-1 0 63,1 0 0,0 0-4,-1 0 0,-7 0 15,8 0 1,-8 0-8,8 0 1,-8 0 93,7 0 0,-6 0-21,6 0 0,-7 0 13,8 0 0,-8-8-36,8 1 0,-8 0 6,7 7 1,-6 0 29,6 0 0,-6 0 66,6 0-382,1 0 305,6 0-166,1-10 1,-7 8 74,-1-5-16,-9 4 16,14 3 5,-16 0-152,6 0-241,-9 0-150,0 0 0,0-10 1,0-2-1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4:28.2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153 1 8448,'0'12'-2671,"0"-3"3044,0-9 457,0 0-698,0 10 29,0-7-13,0 6-72,0-9 76,-10 0-96,8 0 74,-8 0-2,10 0 398,0 0-448,10 0 1,-5 0-229,9 0 166,-9 0 1,14-2-128,-4-5 0,-3 4 17,3-4 1,-8 4-80,7 3 0,-6 0 100,6 0 0,-7 0-14,8 0 1,-10-2-93,2-5 44,5 4-51,-10-6 49,8 9-480,0 0 330,-8 0 287,8 0 0,-20 9 0,-2 3 0</inkml:trace>
  <inkml:trace contextRef="#ctx0" brushRef="#br0" timeOffset="376">44 262 8310,'3'-12'-320,"4"5"477,-5 4-341,8 3 168,-10-9 90,0 6 171,0-7-206,0 10 1,2 0 28,6 0 0,-6-2 22,5-5-75,5 4 52,0-6 1,10 9-93,0 0 1,0-8 91,0 1 1,-1 0-154,1 7 0,-7 0 123,-1 0 0,1-7-91,6-1 0,-6 1 56,-1 7 0,-6 0-16,6 0-197,-9 0 203,5 0-475,-1 0 251,-6 0-79,7 10 1,-13-5 75,-4 9 1,4-7-29,-4 8 0,2-3 263,-2 3 0,5 4 0,-18-7 0,8 10 0</inkml:trace>
  <inkml:trace contextRef="#ctx0" brushRef="#br0" timeOffset="1041">44 436 8448,'-12'0'-633,"-7"0"1008,16 0-267,-6-9 108,9 6-70,0-7 56,0 10-223,0 10 1,0-5-226,0 9 231,0-9-172,0 15 0,0-15 63,0 9 0,0-7-368,0 8 111,0-10-79,9 14 210,-6-7 57,6 0 1,-6 5 192,4-10 0,-5 1-226,8-8 226,-10 0 114,0 0-218,10 0 284,-8 0 1,8-3 53,-10-4-71,0 5-6,0-18 1,0 15-108,0-9 1,2 9 163,6-2-58,-6-5-141,8 0 0,-3-3 111,0 1-141,10 9 20,-5-15 1,10 15-5,0-9 1,0 9 17,-1-2 0,1 4 7,0 3 1,0-7 51,-1 0 1,1 0-50,0 7 0,-8 0-23,1 0 0,0 0 51,6 0 40,-9 0-27,8 0-34,-8 0 1,0 2 44,-5 5-64,-4-4 0,-3 9-30,0-5 75,0-4-103,0 16 0,0-14 80,0 9-124,0-9 1,0 7 84,0-5-166,0-4-141,0 7 163,0-1-133,0-6 222,-10 16 1,0-14-161,-4 9 1,2-9-64,4 2-89,6 6 367,-17-11 0,7 17 0,-10-7 0</inkml:trace>
  <inkml:trace contextRef="#ctx0" brushRef="#br0" timeOffset="1283">197 654 8121,'-13'0'-118,"-6"0"1,14 0 580,-9 0-706,9 0 296,-5 0 31,10 0 54,0 0-72,10 0 0,2 0-90,10 0 1,0 0 89,-1 0 0,1-7-168,0-1 0,0 1 132,-1 7 1,1 0-211,0 0 0,0-7 127,0 0 0,-8-1-214,1 8 0,-8 0-359,7 0 111,-9 0 515,15 0 0,-18 0 0,8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4:27.1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283 23 8100,'0'-12'375,"0"2"-169,0 10-692,0 0 547,0 10-175,0-8 1,3 15 65,4-10-81,-5 10 0,10-12-45,-4 9-81,-6-9 1,10 12-91,-5-10 0,-4 3-147,4-3 492,-4-4 0,6 16 0,3-7 0</inkml:trace>
  <inkml:trace contextRef="#ctx0" brushRef="#br0" timeOffset="600">87 327 8448,'-12'10'-915,"0"-7"-229,5 4 1368,-5-5-125,0-2 81,-8 0-41,18 0 10,-8 0 95,10 0 676,0 0-763,10 0 3,-8 0-78,8 0-14,0 0 1,-6 0 10,11 0 1,-8 0-7,8 0 0,-8 0-69,7 0 1,1 0 63,7 0 0,0 0-26,-1 0 0,1 0 4,0 0 0,2-7 0,5 0 1,-2-3-2,9 3 1,-7 4-5,7-4 0,-7 2-56,8-2 0,-8 5 61,7-6 1,-9 4-89,2-4 0,-5 6 76,-2-5 1,-8 4-170,1 3 137,-1 0 0,1 0-12,-1 0-140,-9 0 143,5 0-227,-1 0 190,-6 0-326,6 0 183,-9 0-2058,0 0 1912,-9 0 333,6 0 0,-16 0 0,7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4:38.148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88 284 6646,'0'-13'665,"0"4"-530,0 9 745,0 0-822,0 9 1,0 4 73,0 8-82,0 1 1,0 7-34,0 0 0,0 0 43,0-7 0,0 0-28,0-1 1,0 1 3,0 0 0,0 7-1,0 0 1,0 0-7,0-7 0,0 0 1,0-1 0,0 1-23,0 0 0,0-7-1,0-1 0,0 1 8,0 6 0,0-6 8,0-1 0,0 1-11,0 7 0,0-1 0,0 1-17,0 0 0,-7 0 15,-1 0 1,1-8-7,7 1 1,-7-1-4,0 8 0,-3-3-15,3-4-230,4 4 238,-7-7 0,3 3-225,0-1 14,0-9-360,7 5 184,0-10 200,0 0 1,0-10-1,0-2 1</inkml:trace>
  <inkml:trace contextRef="#ctx0" brushRef="#br0" timeOffset="415">393 305 8228,'-12'0'-535,"2"0"0,10-2 752,0-5 7,0 4 44,0-6-266,0 18 1,0-4 0,0 10-1,0 1 1,0 4 0,0 2-1,0-1 1,0 1 0,0 2 0,0 3-1,0 2 1,0-2 0,2-3-358,6-2 125,-6-1 1,8 1-112,-10 0-143,0 0 431,0-1 1,0 1 52,0 0-1,0-10 1,9-2 0,3-10 0</inkml:trace>
  <inkml:trace contextRef="#ctx0" brushRef="#br1" timeOffset="900">610 153 7136,'0'-12'-642,"0"2"779,0 10-11,0 0 80,10 0-72,-7 0 105,6 0-122,-9 0 162,0 0-205,0 10 0,0 2-107,0 10 1,0-8 99,0 1 1,0 2-40,0 12 0,0-5-17,0 5 0,0 2-5,0-2 0,0 8 10,0-8 0,0 9 0,0-1 0,0 1 12,0-1 1,0 4-3,0-5 0,0 3-10,0-3 0,0 3 11,0-10 0,0 7-45,0-7 1,0 3 30,0-3 0,0-5 1,0 5 0,0-5-16,0-2 1,0 0-7,0-1 1,0-6-57,0-1-10,0 1-274,0 7 315,0-10-92,0-2-93,10-10-39,-8 9-11,8-6-346,-10 6 534,0-9 1,0-2 79,0-5 0,10-5 0,2-10 0</inkml:trace>
  <inkml:trace contextRef="#ctx0" brushRef="#br1" timeOffset="2550">1155 44 7947,'-12'0'-676,"2"0"0,8 2 587,-6 6 110,6-6-8,-8 8 20,1-1 1,6-4-2,-4 10 0,-3-8 40,3 8-29,0-11 86,-3 16-57,8-8 88,-18 10-151,18-1 1,-15-6 18,10-1-47,-1-9 1,8 7-32,0-4-167,0-6 231,0 8-66,0-10-46,0 0 6,10 0 1,-5 0-8,9 0 0,-6 0-70,6 0 74,-9 0 0,12-3 0,-10-4 39,10 5 1,-12-8 31,10 10 1,-11-2 23,4-6 0,4 6 0,-7-8 0,9 10 0,-9 0 0,5-9 0,-1 6 82,-6-7-88,6 10 0,-6-7 314,4 0-275,-4 0 244,6 7-204,-9 0 296,0 0-281,-9 0-134,6 0 119,-7 0-123,1 9 0,4-4 72,-10 10 1,11-8-46,-4 7 1,-1-6 28,1 6-9,-9 1 0,13 7-39,-11-1 43,1 1 0,-6 0-13,6 0 14,-6-1 1,11 1-1,-6 0 0,-2-8 1,10 1 113,-10-1-88,5 8 0,0-7 40,5-1-57,-6-9 25,11 5-78,-8-10 81,10 0-27,0 0 51,10 0-35,-8 0 19,8 0-26,-10 0 445,0 0-410,10 0-34,-8 0 0,10 0 55,-4 0-41,-6 0 0,15-3-39,-10-4-5,10 5 0,-5-10-78,10 4 0,-8 6 100,1-5 0,-8 4-84,8 3 66,-1 0-17,8-9 17,0 6 0,-8-7-13,1 10 68,-10 0 7,14 0-46,-16 0 8,6 0-3,-9 0-1191,0 0 1087,10 0-326,-8 0 106,8 0 119,-10 0 188,0 0 0,10 0 0,2 0 0</inkml:trace>
  <inkml:trace contextRef="#ctx0" brushRef="#br1" timeOffset="2833">1242 371 7347,'0'12'237,"0"7"-323,0-7 0,0 10 76,0 0 1,2-8-405,6 1 341,-6-1 0,8 8-105,-10 0 1,7-8 78,0 1 1,1-8-30,-8 8 1,0-8 75,0 7 0,0-6 52,0 6 0,9 1 0,3 6 0</inkml:trace>
  <inkml:trace contextRef="#ctx0" brushRef="#br1" timeOffset="3208">1111 567 6192,'0'12'433,"0"-3"-300,0-9 26,-9 0-11,6 0-68,-6 0 0,9 3 116,0 4-73,0-5-75,0 18 0,0-8 29,0 10 0,0-1-98,0 1 1,0 2 73,0 5 1,0-4-67,0 4 0,7 2 13,0-2 0,0 10-10,-7-3 1,0-4-125,0-3 1,0 2 156,0-2-202,0 0 0,8-7 100,-1 0 1,0-8-200,-7 1 96,0-10-238,0 4 360,0-9 0,-2 0 60,-6 0 0,-4 0 0,-9 0 0</inkml:trace>
  <inkml:trace contextRef="#ctx0" brushRef="#br1" timeOffset="3475">981 915 8552,'0'-12'-1982,"0"2"2184,0 10 73,0 0 20,-10 0-302,8 0 98,-8 0 0,7 0-89,-4 0 80,5 0 0,-8 10-108,10 4 0,-7-1 162,0 1-196,-1 1 1,1 6 47,0 1 0,-3 0-119,3 0 1,4-1 3,-4 1 1,5-7 109,2-1-572,0 1 127,0 7 462,0-1 0,0 1 0,0 0 0</inkml:trace>
  <inkml:trace contextRef="#ctx0" brushRef="#br1" timeOffset="3750">1307 893 8502,'12'15'-167,"-4"-1"-156,4 1-31,0 7 1,2-1-548,1 1 324,-1 0 577,8 0 0,0-1 0,0 1 0</inkml:trace>
  <inkml:trace contextRef="#ctx0" brushRef="#br1" timeOffset="4350">1634 109 7772,'22'0'203,"-1"-7"-121,1 0-41,0 0 0,0 7-105,0 0 0,-1 0 76,1 0-285,0 0 221,0 0 0,-1 0-227,1 0 199,-10 0 0,0 0-90,-4 0 55,-6 0 1,8 2-408,-10 5 113,0-4 409,0 6 0,-10 1 0,-2 2 0</inkml:trace>
  <inkml:trace contextRef="#ctx0" brushRef="#br1" timeOffset="4691">1590 349 8442,'-12'0'-1838,"3"10"1945,9-8-53,-10 8 290,8-10-143,-8 0 6,10 9-72,0-6 0,0 9-59,0-5 0,0-2-61,0 9 0,0 1 67,0 7 0,0-8-146,0 1 1,0-1 125,0 8 0,0 0-113,0 0 1,0-1 6,0 1 1,0 0-176,0 0 0,0-8 56,0 1 0,0-8-464,0 8 333,0-11 1,0 8 293,0-4 0,0-6 0,0 8 0,10-20 0,-8-12 0,8-12 0</inkml:trace>
  <inkml:trace contextRef="#ctx0" brushRef="#br1" timeOffset="5116">1569 414 7607,'0'-12'-695,"0"2"803,0 10 33,9 0-102,-6 0 0,9-7 85,-5 0-138,-5 0 1,18 7 10,-6 0 0,-2-8 12,3 1 0,-1 0-57,8 7 0,0 0 80,0 0 1,2 0-49,5 0 0,-5-7 24,5-1 0,-5 1-45,-2 7 1,-7 0 36,-1 0-15,1 0 1,7 0 9,-1 0 0,-9 0 5,8 0-1,-18 0 0,10 2 1,-4 6 0,-6-6 30,8 8-28,-10-10 188,0 0-78,0 10-47,0-8 1,0 10 30,0-5 15,0-4 4,0 16-71,0-7 1,-3 10-87,-4 0 0,5-8 76,-6 1 1,6-1-65,2 8 1,0-7-23,0-1 1,0 1-385,0 6 165,0 1 0,-7 0 63,-1 0 1,1-8 7,7 1 0,0-8 200,0 8 0,0-11 0,-10 16 0,-2-8 0</inkml:trace>
  <inkml:trace contextRef="#ctx0" brushRef="#br1" timeOffset="5500">1677 501 6620,'-12'0'403,"3"0"-171,9 0 261,0 0-422,9 0 0,3 0-160,10 0 1,0-2 132,0-5 1,0 4-72,-1-4 1,1 4 31,0 3 1,0-2-161,-1-5 0,1 4 50,0-4-202,0 5 142,0 2-28,-1 0-230,-9 0 166,-2 9 257,-10 3 0,0 1 0,-10 6 0,-2-7 0</inkml:trace>
  <inkml:trace contextRef="#ctx0" brushRef="#br1" timeOffset="5841">1590 763 8442,'-12'0'-1479,"3"0"1559,9 0 308,0-10-149,0 7-161,0-6 0,7 6 87,0-4 1,10 5-81,-2-6 1,4 4-1,3-4 0,-1 6 19,1-5 1,7 2-165,0-2 1,3 4 26,-3-4 1,-3 4-106,11 3 0,-11-7 21,3 0 1,-4 0 45,-4 7-258,1 0 268,0 0 1,-8 0-172,1 0 169,-10 0 1,4 2-457,-9 5 311,-9-4 1,-1 9 207,-4-5 0,-6-4 0,6 4 0,-6 5 0,-1 0 0</inkml:trace>
  <inkml:trace contextRef="#ctx0" brushRef="#br1" timeOffset="6416">1786 0 6736,'0'22'120,"0"0"-81,0 0 0,0 0 25,0-1 1,0 1 12,0 0 0,8 7-9,-1 0 0,0 7-28,-7-7 0,0 10 16,0-3 0,0 3-6,0-3 0,0 5-4,0-4 0,0 1-58,0-1 0,0 4 60,0-5 0,0-2-119,0 2 1,0-9 97,0 2 1,0 2-13,0-2 1,0 0-2,0-7 1,0 7 23,0 0-43,0 0 0,0-7 20,0 0 0,0-8-49,0 1 67,0-1-54,0 8 1,0-7 19,0-1 0,0-6-14,0 6-115,0-9 126,0 5 1,0-8-66,0 5 50,0-4-214,0 6 180,0-9-164,-10 0 67,8 0 1,-8 0-50,10 0 5,0 0 0,-9 0 1,-3 0-1</inkml:trace>
  <inkml:trace contextRef="#ctx0" brushRef="#br1" timeOffset="6733">1743 850 8440,'-12'0'-651,"2"0"1,8 0 961,-6 0-303,6 0 108,-8 0 1,8 0-71,-5 0 0,4 2 60,-4 5 1,2-2-140,-2 10 1,2-1 68,-10 8 1,8 0-37,-7 0 0,6-1-86,-6 1 1,7 0 139,-8 0 0,3 7-164,-2 0 0,-3 0 126,9-7 1,-1-8-242,1 1 0,6-1 56,-5 8 0,4-8-436,3 1 344,0-10 1,0 7 260,0-5 0,10-4 0,2 6 0</inkml:trace>
  <inkml:trace contextRef="#ctx0" brushRef="#br1" timeOffset="7058">1917 980 7006,'0'-12'722,"0"3"-263,0 9-80,0 0-160,10 0-239,-8 9 134,17 3 0,-9 10-235,5 0 0,4-3-63,-4-4 0,-3 4-71,2-4 0,1 4 106,6 3 0,1-3-82,0-4 1,-3 4 230,-4-4 0,14 4 0,-5 3 0</inkml:trace>
  <inkml:trace contextRef="#ctx0" brushRef="#br1" timeOffset="7775">2353 240 6797,'-13'0'965,"4"0"-735,9 0 67,0 0 0,9 0-228,6 0 1,-3-2 21,3-6 0,-1 6-166,8-5 1,0 4 35,-1 3 1,8 0-108,1 0 1,-1-2-291,-8-5 350,1 4 0,0-7-136,0 10 0,-8 0-21,1 0 32,-10 0 108,14 0 0,-17 3-169,6 4 0,-8-4-28,-8 4 300,6 5 0,-17 0 0,6 10 0</inkml:trace>
  <inkml:trace contextRef="#ctx0" brushRef="#br1" timeOffset="8133">2309 479 8555,'-12'0'-852,"2"0"1162,10 0 266,0 0 1,7-2-607,1-5 1,9 4 168,-3-4 1,6 5-228,1 2 0,4 0 94,4 0 1,-3-3-146,10-4 1,-6 5 91,6-6 0,-7 6-148,7 2 0,-9 0 20,2 0 1,-5 0-102,-2 0 1,0 0-147,-1 0 99,-9 0 142,8 0-66,-18 0-30,8 10 1,-20-6 276,-4 11 0,4-10 0,-9 14 0,7-7 0</inkml:trace>
  <inkml:trace contextRef="#ctx0" brushRef="#br1" timeOffset="8483">2505 458 6487,'-12'0'314,"2"0"-116,10 0 834,0 0-802,0 9-144,0 3 1,0 10-10,0 0 1,0 0-136,0 0 0,0-1 141,0 1 1,0 7-182,0 0 0,0 8 144,0-8 1,0 2-155,0-2 1,0 3 124,0 4 0,0-5-234,0-9 1,0-7-189,0-1 106,0 1 0,0-1-307,0 1 230,0-11 376,0 6 0,-9-10 0,-4 0 0</inkml:trace>
  <inkml:trace contextRef="#ctx0" brushRef="#br1" timeOffset="8800">2897 88 8422,'0'-13'-397,"0"4"417,0 9 1,-2 0-213,-6 0 125,6 0 167,-8 0 80,10 0-221,0 9 27,0 4 0,0 8-198,0 1 1,7-7-3,1-1 1,-1-7 61,-7 8 1,2-3-341,6 3 90,-6 4 402,8-7 0,-10 0 0,9 7 0,4-6 0</inkml:trace>
  <inkml:trace contextRef="#ctx0" brushRef="#br1" timeOffset="9016">3028 109 8220,'0'-12'-703,"0"3"547,0 9 393,0 0-270,0 9-345,0-6-67,0 16 289,0-7 1,2 7-51,5-4 1,-4 4 205,4-4 0,-5 4 0,-2 3 0</inkml:trace>
  <inkml:trace contextRef="#ctx0" brushRef="#br1" timeOffset="9491">3049 719 7698,'-12'0'452,"3"0"-557,9 0 1032,0 0-873,9 0 0,-4 0-94,10 0 0,-3-2 67,2-6 0,6 6 86,-6-5 0,13 4-136,2 3 0,0 0 84,-7 0 1,7 0-131,0 0 0,2 0 58,-2 0 1,-5 0-95,5 0 1,-4 0 45,-4 0 1,-6 0 43,-1 0 1,-6 0 82,6 0 3,-9 0-293,5 0 216,-10 0 1,-3 0-441,-4 0 1,5 3-93,-6 4 538,-4-5 0,0 18 0,-10-8 0</inkml:trace>
  <inkml:trace contextRef="#ctx0" brushRef="#br1" timeOffset="9933">3812 218 8032,'-13'-12'924,"4"2"-761,9 10 0,-3 0-113,-4 0 227,5 0-494,-8 0-52,10 0-162,0 0 118,0 10 1,0-5-51,0 9 127,0 1 0,0-1 70,0 1 1,0-8-116,0 8 281,0-10 0,0 14 0,0-7 0</inkml:trace>
  <inkml:trace contextRef="#ctx0" brushRef="#br1" timeOffset="10422">3812 196 7104,'9'-12'245,"-4"3"-225,10 9 1,-8-3 95,7-4-111,1 5 1,7-15 52,-1 9 1,1 1-68,0 7 0,0-7-3,0 0-15,-1-1 1,1 8-27,0 0 81,-10 0 190,7 0-186,-16 0 111,16 0-79,-16 0-117,6 0 88,-9 10 1,0-8-37,0 18-23,0-18 128,0 18-90,0-18 29,0 17 0,-2-14-1,-5 10-16,4-10 1,-9 14-1,5-5 1,4-2-3,-4 3 1,5-8 12,2 8 1,-8-1-1,1 8 0,0 0 112,7 0 0,-7-1-116,-1 1 0,1 7 26,7 0 1,-2 8-8,-6-8 0,6 9-13,-5-1 0,4-4-23,3 4 0,-7-3-7,0 2 1,0 3-21,7-10 0,0 7-113,0-7 0,0 0-12,0-7 0,-3 0 119,-4-1-468,4 1 91,-6 0-326,9 0-94,0-10 415,0-3 399,0-9 0,0 0 0,-10-9 0,-2-3 0</inkml:trace>
  <inkml:trace contextRef="#ctx0" brushRef="#br1" timeOffset="10739">3812 545 8677,'21'10'-445,"1"-8"248,0 5 0,-8-4 30,1-3 1,-8 7 24,8 0-621,-1 0 348,8-7 415,-10 0 0,7 10 0,-6 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4:56.3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0 7294,'-12'0'-42,"3"3"43,9 4 6,0-5 0,-3 15 15,-4-9 6,5 9-27,-8-5 1,10 9 6,0 1 1,0-7 78,0-1 0,0 1-72,0 7 0,-3 2 74,-4 5 1,5-5-64,-5 5 1,4-2 63,3 2 1,0-5-48,0 5 1,0-5-4,0-2 0,0 0 8,0-1 0,3 1 4,4 0 0,-5 0-58,5 0 1,-4-8 83,-3 1-188,10-11 0,-6 13 97,11-9-5,-10-1 1,12-5-95,-10 6-69,10-6 0,-12 8-353,9-10 330,1 0 0,7 0 204,-1 0 0,1 0 0,0 0 0</inkml:trace>
  <inkml:trace contextRef="#ctx0" brushRef="#br0" timeOffset="749">501 196 6571,'-12'0'125,"2"0"-8,10 0-89,0-9 1,0 4 41,0-10-30,0 10-9,0-14-89,0 7 83,0-10 0,0 8-51,0-1 0,7 8 48,1-8-43,-1 11 0,-5-13 29,6 9-6,-6 1 1,8 5 5,-10-6 2,0 6 9,9-8-15,-6 10 0,9 0 233,-5 0-209,-4 0 241,6 0-240,1 10 1,-5 2 108,9 10 0,-6 0-89,6-1 1,-2 1-3,3 0 0,4 7-51,-4 0 1,-3 0 62,2-7 1,1 7-131,7 0 0,-1 0 105,1-7 0,-7 0-122,-1-1 0,1 1 99,6 0 1,-6-3-498,-1-4 89,-9 4-202,15-7 199,-18 0 176,8 8 224,-10-18 0,0 8 0,0-10 0</inkml:trace>
  <inkml:trace contextRef="#ctx0" brushRef="#br0" timeOffset="1091">806 44 7703,'-12'-10'-1097,"-8"8"1263,18-8 47,-8 0-190,10 8 55,-9-8 112,6 10-151,-6 0 1,6 8 87,-4-1-49,4 10 0,-14-5 3,10 10 1,-2 2-38,1 5 1,3-5 2,-9 5 0,7 3-109,-8-3 1,8 2 112,-8-2 0,8-5-172,-7 5 1,9 3 56,-3-3-228,6 0 0,2-7 29,0-1 0,0-6-240,0-1 503,0-9 0,0 5 0,0-10 0</inkml:trace>
  <inkml:trace contextRef="#ctx0" brushRef="#br0" timeOffset="1508">1111 327 8075,'-10'-12'-987,"8"2"569,-8 10 365,10 0 734,0 0-665,0 10 41,0 2-299,0 10 225,0 0 1,0-1-256,0 1 0,0-7-87,0-1 359,10-9 0,-8 14 0,8-7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5:06.0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22 8390,'-15'0'-313,"1"0"1,6 0 106,-6 0 110,9 0 220,-5 0-283,10 0 134,0 0 137,0 9-284,0 4 116,0 8 20,10 1 1,-7 0 1,4 0 0,-2-8 48,2 1-99,-5-10 75,8 14 0,-3-14-53,1 9 28,-1-9 12,2 5 0,-4-10-21,10 0 22,-10 0 1,7-3 96,-5-4 0,-5 2-81,6-9 0,1 6-2,-1-6 1,-1 7 6,-7-8 1,7 8-24,0-8 1,1 8 17,-8-7 0,2 9 8,5-2-7,-4-6 0,6 9-5,-9-11 27,10 10-27,-7-4 27,6-1-20,1 7 11,-8-6-9,8 9 0,-8 0 45,6 0 85,-6 0 16,8 0-4,-10 0 1,0 2-111,0 5 0,7-2 12,0 10 0,1-8 7,-8 8 0,0-8-11,0 7 0,0 1 10,0 7 1,0-8-41,0 1 0,0-1 20,0 8 0,0 0-26,0 0 0,0-1 1,0 1-53,0 0 67,0 0 0,-3 4-94,-4-4 91,4 14 0,-9-21-41,5 14 1,5-5 29,-6-2 0,-1-8-39,1 1 1,1-8-79,7 8 52,-9-10 0,4 4 48,-10-9 0,10 3-20,-2 4 10,-5-5 0,7 8-48,-9-10-36,9-10 1,-12 5 57,10-9 0,-3 7 251,3-8-197,4 1 1,-9-8 7,5 0 0,4 8 40,-4-1 0,5 8-53,2-8 1,0 8 26,0-7 0,0 6-20,0-6 1,0 6 100,0-6 0,7 7-90,0-8 0,8 8 4,-8-8 0,10 11 4,-2-4 1,-3-1 36,2 1 52,1 1 0,6 7-82,1 0 0,0 0-33,0 0 0,0 0 38,-1 0 0,1 0-41,0 0 33,0 0 1,-1 3-103,1 4 1,-7-2 38,-1 9 1,-7-9-272,8 2 60,-10 5 0,5-7 15,-10 10-565,9-10 245,-6 14 549,6-17 0,-9 18 0,0-8 0</inkml:trace>
  <inkml:trace contextRef="#ctx0" brushRef="#br0" timeOffset="725">610 261 7955,'-12'0'-690,"2"0"545,10 0 332,0 0-194,0 10 1,0-5 60,0 9 0,0-6-60,0 6 0,0-7 15,0 8-7,0-1 0,0 8-21,0 0-2,0 0 45,0 0-248,0-1 219,0 1 0,0-7-160,0-1 154,10-9 1,-8 5 46,8-10-70,-10 0 56,0 0 1,3-10-33,4-5 1,-5 3 19,6-2 0,-6 7-6,-2-8 1,2 3 7,6-3-31,-6-4 8,8 7 0,-8-7-46,5 4 52,-4-4 0,7 14 12,-10-10-23,0 11 31,9-16-28,-6 18 16,6-18 1,1 18 6,-8-8 24,8 10-31,-10 0 112,10 0-102,-8 0 157,8 0-154,-10 0 1,0 3 142,0 4-99,10-5 7,-8 18-20,8-8-22,-10 10-52,0-1 0,2-6 52,5-1 1,-4-6-136,4 6 1,-5-6 68,-2 6 1,0-7-173,0 8 0,0-8-178,0 8-180,10-11 571,-8 16 0,18-8 0,-8 10 0</inkml:trace>
  <inkml:trace contextRef="#ctx0" brushRef="#br0" timeOffset="1375">1046 0 6966,'12'0'229,"7"0"1,-14 0-175,10 0 1,-8 7-28,7 1 1,-6 6 31,6-7 0,-7 8 64,8-8-60,-10 10 1,12-5 48,-10 10-76,0 0 0,0-1 19,1 1 1,-1 0-59,-7 0 1,0 0 49,0-1 1,0 1-113,0 0 1,-3 0 52,-4-1 1,5 4-8,-5 4 1,-3-5-75,3 5 0,-8-5 94,8-2 1,-8 0-223,8-1 0,-3-6 122,3-1 1,5-6-329,-6 6 302,6-9 0,2 7 124,0-5 0,-10-4 0,-2 7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4:58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1372 22 6951,'0'-12'-149,"0"3"317,0 9 36,0 0-166,0 9 1,-7 3-155,0 10 0,-3-7 84,3-1 1,5 1-15,-6 6 1,6-6-32,2-1 1,-7-6-431,-1 6 507,1 1 0,-3 7 0,-2-1 0</inkml:trace>
  <inkml:trace contextRef="#ctx0" brushRef="#br0" timeOffset="2643">1285 414 7611,'0'-12'167,"0"2"-11,0 10-649,0 0 0,0 10 1,0 2-1</inkml:trace>
  <inkml:trace contextRef="#ctx0" brushRef="#br0" timeOffset="2833">1285 632 7240,'-12'0'-613,"0"0"527,5 0 9,4 0-46,-6 0 36,9 0-418,0 0 505,9 0 0,4 10 0,8 2 0</inkml:trace>
  <inkml:trace contextRef="#ctx0" brushRef="#br0" timeOffset="3009">1307 828 7931,'-12'0'-439,"2"0"104,10 0-149,0 0 58,0 10 103,0-8 323,0 8 0,0-10 0,0 0 0</inkml:trace>
  <inkml:trace contextRef="#ctx0" brushRef="#br0" timeOffset="3875">44 1111 8366,'0'-12'-886,"0"2"0,-2 10 1106,-6 0-103,6-9 129,-8 6-104,10-6-128,0 9-21,0 0-23,-9 0 64,6 0 1,-6 2-18,9 5 0,0-2 161,0 10-161,0-1 0,0 8 57,0 0 1,0 7-40,0 0 1,0 0 46,0-7 0,0 2-78,0 5 1,0-5-6,0 5 1,0-2-93,0 2 1,2-5 73,5 5 1,-4-5-109,4-2 0,3 0 112,-3-1-254,10 1 0,-8 0 52,6 0 0,2-8 217,-10 1 0,10-1 0,-5 8 0</inkml:trace>
  <inkml:trace contextRef="#ctx0" brushRef="#br0" timeOffset="4517">436 1307 6690,'-12'0'62,"2"0"41,10-10-110,0 8 0,0-10 3,0 5-11,0 4 0,0-9-23,0 5 1,0 2 55,0-9 1,0 6-28,0-6 1,0 6 24,0-6-69,0 9 53,0-14 0,8 14-21,-1-10 17,0 11 3,-7-6 133,10 10-128,-8 0 0,10 0 159,-4 0-148,-6 0 1,10 0 96,-5 0 1,-2 0-76,10 0 0,-10 2 22,2 6-10,5 4 0,0 9 3,10 1 1,-8 0-84,1 0 0,-8 0 63,8-1 1,-3 1-77,2 0 0,3 0 65,-10-1 1,8 1-150,-8 0 1,8 0 82,-8 0 0,7-1-274,-6 1 164,9 0-269,-15 0 182,8-1 1,-8-8 241,5-6 0,-4-5 0,6 8 0,-9 2 0</inkml:trace>
  <inkml:trace contextRef="#ctx0" brushRef="#br0" timeOffset="4833">654 1111 6653,'-12'0'-48,"0"0"300,4 0-215,6 0 3,-8 0 75,10 0-57,0 0-19,-9 10 1,6-5 24,-4 9-27,-5 1 0,9 6-2,-4 1 0,-3 7-72,3 0 1,-7 3 21,6-3 0,-1-3-7,2 11 0,4-8-157,-4 7 0,-3-9 115,3 2 0,0-5-115,7-2 1,0-8-30,0 1 208,0-1 0,9-2 0,3-2 0</inkml:trace>
  <inkml:trace contextRef="#ctx0" brushRef="#br0" timeOffset="5584">915 1285 8443,'-12'0'-1218,"2"0"1359,10 0-435,0 0 288,-9 0-157,6 0 169,-6 0-5,9 0 131,0 0-104,0 10 0,0-5-7,0 9 0,0-6 0,0 6 0,0-7 49,0 8-92,9-1 0,-6 8 52,4 0 0,-5-7-69,-2-1 1,0-7-6,0 8 0,8-8-60,-1 8 35,0-11 52,-7 16 7,0-18 1,0 10-9,0-4 1,3-6 128,4 5-120,-5-4 0,8-6 27,-10-4 1,0 2-38,0-9 0,0 6 2,0-6 0,0-1-3,0-6 1,0 6 10,0 1-3,0-1 0,0-7 0,0 0 1,0 8 20,0-1 0,2 8-18,6-7 4,-6 9 11,8-15 1,-10 8 1,2 0-3,5 5 1,-4 2-7,4-2 39,-5 4 1,1-6-32,4 9 32,-4 0 1,9 0-25,-5 0 141,-5 0-99,8 0 14,0 0 45,-8 0 1,8 2-47,-10 5 40,9-4-10,-6 16-77,7-7 1,-10 10 22,0 0 0,0-8-77,0 1 10,9-1 0,-6 8-120,4 0 1,-5-7 20,-2-1 0,0-7 97,0 8-241,0-1 1,3 1 58,4-1 0,-5-6-192,6 6 397,-6-9 0,8 5 0,2-10 0</inkml:trace>
  <inkml:trace contextRef="#ctx0" brushRef="#br0" timeOffset="5975">1372 1394 7986,'0'15'-25,"0"-1"1,0-6-471,0 6 183,0-9-337,-9 14 649,6-7 0,-16 10 0,7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5:00.0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88 7933,'-12'0'-613,"3"-2"650,9-6-289,-10 6 108,7-8 161,-6 10 1,9 3-49,0 4 127,0-5-126,0 18 37,0-8 1,0 10-38,0-1 1,0-6 37,0-1 1,0-6 5,0 6-114,0-9 114,9 14-151,-6-7 124,7 1 3,-1-4 5,-6 1 0,9-8 5,-5 6 1,-5-8-15,6-8 9,4 6 0,-7-17-6,9 4 1,-9 3 8,2-3 0,-2 8 9,2-7 0,-4 6-11,4-6 0,3 7 12,-3-8-8,0 10 0,-4-12 2,4 10-1,-5 0 0,8 4 3,-10-4 25,0 5-27,10-8 45,-8 10-41,8 0 86,-10 0 0,2 0-31,5 0 1,-4 2 8,4 6 1,-4-3-3,-3 9 1,0-7 91,0 8-110,0-1 1,0 8 74,0 0-139,0 0 0,0-1 61,0 1 0,0 0-54,0 0 1,0-5 43,0 4 0,0-11-74,0 12 0,0-5 28,0 5 1,-8-1-7,1 1 0,-3 0 1,3 0 0,5 0 24,-6-1-20,-4 1 0,7-3 18,-9-4-16,9 4 9,-14-7-1,16 0 2,-16 8 1,14-18 0,-9 6 3,9-6 0,-7-2-3,4 0-4,6-10 0,-10 1 5,5-6 73,4-4-58,-6 7 0,9-3 3,0 1 1,0 6-12,0-6 8,0 9-10,0-14 4,0 7 1,2-3-11,5 0 0,-2 8 7,10-7 1,-8 9-1,7-2 1,-6-3-5,6 3 0,1-3 30,6 3-30,1 4 1,0-6 0,0 9 1,2 0 25,5 0 1,-12 0-22,5 0 0,-5 0-22,4 0 0,1 0 20,0 0 0,-8 2 32,1 5 1,-8-4-11,8 4-32,-10 5-79,4-9-6,1 16-329,-8-17 244,8 18-165,-10-18 132,0 8-546,0-10 749,0 0 0,-10 9 0,-2 4 0</inkml:trace>
  <inkml:trace contextRef="#ctx0" brushRef="#br0" timeOffset="351">589 349 6671,'-12'0'848,"2"0"-745,10 0 0,0 3 147,0 4-126,0-5-164,0 18 0,0-8 75,0 10 0,0-8-128,0 1 1,7-1 12,0 8 0,1-8-205,-8 1 0,0 0 16,0 6 1,0-6 134,0-1 1,0-6 133,0 6 0,9-9 0,4 5 0</inkml:trace>
  <inkml:trace contextRef="#ctx0" brushRef="#br0" timeOffset="843">850 1 8359,'0'12'-1452,"0"-2"1611,0-10 20,0 0-22,10 0-78,-8 9 0,10-4 15,-4 10 1,-6-8-26,5 7 1,-2-6 23,2 6 0,-4 1-16,4 7 1,3-1-13,-3 1 1,0 0-14,-7 0 1,0 2 7,0 5 0,0-3-59,0 11 1,0-11 63,0 3 1,0-4-308,0-4 214,-10 11 1,8-8-241,-5 5 1,2-5-69,-2-2 1,4-7-64,-4-1 0,2-7 69,-2 8 330,5-10 0,-18 14 0,8-7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5:43.0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0 436 10212,'12'0'206,"7"0"1,-14 0-105,10 0 0,-10 2 69,2 5-21,5-4-82,0 6 0,3-9-2,-1 0 0,-7 0-36,8 0 0,-8 0-7,8 0 0,-8 0-68,7 0 0,-6 0 144,6 0-184,-9 0 156,14 0-87,-6 0 1,1 0 34,1 0 1,-8 0 80,7 0-16,-9 0 6,15 0 30,-8 0-87,9 0 1,-6 0-40,-1 0 0,-6 0 46,6 0 0,-7 0-38,8 0 58,-10 0-35,14 0-4,-7 0 1,3 0-9,-1 0 0,-6 0-45,6 0 0,-7 0 34,8 0 1,-8 0 19,8 0 0,-8 0-8,7 0 0,-6 0 289,6 0-258,1 0-21,7 0 1,-1 0 50,1 0-35,0 0 0,0 0-19,-1 0 0,-6 0-11,-1 0 1,1 0 5,7 0 0,-8 0 12,1 0 0,-1 0 58,8 0-65,0 0 1,0 0 0,-1 0 4,1 0 0,0 0 0,0 0 1,-8 0 4,1 0 1,-1 0 21,8 0-81,0 0 1,0 0 74,-1 0-3,1 0 0,0 0-6,0 0 117,-1 0 1,1 0-156,0 0 1,0 0 3,0 0 0,-8 0 18,1 0 0,-1 0 6,8 0 1,0 0-21,-1 0 0,-6 0 22,0 0 1,-1 0-96,8 0 77,0 0 1,-1 0-19,1 0 0,0 0 36,0 0 1,-8 0 40,1 0-94,-1 0 0,8 0 43,0 0 102,0 0-91,-1 0-152,1 0 0,0 0 147,0 0 281,-10 0-333,7 0-5,-7 0-320,0 0 223,-2 0-770,-10 0-582,0 0 0,0-9 1,0-3-1</inkml:trace>
  <inkml:trace contextRef="#ctx0" brushRef="#br0" timeOffset="834">1699 0 8380,'-13'0'0,"-6"0"-932,5 0 856,4 0 0,-2 0 772,5 0-510,4 0-380,-7 0 279,10 0 38,0 0-42,10 0 0,2 0-25,10 0 0,-7 0 17,-1 0 0,1 7-32,6 1 0,4 1 2,4-2 0,-5-2-73,5 10 1,-3-8 84,3 8 0,-4-11 0,4 4 0,2 4-10,-2 2 1,3-2 0,-3 3 0,-5-8-11,5 8 0,-5-8-82,-2 7 1,7-1 57,0 1 0,-7 3 16,-8-10-123,1 10 110,7-5 0,-8 3-59,1-1 1,-11-6 50,4 6-19,-6-9 1,-2 7 1,0-5 13,0-4 0,0 9-1,0-5 0,0-4 0,0 6 0,0-6 0,0 4-1,0-5 1,0 10 0,0-4-2,0-6 1,0 10 68,0-5 75,0-4-127,0 16 10,0-16 65,0 6 1,-2-1-61,-6-1 1,6 3-32,-5-3 0,-3-2 37,3 9 1,-3 1-43,3 6 0,-3-6 23,-4-1 1,-6 1 17,6 7 1,-3 2 37,2 5 1,-4-5 0,4 5 68,-4-5-18,-3-2 1,1 7-77,-1 0 0,0 0 33,0-7 1,0 2-14,1 5 0,-1-5-6,0 6 0,0 1 5,1-2 0,1 0-55,6-7 0,-3 0 5,9-1 0,-6-6-13,7-1 0,-1-6-267,8 6 201,0-9-369,0 5 247,0-10-838,0 0 351,10 0-245,-7 0-59,6 0 974,1 0 0,-8 0 0,8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5:50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1525 219 7750,'-22'0'-332,"0"0"970,10 0-480,-7 0-8,16 0 35,-6 0 325,9 0-97,0 0-289,9 0 1,-4-8 0,10 1 153,2 2 0,2 3-183,3 2 1,0 0-130,-1 0 133,1 0 0,2 0 0,3 0 115,2 0 0,7 0-448,-7 0 1,10 0 75,-3 0 1,-2 0-93,2 0 1,-2 0 37,3 0 0,1 0 19,-9 0 0,0 0 122,-7 0-351,0 0 0,-7 0-16,-1 0 154,-9 0-31,5 0 1,-20 0-136,-5 0 0,-4 0 450,-3 0 0,-9 0 0,-3 0 0</inkml:trace>
  <inkml:trace contextRef="#ctx0" brushRef="#br0" timeOffset="316">1459 567 7117,'0'-12'1224,"0"0"-966,0 5 1,10 4-113,5-4 1,4-3-21,3 3 1,0 0-146,-1 7 1,4-3 92,4-4 1,2 5-139,5-6 1,5 6 74,-4 2 1,4 0-191,2 0 0,1 0 141,0 0-155,-11 0 1,-1 0-1,-10 0-566,-1 0 188,1 0 333,-10 0 1,-2 10 12,-10 4 19,-10-4 1,5 7 205,-9-10 0,-10 10 0,-10-5 0</inkml:trace>
  <inkml:trace contextRef="#ctx0" brushRef="#br0" timeOffset="600">1808 567 8400,'-12'0'-1227,"2"0"1490,10 0-150,-10 0-16,8 0 1,-8 3 111,10 4 1,0-2-95,0 9 1,0-7 106,0 8 1,0-1-81,0 8 1,0 7 52,0 0-123,0 10 1,0-5 0,0 9 171,0 1 0,0 0-27,0-1 0,-7 1-34,0-1 1,-3 1 61,3-1 0,2 1 144,-9-1 0,9-9-1511,-3-5 1,4-4-1139,-4-4 1284,6 1 976,-8-10 0,10-2 0,0-10 0</inkml:trace>
  <inkml:trace contextRef="#ctx0" brushRef="#br0" timeOffset="858">2331 110 8386,'-15'-3'0,"0"-4"-526,11 5 414,-16-8 744,18 10-599,-8 0-132,10 0 18,0 0 101,0 10 0,0-5-227,0 9 1,0-7-50,0 8 96,10-10 1,-5 14-208,9-4-399,-9-6 766,5 11 0,-1-8 0,4 10 0</inkml:trace>
  <inkml:trace contextRef="#ctx0" brushRef="#br0" timeOffset="1067">2505 23 7733,'0'-12'3,"0"2"612,0 10-513,0 0 0,0 10 121,0 4-209,0 6 0,7 1-11,0 1 1,1 0-308,-8 0 0,7-1-58,0 1-745,0 0 1107,3 0 0,2 0 0,10-1 0</inkml:trace>
  <inkml:trace contextRef="#ctx0" brushRef="#br0" timeOffset="1691">3114 197 7123,'-12'-10'698,"3"8"-611,9-8 217,0 10 6,0 0-173,0 10 0,-3 2-8,-4 10 0,5 7-6,-6 0 1,6 10 59,2-3-143,0 5 1,-2 12 0,-3 5 194,-3 5-255,-9 2 1,13 10-1,-11 3 80,-2-1 0,5-2-193,-2-9 0,1-8-77,-1 0 0,-3-10 69,10 3 1,-8-15-74,8-7 0,0-4-294,7-4-328,0-9 141,0-2 695,0-10 0,2-2 0,5-6 0,5-13 0,10-13 0</inkml:trace>
  <inkml:trace contextRef="#ctx0" brushRef="#br0" timeOffset="2183">3550 219 8316,'-10'-12'241,"8"2"-329,-8 10-295,10 0 627,0 0-164,0 10 0,0 2 19,0 10 1,0 7-74,0 0 0,0 9 43,0-1 0,0 4-46,0 2 0,0 11 5,0 4 1,0 4-6,0 4 1,0-3-14,0-5 0,0 5 35,0-5 0,0 2-15,0-2 1,0-14-137,0-15 0,3 2 138,4-2-65,-5-9 1,8-8 137,-10-5 22,0-4-94,0 6 22,0-9 299,0 0-279,10 0 147,-8 0-115,8 0 0,-8-7 11,5 0 1,-2-1-61,10 8 1,-8-9 13,8-6 1,-1 3-78,8-2 1,0-1-188,-1-7 1,1 3-382,0 4 1,7-4 235,0 5 1,3-6-453,-3-2 0,-5 8 789,5-1 0,5 1 0,0-8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27:05.162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1655 10629,'22'0'201,"0"0"1,-1 0-109,1 0 0,0 0 28,0 0 1,-8 0 33,1 0-145,-1 0 1,8 0 43,0 0 0,-8 8-27,1-1 0,-8 0-52,8-7 1,-8 0 17,7 0 0,-6 0-1,6 0 0,-6 0-14,6 0 0,-7 0-31,8 0 1,-8 0 65,8 0 86,-1 0-69,8 0 0,0 0-2,-1 0 1,-6 0-11,-1 0 1,-6 0 0,6 0 0,-7 0 32,8 0 0,-8 0 5,8 0 1,-8 0-4,8 0-1,-11 0-35,16 0 13,-8 0 1,2 0-23,1 0 0,-8 0-11,8 0 0,-8 0-4,7 0 0,-6 0 13,6 0-11,-9 0 14,14 0 2,-6 0-25,8 0 1,-1-2 39,-6-5 96,6 4-100,-8-7 1,2 10-20,1 0 0,-8 0 11,7 0 0,-6 0-1,6 0 0,-7 0-13,8 0 0,-8 0 16,8 0-51,-1 0-16,8 0-100,0 0 151,0 0-17,-1 0 15,1 0 0,-7 0-2,-1 0 0,-7 0 1,8 0 5,-10 0 0,14 0 0,-14 0 2,10 0 6,-11 0-7,16 0-3,-18 0 0,10 0 0,-4 0 0,-6 0-41,8 0-5,-1 0 12,-6 0 0,9 0 15,-5 0-37,-5 0 0,11 0 37,-6 0 6,-5 0 1,10 0 4,-4 0 17,-6 0-17,8 0 10,-1 0 15,-6 0 0,9 0-25,-5 0 23,-4 0 1,9 0-12,-5 0-2,-5 0 1,10 0-25,-4 0-1,-6 0-114,8 0 0,-8 0 107,5 0-494,-4 0 133,7 0-668,-10 0 382,0 0 0,0 0 0</inkml:trace>
  <inkml:trace contextRef="#ctx0" brushRef="#br1" timeOffset="1299">1437 371 8072,'-12'0'-1260,"3"0"1344,-1 0 0,7 2-66,-4 5 3,5-4 73,2 16 0,0-7 7,0 10 0,0-8-24,0 1-32,0-1 1,0 8 11,0 0 1,0 0 8,0 0 1,0-1 6,0 1 1,0 2 68,0 5 1,0-4 50,0 4 1,0 2-62,0-2 1,0 3-358,0-3 0,0-3-169,0 10 0,0-2 394,0 3 0,0-3 318,0-5 0,0-3-105,0 10 1,0-6-246,0 6 0,0-10 63,0 3 1,0-2 45,0 2 0,0-5-71,0 5 1,0-4-3,0-4 0,0 1 14,0 0 0,0 7-10,0 0 1,0 0-14,0-7 0,0-8 20,0 1 0,0-1-32,0 8 0,0-7 31,0-1 1,0-7-35,0 8 37,0-1 1,0 1 16,0-1-38,0-9-10,0 15 54,0-8 12,0 10-67,0-1 18,0 1 0,0 0 0,0 0 0,0-8-5,0 1 0,0-8-1,0 7 14,0 1 0,0 7-3,0-1 1,0-6-17,0 0-3,0-1 58,0 8 0,0 0-40,0-1 0,0-6 46,0-1 0,0-6-36,0 6 0,0-7 1,0 8 1,0-8 16,0 8-8,0-1 17,-10 8-2,8 0-89,-8 0 73,10-1-69,0 1 49,0 0 1,0-8 5,0 1 1,0-8-13,0 8-7,0-10 11,0 14 1,0-14 1,0 9 0,0-6-5,0 6 10,0-9-17,0 14 0,0-14 4,0 10-5,0-11-8,0 16-2,0-18-29,-10 18 39,8-18-210,-8 17 149,10-16-16,0 6-67,0 1 65,0-7 0,0 9 39,0-5 2,0-5-17,0 8 1,0-8-39,0 6 19,0-6-40,0 8-10,0-10-1898,0 0 2029,0-10 0,0-2 0,0-10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6:21.4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349 153 8326,'-12'-12'-1003,"-7"-7"999,16 17 1,-9-15-19,5 9 98,4 1 51,-6-3-15,9 8 1,-10-17 1,8 14 22,-6-10-158,6 10 156,-8-4-142,8-1 0,-10 8 101,4-6-346,6 6 176,-8 2-197,1 0 245,6 0-31,-16 0 42,16 10 0,-14-6-30,10 11-19,-10-10 59,15 14 0,-8-14-3,10 10 21,0-11 5,0 16-30,0-18 29,0 18 0,0-16-32,0 11 65,0-10 1,0 7 49,0-5-89,0 5 1,3 8 10,4-6 0,-2 3 25,9-10 1,-9 10 5,2-2 0,3 4-26,-3 3 1,8 0-1,-8-1 1,3 1 26,-3 0 1,-2 0 6,9-1 0,-9 1 29,2 0 1,3 0-53,-3 0 0,1 7-20,-8 0 0,0 7-4,0-7 1,0 2-3,0-2 0,0-4 5,0 4 0,0-5-13,0-2 0,-8-1 18,1 1 0,-3 0 9,3 0 1,-2 0-17,-6-1 0,3-9-113,5-4-439,-5 4 0,-3-10-126,0 5 401,1-4 1,-1-6 264,1-4 0,-1-5 0,-6-10 0</inkml:trace>
  <inkml:trace contextRef="#ctx0" brushRef="#br0" timeOffset="206">22 458 8326,'-12'-2'82,"5"-5"436,5 4-658,2-7 56,0 1 0,0 4-22,0-10 0,2 11 168,5-4 0,5-1-190,10 1 1,0-1 84,0 1 0,-1 6-206,1-5 0,7 2-53,0-2 0,8 4-46,-8-4 17,9 5 0,-4 2 331,10 0 0,-1-10 0,1-2 0</inkml:trace>
  <inkml:trace contextRef="#ctx0" brushRef="#br0" timeOffset="714">784 284 7988,'0'-12'-961,"10"-7"1,-7 14 1059,4-10 0,-2 10 60,2-2 16,-5-5-88,8 10 465,-10-8-323,0 0 11,0 8-193,0-8 167,0 10-264,0 0 121,0 10 0,-7 2-12,0 10 1,-3 2 16,3 5 1,4-2 45,-4 9-96,-5 0 1,9 8-1,-4-1 41,5 1 0,2-1-70,0 1 0,0-1 72,0 1 1,0-3-314,0-5 114,0 6 0,2-18 0,3 5-234,2-5 1,8-9-7,-8-1 42,10-9 1,-5 5 172,10-10 0,-3-3 155,-4-4 0,4 2 0,-4-9 0,14-11 0,4-9 0</inkml:trace>
  <inkml:trace contextRef="#ctx0" brushRef="#br0" timeOffset="1156">1133 393 7242,'-12'0'-317,"-8"0"652,18 0-293,-17 0-28,16 0 0,-6-2 70,9-6-52,0 6 0,0-10 2,0 4 2,0 6-75,0-17 0,0 14 62,0-10-66,0 11 1,7-9 39,0 6-7,10 5 0,-12-15 6,9 10 1,-6-1-5,6 8 1,-9-2 4,2-5 1,5 4 1,-7-6 195,10 9-182,-10 0 231,14 0-215,-7 0 0,0 2 0,-2 3 43,-1 2 1,-4 10 18,10-3 0,-8 8 5,8 7 0,-8-2-103,7 9 0,1 0-1,7 8 0,-3 0-97,-4-1 0,4 1 129,-5-1 1,3 1-164,-2-1 0,4-2-23,-4-4 1,-3-6-145,2-9 1,-2-7 107,3-1 1,-3-9-466,-5 2 664,-4-4 0,6-6 0,-9-4 0,10-5 0,2-10 0</inkml:trace>
  <inkml:trace contextRef="#ctx0" brushRef="#br0" timeOffset="1440">1460 241 8251,'-13'0'-37,"-6"0"143,7 0 0,-3 0-105,1 0-81,9 0 170,-14 0 1,14 0-100,-10 0 28,11 0 1,-13 2-100,9 5 131,-9 5 0,8 12-55,-6 6 0,-4-4-3,4 10 0,3 1-130,-2 6 1,-1 1-42,-7-1 1,8 1 95,-1-1 0,3-9 17,-2-5-85,4 5 1,10-10-872,0 5 796,0-4 0,3-13 225,4-5 0,5-14 0,10-5 0</inkml:trace>
  <inkml:trace contextRef="#ctx0" brushRef="#br0" timeOffset="1830">1743 132 7080,'0'-12'256,"0"2"-136,0 10 329,0 0-270,9 0-9,-6 0-63,6 0 1,-6 0-30,4 0 0,-4 2 0,4 6 0,2 4-19,-1 9 1,1 4-4,-1 4 1,-6-3 26,5 11 0,3 1 1,-3 13 0,1-3-147,-8 11 0,0-11 123,0 3 0,0 0-169,0-8 0,0 5-38,0-11 1,-8 1-163,1-1 0,-3-6 139,3-9 1,5-7-65,-6-1 1,4-2-82,-4 3 0,6-3 315,-5-5 0,-5-5 0,-1 8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6:19.6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66 7399,'0'-15'-178,"3"3"0,1 0 523,4 0-504,-1 7 77,-7-4 72,0 9-53,0 0 0,0 9 61,0 6-8,0-6 1,0 11 6,0-6 0,0 6 8,0 1 1,0 1-14,0 0 0,0 0 8,0-1 1,0 1-152,0 0 143,0-10-56,0 8 53,0-8 4,10 9 0,-5-9-20,9-4 114,-9-6-80,5-2 1,-3-2-1,2-3 3,4-2-3,-9-10 0,9 7 0,-9-7 4,4 3-9,9-1 1,-15 1-1,8-1 1,-1-2 1,-4 5-3,10-3 0,-10 8 2,2-7 0,-2 2-2,2-3 0,-5 3 0,6 5 14,-6 4 0,0-6 0,3 6 79,2-4-84,1 5-17,-8-8 28,0 10-21,0 0 4,9 0 3,-6 0 59,7 0 1,-10 2 17,0 6 1,2-6 36,5 5-76,-4 5 8,6-9 1,-6 14-15,4-10 1,-5 10-39,6-3 0,-6-2 28,-2 3 1,7-1-1,1 8 45,-4 0-63,-1 0 1,-1 0 0,3 2 2,2 5 1,1-3 0,-8 11 3,0-1 0,0 5 30,0-5 1,0 6-22,0-6 0,0-2-42,0 2 0,-3-9 0,-2 2-6,-2-5 1,0-2 37,7-1 1,-7-6 6,-1-1-18,1-9 1,5 5 48,-6-10-54,6 0-3,-17 0 0,14 0-11,-10 0 1,8 0-19,-8 0 37,11 0 1,-8-7-58,4-1 0,3 1 28,-9 7 1,7-7-9,-8 0 9,10-10 1,-7 14 0,7-6-32,-2-1 3,0 8 24,7-18 47,0 8 1,0-2 21,0-1 1,0 1-25,0-8 1,0 7 154,0 1-169,10 9 0,-6-12 64,11 10 0,-8-8-49,8 8 0,-8-8 129,7 8-125,1 0 1,7 0-1,0-1-5,-1 4 27,1 1 1,7 3-4,0 0 0,3 0 0,-6 0 94,3 0 0,0 3-53,-7 4 0,0-2 9,0 9 1,-1-7-8,1 8-33,-10-10 0,8 14 97,-6-4-134,-4-6-300,0 11 229,-10-8-326,0 0 1,0 0 10,0-5-913,0-4 496,0 6 787,0-18 0,0-3 0,0-10 0</inkml:trace>
  <inkml:trace contextRef="#ctx0" brushRef="#br0" timeOffset="474">1024 240 7978,'-12'0'-394,"-8"0"0,15 0 577,-9 0-89,9 0-11,-5 0 173,10 0 123,0 0-5,10 0-187,-8 0 1,18-2 36,-6-6-393,6 6 208,1-8 0,1 10-12,0 0 1,0 0-334,0 0 193,-1 0 1,1 0-148,0 0-59,-10 0-272,7 0-7,-7 0-167,10 0 523,0 0 242,-10 0 0,-2 0 0,-1 0 0,4 0 0</inkml:trace>
  <inkml:trace contextRef="#ctx0" brushRef="#br0" timeOffset="807">1045 480 8376,'-14'0'-274,"-1"0"0,8 0-1064,-7 0 793,9 0 1149,-15 0-100,18 0-378,-8 0 157,20 0-239,2 0 241,10 0 0,0 0-114,-1 0 1,1 0 53,0 0 1,-7 0-167,-1 0 38,-9 0 0,14 0 30,-4 0 0,-3 0-6,2 0 1,-6 0-497,6 0 61,1 0 228,6 0 41,1 0 0,-7 0-210,-1 0 0,-6 0-474,6 0 476,-9 0 0,7 0-474,-5 0 727,-4 0 0,6 9 0,-9 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6:47.4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88 762 8423,'-22'0'-363,"0"0"-82,10 0 38,-7 0 103,17 0 363,-8 0-40,10 0 0,2 0 130,6 0-5,-6 0 138,8 0-193,-1 0 252,-6 0-242,16 0-5,-16 0-16,16 0 0,-9-2-19,4-5 1,-2 4-33,-5-4 1,-2 5-5,10 2 1,-8 0-121,8 0 1,-3-3 125,2-4 1,6 4 93,-6-4 1,5 5-127,3 2 0,2-8 1,5 1 1,-4 0 15,4 7 1,2-7-8,-2-1 1,7 1 15,-6 7 0,6 0 2,-7 0 0,7-7-13,-7 0 1,0-1 2,-7 8 0,0 0-11,0 0 1,7 0 47,0 0 1,-3-2 93,-11-5 0,4 4-85,-4-4-34,14 5 0,-5 2-7,5 0 1,-5 0-1,-2 0 0,7 0-63,0 0 0,0-8 60,-7 1 1,7 0-28,0 7 0,2-3 64,-2-4 1,-2 5-1,9-5 1,-2 4-39,2 3 0,6-2 4,-6-6 0,5 6-18,2-5 1,1 4 1,0 3 1,-1-7 8,1 0 0,-3 0 8,-5 7 0,5 0-45,-4 0 1,4-8 27,2 1 1,1 0-9,-1 7 0,-6 0-2,-1 0 0,0 0 1,8 0 1,-8 0 35,0 0 0,1 0 3,6 0 1,1 0 3,-1 0 1,-6-3-27,-1-4 1,0 5-6,8-6 1,-1 6 19,1 2 0,-1-2-3,1-6 0,0 6-28,-1-5 0,1 2-8,-1-2 0,1 4 0,-1-4 1,1 2-3,-1-2 0,1 4-43,0-4 0,-1 2 50,1-2 0,-1 5-52,1-6 0,-1 6 49,1 2 1,-1 0 15,1 0 0,-8-3 11,1-4 0,-1 5 8,7-5 1,1 4-28,-1 3 0,-6 0 4,-1 0 1,0 0 7,8 0 1,-8 0 2,0 0 0,-2 0-79,3 0 1,4 0 84,-5 0 0,5 0-3,3 0 1,-1 0-16,1 0 1,-1 0 1,1 0 0,-8 0 18,1 0 0,-1 0 7,7 0 1,1 7-23,0 1 1,-8-1 4,0-7 0,0 0 32,8 0 1,-3 0-24,-5 0 1,6 0-10,-6 0 0,5-7-13,2-1 0,1 1-3,0 7 0,-8 0-37,0 0 1,0-7-9,8 0 1,-3-1 37,-5 8 0,6-7 3,-6 0 1,-2 0 1,2 7 0,-7 0-20,7 0 0,-9 0-6,2 0 1,-2-3 29,2-4 1,-5 4 4,5-4 1,2 5 0,-2 2 1,0 0 4,-7 0 1,2 0 3,5 0 0,-4 0-17,4 0 1,2 0-21,-2 0 0,7 0 23,-6 0 1,6 0-1,-7 0 1,10 0-25,-3 0 0,3 0-4,-3 0 0,5 0-1,-5 0 0,-2 0-8,2 0 1,-2 0 96,3 0 1,1 0-72,-9 0 1,8 0 50,-8 0 1,2 0 6,-2 0 1,-5 0 7,5 0 1,3 0-40,-3 0 0,7 0 0,-7 0 0,3 0-6,-3 0 0,-5 0-9,5 0 0,2 0-36,-2 0 0,8 0 46,-8 0 0,0 0-15,-7 0 0,-1 0 18,1 0 1,0 0 0,0 0 0,-1 0-15,1 0 0,-2 2 0,-6 5 1,5-4-38,-4 4 1,-3-2-5,3 2 0,-8-4-73,7 4 1,-6-2 80,6 2-373,1-5 241,6 8 0,1-3-68,0 1 1,-7-1 5,-1-7 1,-7 0-626,8 0 484,-10 10 370,4-8 0,1 8 0,2-10 0</inkml:trace>
  <inkml:trace contextRef="#ctx0" brushRef="#br0" timeOffset="823">7296 87 7736,'-22'-12'-1198,"0"-5"838,1 10 388,-1-10 0,0 12 55,0-9 1,8 9 165,-1-2 0,8 4 13,-7 3-112,9 0 103,-5 0-182,10 0-40,0 0 18,10 0-34,2 0 1,2 7 7,1 1 0,-3 1 6,2-1 0,6-4-28,-6 11 0,6-8 19,1 8 1,1-8-2,0 7 0,0-6 5,0 6 1,-1-6-12,1 6 1,0-7-22,0 8 1,7-8-4,0 8 0,0-3-22,-7 2 0,7 3 42,0-10 0,0 8-25,-8-8 1,-6 3 21,-1-3-13,1-4 1,-3 9 68,-5-5 5,5-5 98,-9 8-65,7-10 1,-13 2-60,-4 6 0,2-6-8,-9 5 0,6 3 7,-6-3 0,6 8 79,-6-8 2,-1 10-57,-6-5-47,-1 10 1,0 0-25,0-1 1,8 1 4,-1 0 0,8-3-40,-7-4 1,1 4 61,-1-4 1,-3 4-188,10 3 1,-8 0-17,8-1 0,-8 1-129,8 0 0,-7 0 184,6 0 0,-6-1 32,7 1 1,-1 0-478,8 0 573,-9-10 0,6 17 0,-6-5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6:51.8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306 22 8581,'-13'0'-1475,"-6"0"1429,17 0 0,-10-7 739,4 0-882,6-1 200,-8 8 1,8 3 62,-5 4 0,4-2 9,-4 9 1,2 1-176,-2 7 0,2 2 35,-10 5 1,8-3 38,-7 11 1,-1-1-21,-7 8 1,3-3-4,4-5 0,-4 3-152,5-10 0,-3 7 111,2-7 1,3 0-446,5-7 243,4-10 284,-6 7 0,18-16 0,3 7 0</inkml:trace>
  <inkml:trace contextRef="#ctx0" brushRef="#br0" timeOffset="227">262 131 6895,'15'7'194,"-1"0"0,-7 3-96,8-3 1,-1 3-103,8 5 1,0 4 1,0-4 1,-1-3-9,1 2 0,-7-2-200,-1 3 27,1 4 0,4-14 13,-4 9-185,4-9 183,-17 15 0,8-16-64,-10 11 236,0-10 0,-10 5 0,-2-10 0</inkml:trace>
  <inkml:trace contextRef="#ctx0" brushRef="#br0" timeOffset="766">284 153 8462,'-10'12'-1078,"8"-2"1,-10-3 1261,4 0-98,6 10-41,-8-5 0,10 10 55,0 0 0,0-1-52,0 1 0,0 7-54,0 0 1,3 0 78,4-7 0,-5 7-4,6 0 1,-6 7-11,-2-7 0,0 8 3,0-8 1,7 10-38,1-3 0,-1 3-1,-7-3 1,0 5-4,0-5 0,7 13 22,0 1 0,1 1-50,-8-7 1,0-1 46,0 1 0,0-1-44,0 1 0,0 0 4,0-1 1,0-7-4,0 1 1,0-1-4,0 8 0,2-11-6,5-4 1,-4-4 69,4-4 0,-5 8-46,-2 1 1,0-9 9,0-6 1,0-1-17,0 8-5,0 0 1,0 0 35,0-1 1,3-6 47,4-1-76,-5 1 0,8 7 7,-10 0 27,0-1 1,0 1-26,0 0 0,0 0 38,0-1 1,0-6-13,0-1 1,0 1 0,0 7 1,0 0-47,0-1 3,0 1 1,0 0-6,0 0 1,0-8-5,0 1 0,0-8-121,0 7 148,10-9-489,-8 15 123,8-18-129,-10 8 111,0-10 364,0 0 0,10-10 0,2-2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7:14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87 7079,'12'0'-901,"-2"-10"1066,0 8 0,-8-8 28,8 10-11,-10 0 27,0-9-68,0 6-73,0-6-10,0 9-142,0 0 55,-10 0 1,5 9 144,-9 6 0,9 4-100,-2 3 1,-3 2 151,3 5 1,-3 5-133,3 10 0,4-1 12,-4 1 1,-2-8-12,1 0 1,1 1 3,7 6 0,0-9-40,0-5 0,0-5-127,0-2 1,7 0-71,1 0 1,8-8 108,-1 1 1,4-11-204,3 4 0,7-6-145,0-2 435,0 0 0,3 0 0,2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7:19.0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44 393 8533,'-22'0'-1926,"10"0"1796,2 0 0,10-3 131,0-4 0,0 2-1,0-9 1,0 6 177,0-6-80,0-1 0,0-7-19,0 1 0,8 6-48,-1 1 1,0 6 145,-7-6-169,10 9 1,-8-14 0,8 14-88,-10-10-32,10 11 61,-8-6 0,10 10 45,-5 0-35,-4-10 15,7 8 21,-1-8 0,-4 10 4,10 0 6,-11 0 0,13 2 46,-9 6 0,1-3 7,-1 9 0,-4-2-7,11 3 1,-3 11-38,3-4 1,4 5 124,-5-6 1,-2 4-100,3 4 1,0-3 14,6 11 1,-6-11 4,-1 3 0,1 3 14,7-3 1,-3 7-64,-4-7 0,4 3-6,-5-3 0,-2-5-105,3 5 0,-8-7 47,8-8-408,-10 5 258,14-6-78,-17 8 1,10-9-140,-4-4 419,-6-6 0,8-2 0,-10 0 0,0 0 0</inkml:trace>
  <inkml:trace contextRef="#ctx0" brushRef="#br0" timeOffset="316">436 131 8548,'-15'8'-753,"1"-1"0,7 2 425,-8-1 1,8-3 302,-8 9 0,8-7-22,-7 8 1,6 2-1,-6 12 1,7-5 242,-8 5 0,8 5-61,-8 2 1,3 3-76,-2-3 0,-3 5 12,9-4 1,-6 4-39,7 2 0,-8-6 18,8-1 1,0-9-292,7 2 142,0 4 0,0-8-377,0 4 474,0-15 0,0-4 0,0-10 0</inkml:trace>
  <inkml:trace contextRef="#ctx0" brushRef="#br0" timeOffset="733">719 1 8563,'-22'0'-1185,"8"0"916,-1 0 1,8 0 216,-8 0-114,11 0 69,-16 0 0,15 9-81,-9 6 0,9 4 130,-2 3 0,-3-8-41,3 1 1,0-1 88,7 8 0,-8 0 0,1 0 0,0 0 0,7-1 0</inkml:trace>
  <inkml:trace contextRef="#ctx0" brushRef="#br0" timeOffset="1176">850 501 7049,'-3'-19'93,"-4"5"0,5 1-54,-6 6 177,6 5-315,2-8 194,0 10 1,0 10-189,0 4 1,0 6 138,0 1 1,0 1 0,0 0 1,0 0-54,0 0 1,0 7-21,0 0 0,0 0-31,0-8 0,0 8-167,0 1 1,0-9-52,0-6 0,0-1-96,0 8 371,10 0 0,-8 0 0,8-1 0</inkml:trace>
  <inkml:trace contextRef="#ctx0" brushRef="#br0" timeOffset="2134">1307 676 7782,'-2'-12'-152,"-6"4"-97,6 6 188,-8 2-1,10 0 75,0 0-20,0 10 1,-2-1-37,-5 6 1,4 4-6,-4-4 1,4 4-18,3 3 1,-7 0-135,0-1 0,0 1-69,7 0 1,0 0 33,0-1 234,0-8 0,-10 6 0,-2-7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7:25.7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87 393 7990,'-14'0'-1436,"-1"0"1467,10 0 62,-14 0 0,14 0 487,-9 0-769,9 0 294,-5 0-302,10 0 67,0 0 100,0-10 0,0 5 28,0-9 0,2 2-16,6-3 0,-3-4 0,9 4 0,-7 3-23,8-2 40,-10-1 0,12 1-13,-10-1-27,0 10 0,0-7 5,1 5-17,-1 5 42,3-8 8,-8 10 1,10 0 48,-5 0 1,-4 2 61,4 6-9,5-6 0,-7 17-83,9-4 0,-6 2 128,6-3 1,-6 8-116,6 0 0,-2 0 4,3 7 1,2-3 58,-10 3 1,10-2 6,-3 9 0,6-7-82,1 8 0,-6-1-5,-1 7 0,-1-6-40,1-1 1,3-7-13,-10 7 0,8-9-72,-8 2 1,3-5 45,-3-2 1,-5-7-417,6-1 258,-6-9-345,-2 5 450,0-10 119,0 0 0,0-10 0,0-2 0</inkml:trace>
  <inkml:trace contextRef="#ctx0" brushRef="#br0" timeOffset="274">392 197 8310,'-12'0'-822,"0"0"549,5 0 184,4 0 0,-9 2 73,5 6 0,4-4 44,-4 11 0,-3-1 39,3 8 1,-7 2-2,6 6 0,-9 1-18,3 5 0,-3 5-31,2-4 0,-4 11 6,5 3 0,-6 0 25,-2-8 1,8-2-167,-1-4 0,11 1-39,-4-9-398,6 0 396,2-7 159,0-10 0,10-2 0,2-10 0</inkml:trace>
  <inkml:trace contextRef="#ctx0" brushRef="#br0" timeOffset="900">653 654 6481,'0'-12'101,"0"2"-78,0 10-18,0 0 7,10 0 1,-5 0 1,9 0 3,-9 0-7,5 0 0,-10 3-10,0 4 0,0-2 9,0 10-28,0-1 1,0 8 10,0 0 0,0-8-2,0 1 0,-7-8-19,-1 7 0,-1-6-5,1 6 0,6-7-5,-5 8-7,4-10 49,3 14-1,0-16 1,0 9 344,0-5-40,0-5-71,0 8-156,0-10 71,0 0-129,10 0 0,-5-7-28,9-1 0,-6 1-23,6 7 0,-7 0-21,8 0 1,-3-2 54,3-5 0,-3 4-156,-5-4 1,-2 4-97,9 3 32,-9 0 1,7 0-11,-5 0 225,-4 0 0,16-9 0,-7-3 0</inkml:trace>
  <inkml:trace contextRef="#ctx0" brushRef="#br0" timeOffset="1250">893 66 8147,'-15'-12'-668,"1"5"831,9 5 10,-5 2 1,10 0-657,0 0 446,-9 0 1,6 2-338,-4 5 194,5 5 0,-6 10 143,1 0 0,-3 0-356,3-1 238,5 1 0,-10 0 155,4 0 0,6-8 0,-5 1 0,4-10 0,3 14 0,0-7 0</inkml:trace>
  <inkml:trace contextRef="#ctx0" brushRef="#br0" timeOffset="1758">1045 828 8061,'0'-12'131,"0"3"-362,0 9-61,0 0 192,-9 9 1,6 3 78,-4 10 0,-3 0-183,3 0 1,0 0 4,7-1 1,-8 1 102,1 0 1,0 0-326,7-1 323,0 1 98,0 0 0,-10-10 0,-2-2 0</inkml:trace>
  <inkml:trace contextRef="#ctx0" brushRef="#br0" timeOffset="2125">1285 393 8401,'-22'0'-1797,"8"0"1964,-1 0-135,10 0 1,-5 2-16,10 6 1,0-4-60,0 11 1,0-8-45,0 8 3,0-1 36,0 8 1,0 0-80,0 0 0,3-8 90,4 1 0,-2-8 36,10 7 0,-11 1 0,6 7 0</inkml:trace>
  <inkml:trace contextRef="#ctx0" brushRef="#br0" timeOffset="2299">1437 436 8401,'-12'0'-1718,"-7"0"1602,16 0 1,-9 0 21,5 0 45,5 0 0,-6 8-61,16-1 1,-4 8 34,11-8 1,-8 2 13,8-1 0,-8-3 61,8 9 0,-11-9 0,16 14 0,-8-7 0</inkml:trace>
  <inkml:trace contextRef="#ctx0" brushRef="#br0" timeOffset="2482">1677 393 7388,'-12'0'-138,"-8"0"-465,18 0 458,-8 0 87,10 0-46,0 0-5,0 10-147,10-8 256,-8 17 0,18-7 0,-8 10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7:45.0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6885,'12'0'262,"-3"0"1,-6 0-167,4 0-60,-4 0 1,9 7-24,-5 0 0,-2 8-105,9-8 154,-9 10 0,12-5-132,-10 10 0,8-8 79,-8 1 1,8-1-10,-8 8 1,7-7 0,-6-1 1,1 1-3,-1 6 1,-6-6 46,5-1-16,5 1 0,-9 7 71,4 0 1,-2-3-75,2-5 1,-4 6 16,4-6 0,-5-2 7,-2 3 1,0-1 6,0 8 1,0 0-20,0 0 1,0-8-1,0 1 1,0-1 50,0 8-50,0 0 1,-7 0-46,0-1 1,-3 1 43,3 0 1,4 0-53,-4-1 1,-3-6-27,3 0 0,-7-1-4,6 8 1,-6-8-17,7 1 0,-3-1-155,3 8 1,2-7 15,-10-1 0,10-7 91,-2 8 1,2-8-667,-2 8 773,5-10 0,-18 14 0,8-7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7:38.28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153 392 8182,'0'-14'-1595,"0"-1"1655,0 11 0,0-9 75,0 6-44,0 5 32,0-8-12,0 10-31,0 0 1,-8 3-46,1 4 1,0-2 3,7 9 0,-7 1-14,-1 6 1,-1 1 42,1 0 1,4 0-33,-11 0 1,10 2 4,-2 5 0,-3-5 39,3 5 1,-3-5 13,3-2 1,5 7 10,-6 0 1,6 7 8,2-7 1,-7 3-78,-1-3 0,1-5 28,7 5 1,0 3 26,0-3 0,0 2-20,0-2 1,0-5-98,0 5 1,0-5 65,0-2 1,3 0-9,4 0 1,-5 0-67,6-1 1,1 1-10,-2 0 0,8 0-366,-8-1 260,10 1 0,-7 0-303,4 0 0,6 0 66,-6-1 0,3 1-323,-2 0 708,4 0 0,3-1 0,12 1 0</inkml:trace>
  <inkml:trace contextRef="#ctx0" brushRef="#br1" timeOffset="1360">632 501 9378,'-12'-2'-2265,"4"-5"2720,-4 4-214,10-6-325,-18 9 117,18 0-12,-8 9 214,10 3 1,0 10-120,0 0-109,0 0 0,0-1 142,0 1-101,10 0-78,-8 0 1,11-3 9,-6-4 0,-5-3 22,5-5-87,-4-5 1,-3 10-12,0-4 94,0-6 1,2 8-117,6-10 56,-6 0-13,8 0 0,-8-7 107,5-1-32,-4-9 1,9 5 34,-5-9 1,-4 6-83,4 0 53,5 1 0,-2-8 20,4 0 1,-2 3-26,-5 5 18,-4-6 0,9 15-21,-5-9 14,-4 9-3,6-14 10,1 16-95,-8-6 232,8 9-201,-10 0 1,7 2 300,1 5-262,-1-4 1,-5 14 132,6-10-88,-6 10 0,10-5-7,-5 10 1,-4-8 138,4 1-114,-5-1 0,-2 8 31,0 0 0,0 0 12,0-1 0,0 1-81,0 0 1,0 0 39,0-1 0,0 1-88,0 0 1,0 0 47,0-1 0,0 1-33,0 0 0,-2 0 27,-5 0 0,4-8-41,-4 1 30,-5-1 33,10 8-55,-18 0 0,15-3 37,-9-4 1,7-3-137,-8-5 0,8-5 63,-8 6 0,8-6-32,-7-2 0,6 2 69,-6 6 1,6-6-64,-6 5 64,9-4 1,-14-3 35,16 0-69,-6-10 1,9 5 66,0-9 0,0 7 114,0-8-79,0 0 1,0-6 2,0-1 1,0 7 57,0 1 232,0-1-284,0-6 1,0 6-2,0 1-15,0 9 0,0-7-226,0 4 220,0 6-19,9-8 1,-4 10-8,10 0 1,-8 0-7,7 0 1,1-7-21,7 0 0,0-1-8,-1 8 0,1 0 225,0 0 1,2 0-105,5 0 1,-5 0-257,5 0 1,-4 0 76,-4 0-170,1 0 241,0 0 0,-8 0-83,1 0-11,-10 0 46,4 0-378,-9 10 281,0-7-383,0 16-69,0-17-35,0 18 343,0-18 298,0 18 0,10-18 0,2 8 1</inkml:trace>
  <inkml:trace contextRef="#ctx0" brushRef="#br0" timeOffset="1792">1220 1024 8542,'0'-12'-1440,"0"2"2046,0 0-647,0 8 254,0-8 22,0 10-63,0 0-129,0 10 1,0-5-4,0 9 0,0 1-143,0 7 0,0-1 89,0 1 1,0 0-301,0 0 1,7 0-127,0-1-338,0 1 778,-7 0 0,10 0 0,2-1 0</inkml:trace>
  <inkml:trace contextRef="#ctx0" brushRef="#br0" timeOffset="2261">1372 262 7858,'-7'-15'68,"0"1"280,-1 9-91,8-5-542,-9 10 174,6 0-26,-16 10 1,14 2 124,-10 10 1,8 0-170,-7-1 0,9 1 81,-2 0 0,2 0 38,-3-1 1,6 1-127,-5 0 188,4-10 0,3 17 0,0-5 0</inkml:trace>
  <inkml:trace contextRef="#ctx0" brushRef="#br1" timeOffset="2833">1699 893 8439,'-12'0'573,"2"0"-270,10 0-257,0 0 1,0 10-10,0 4 1,0 6-212,0 2 1,0-5 80,0 4 0,0-4-76,0 12 0,-2-5 145,-6-2 1,6 2-441,-5 5 497,4-4 1,3 6-1,0-9 1</inkml:trace>
  <inkml:trace contextRef="#ctx0" brushRef="#br0" timeOffset="4026">2047 371 8217,'-12'-10'-627,"2"8"580,10-8 1,-2 10 136,-5 0-7,4 0 1,-6 2-22,9 6 0,0-4-4,0 11 0,0-1 6,0 8-136,0 0 1,0 0-44,0 0 1,7-1 143,0 1 0,0-7-145,-7-1 0,0-7 115,0 8 0,8-8-180,-1 8 159,0-11 0,-4 6-42,4-10 26,-5 10 21,8-8 0,-3 6-39,0-16 1,3 3 2,-3-9 0,-2 2-11,10-3 1,-8-4 32,7 4 0,-6-4 83,6-3-53,-9 1 0,12-1 9,-10 0-17,10 10 0,-12-5 7,10 10 0,-8-8 30,7 8 16,-9 0-16,15 7 0,-16 0 30,11 0 77,-10 0-112,4 0 40,1 0 1,-7 2-13,4 5 0,2-2 5,-1 10 0,-1-8 9,-7 7 1,2-6 3,6 6 0,-6 1-13,5 7 0,-4-8-12,-3 1 1,0-1 18,0 8 0,0 0-26,0-1 1,0 1-4,0 0 1,0 7-13,0 0 0,0 0-2,0-7 1,-7 0-27,-1-1 0,1 1-11,7 0 1,-2-8-20,-6 1 1,6-1 51,-5 8 1,2-7-207,-2-1 122,4 1 24,-7 7 1,3-8-4,0 1 0,-3-11-61,3 4-29,5 4-12,-18-10 149,8 8 1,-2-10-80,-1 0 89,10 0-1,-14 0 16,16 0-4,-6-10-1,9-2 0,0-2 39,0-1 0,0 8 8,0-8 1,0 8 100,0-7-148,0-1 1,2-4 100,5 4-41,6-4-31,8 7 0,1-8-41,0 6-13,0-6 1,-1 18-4,1-5 1,0 4-13,0 3 0,0 0-13,-1 0 1,1 0 38,0 0 0,0 3-81,-1 4 1,-1-2 37,-6 9 1,6-6-4,-6 6 0,-2-9-47,3 2 35,-10 5 0,4-7-300,-9 10 256,10-10 1,-8 7-571,6-5 666,-6-5 0,-12 18 0,-2-8 0</inkml:trace>
  <inkml:trace contextRef="#ctx0" brushRef="#br1" timeOffset="4667">2788 850 7103,'0'-12'224,"0"-8"-92,0 18-201,9-8 0,-4 3 114,10 0 1,-8-1-70,7 8 1,-6 0 45,6 0 6,-9 10-39,14 2 0,-14 8-9,10-6 1,-10 5 3,2-4 1,-5-3-7,-2 3 0,0-8-27,0 7 74,0 1-40,0 7 9,-9-1 34,-4 1 0,-1-2 2,-1-6 1,8 3-4,-7-10 0,9 3 92,-3-3-94,-4-4 217,10 6-201,-17-9 239,16 0-245,-6 0 8,9 0 323,0 0-337,9 0 0,-4-7-46,10 0 0,-8-1 71,7 8 1,-6-7-248,6 0 0,-7 0-215,8 7-185,-10 0 382,14 0 0,-14 0 217,9 0 1,1-10 0,7-2-1</inkml:trace>
  <inkml:trace contextRef="#ctx0" brushRef="#br1" timeOffset="5143">2896 22 8551,'-21'0'9,"9"-9"0,-1 6-49,6-4 99,5 4 0,-10 3-166,4 0 0,4 8 159,-11-1 1,10 10-148,-2-3 0,-3-1 112,3 1 1,0 1-265,7 6 1,-8 1-34,1 0 0,0 0-39,7-1 1,0-6 337,0-1 1,-10 1 0,-2 7 0</inkml:trace>
  <inkml:trace contextRef="#ctx0" brushRef="#br0" timeOffset="5566">3179 610 8568,'-14'0'-1393,"-1"0"2153,1-10-713,2 8-447,2-8 222,10 10-9,0 0-47,10 10 3,2 2 1,2 8 115,1-6 1,-8 3 114,8-10 0,-1 10 0,8-5 0</inkml:trace>
  <inkml:trace contextRef="#ctx0" brushRef="#br0" timeOffset="5748">3375 632 8560,'-12'-10'-345,"3"8"0,6-8 150,-4 10-28,5 0-127,-8 0 288,10 0 0,2 0-356,6 0-20,-6 0 278,17 10 160,-16-8 0,16 18 0,-7-8 0</inkml:trace>
  <inkml:trace contextRef="#ctx0" brushRef="#br0" timeOffset="5932">3571 610 7020,'-12'0'-502,"3"0"320,9 0 113,0 0-253,0 10 322,0-8 0,9 18 0,3-8 0</inkml:trace>
  <inkml:trace contextRef="#ctx0" brushRef="#br0" timeOffset="7349">3201 1198 8333,'-12'-12'-675,"2"2"486,10 10 304,0 0-42,-9 0-17,6 0-45,-6 0 0,9 3-41,0 4 0,0-2-38,0 9 1,-3-6 95,-4 6 1,5-7-469,-6 8-103,6-1 2,2 8 541,0 0 0,-10 0 0,-2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7:59.0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196 44 8569,'12'-3'-780,"-4"-4"0,1 2 1218,-2-9-115,1 9-8,-8-5-95,0 10-50,0 0 1,-3 7-213,-4 1 0,5 9-26,-6-3 1,-4 8 77,-2 7 0,2-3-45,-3 11 1,3-8 49,-2 7 1,-6 0-263,6 8 0,-3-1 145,2 1 1,-2-8-193,10 1 0,-7-11-22,6 3 0,1-5-180,7-2 496,0-10 0,-10-2 0,-2-10 0</inkml:trace>
  <inkml:trace contextRef="#ctx0" brushRef="#br0" timeOffset="223">240 174 8127,'-12'0'-384,"2"0"606,10 0-269,0 10 0,0-5 158,0 9 0,10-6-170,4 6 0,6-2 149,1 3 1,4 2-179,4-10 0,-5 7 137,5-6 0,2 1-244,-2-1 1,0-6-128,-7 5 9,0-4 0,0 4 151,-1 0 1,-6 0-255,-1-7 416,-9 0 0,5 0 0,-10 10 0,0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27:12.361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44 415 8437,'-12'-12'-633,"0"2"452,5 10 125,4 0 186,-6 0-196,9 0 1,0-2 95,0-6-14,0 6 51,0-8-25,0 10 1,0-2 4,0-6 16,0 6-64,0-8 39,0 10 1,2 0 4,5 0-2,-4 0-7,6 0 20,-9 0 1,10 0-41,-7 0 37,16 0-56,-17 0 1,10 0 30,-4 0-21,-6 0 1,10 0 56,-5 0 0,-4 0-7,7 0 1,-8 0 62,5 0 54,-4 0-93,6 0-13,-9 0 1,3 0 58,4 0-21,-5 0 1,8 0 10,0 0-20,-8 0-54,18 0 0,-16 0 5,11 0 0,-8 0 17,8 0 0,-8 0-70,8 0 1,-8 0-103,7 0 0,-6 0-138,6 0 1,-7 0 177,8 0 1,-8-7 193,8 0 230,-11 0-330,16 7-32,-8 0 0,2 0-14,1 0-7,-10 0 40,14 0-18,-7 0 0,3 0 5,-1 0 1,-6 0-4,6 0 2,-9 0-6,14 0-12,-7 0 18,10 0 2,0 0 1,-8 0-4,1 0 6,-10 0 3,14 0 1,-14 0 9,9 0-9,-9 0 2,5 0-6,0 0 3,-8 0-12,8 0-41,-10 0-1058,0 0 0,0 0 0</inkml:trace>
  <inkml:trace contextRef="#ctx0" brushRef="#br1" timeOffset="607">502 1 11692,'-22'0'-261,"0"0"1,7 0-532,1 0 810,9 0 0,-7 0 272,5 0-226,4 0-26,-6 0-110,9 0 0,2 0 67,5 0 0,-2 0-123,10 0 182,-1 0 0,8 7-237,0 0 0,-8 3 91,1-3 0,-1-2 13,8 10 1,-3-8-20,-4 8 1,4-3 33,-4 2 1,2 6 10,-3-6 1,6 3-13,-6-3 1,3 6-61,-2-6 0,4 3 151,-4-2 0,-3 4-5,2-4 0,-2-3 6,3 2 0,2-6-5,-10 6 1,0-7 109,-7 8 338,10-10-352,-8 4 0,8-6-47,-10 4 590,0-5-227,0 8 221,0-10-304,-10 10 415,8-8-617,-17 18 0,14-16 183,-10 11 1,8-3 59,-8 3 0,3 4-210,-2-5 0,-6 3-17,6-2 1,2 4 3,-3-4 1,1 4 56,-8 3 1,7 0-217,1-1 1,-1 1-38,-6 0 0,6 0-23,1 0 0,6-8-240,-6 1 0,9-8-209,-2 7 1,-3-6-240,3 6-576,0-9 162,7 5 979,0-10 1,2 0-274,5 0 375,-4 0 1,16-10 0,-7-2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9:20.7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87 8475,'3'-14'0,"4"-1"0,-5 11 0,8-9-1101,-10 6 665,0 5 132,0-8 351,0 10 1,0 3 45,0 4 0,0-2-21,0 9-31,0 1 0,0 6 4,0 1 1,0 0-20,0 0 1,0-8-18,0 1 42,0-1 0,0 8-112,0 0 1,2-10 44,6-5-32,-6 5 25,8 0 4,-10 1 45,0-4 1,2-9-30,5 0 0,-4 0 1,9-9 6,-5-6 0,-4-4-6,4-3 0,-2 0 3,2 0 0,-5 1-2,6-1 1,1 0-13,-1 0 4,-1 0 1,-5 3-78,6 5 80,-6-6 0,8 15-34,-10-9 1,2 9 19,5-2 54,-4 4 0,9 3 69,-5 0-40,-4 0 0,13 3-60,-8 4 0,1-2 146,-1 9 0,-6-6-90,5 6 0,3 1 5,-3 6 0,3 1 37,-3 0 0,-4 0-44,4 0 1,-5 7-40,-2 0 1,3 2 37,4-2 1,-5-5-8,6 5 1,-6 3-4,-2-3 1,-2 2 0,-6-2 0,4-4-8,-11 4 1,8-5 33,-8-2-88,10-1 0,-14-1-51,5-6-78,4 6-201,-9-18 325,6 8 0,-1-10 18,-1 0 1,11-3-3,-4-4 1,6 2-8,2-9-1,0-1 12,0-7-1,0 1 0,0-1 2,0 0 0,2 10-2,6 5 0,-4-3 3,11 3-3,-1-10 1,8 14 0,0-4 0,0 5-47,0 2 1,-8 0 41,1 0 1,-1 0-222,8 0 211,0 0 1,-1 0-110,1 0 0,-7 2 25,-1 5 0,-6-4-128,6 4 1,-7-5-87,8-2 313,-10 10 0,14-7 0,-7 6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0:11.20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1 131 8244,'0'-12'874,"0"2"-556,0 10 1,0-2 64,0-5-263,0 4 1,0-9 65,0 5-111,0 4 0,0-9 217,0 5-42,0 5 0,0-10-148,0 4-52,0 6-38,0-8 0,0 8 68,0-5 11,0 4 119,0-7-193,10 10 1,-8 3-109,5 4 0,-4-2 94,-3 10 0,2-1-8,5 8 0,-4 0-33,4-1 0,-4 4 28,-3 4 0,7-3-5,0 11 1,0-4 13,-7 4 0,0 11 48,0-4 1,8 4 113,-1-4 0,0 6-78,-7 1 0,0 7-5,0-7 1,0 5-19,0-13 0,0 6 3,0-13 0,0 10 33,0-3 0,0 3-141,0-17 0,0 1 74,0-9 1,0 8-90,0 0 0,7 0 36,1-7 0,-1 0-18,-7 0 1,0 2 43,0 5 1,0-12-13,0 5 0,0-5 1,0 4 0,0 1-6,0 0 1,0 0 49,0 0 1,0 7-31,0 0 0,0 0 48,0-8 1,0 4-21,0 4 0,0-5-38,0 5 0,0 2 10,0-2 1,7 0-66,0-7 1,1 0 28,-8 0 1,0-1-1,0 1-26,0 0 1,2 0 13,5 0-15,-4-1 1,6 1 17,-9 0 0,0 0 98,0-1-55,10 1 1,-7 0-28,4 0 0,-5 0-10,-2-1 29,0 1 1,0 0 11,0 0 22,0-1 0,0 1-26,0 0 1,0 0-13,0 0 0,0-1 39,0 1 1,0 0-14,0 0 1,0-1 36,0 1 0,3-2-96,4-6 0,-5 5-1,6-4 0,-6 4 12,-2 3 1,0-7 26,0-1 0,0 1-13,0 6 0,0 1 10,0 0 0,0-8-24,0 1 1,0 0 15,0 6 1,0-6-11,0-1 37,0 1 1,0 7-22,0-1 1,0-6-9,0-1 7,0 1 0,0 7 17,0 0 0,0-8-28,0 1 14,0-1 1,0 8-1,0 0 0,0-8 3,0 1 1,0-8-5,0 7 0,-2 1 23,-6 7 0,6-8-8,-5 1 1,4-8 13,3 8-35,0-1 0,0 8 1,0 0 0,0-8-2,0 1 1,0-1-1,0 8 0,0-8-16,0 1-8,0-1 0,0 8-32,0 0-16,0-10 41,0 8-66,0-8 93,0 0 1,0 0-85,0-5 46,0-5 28,0 8 0,0-7-20,0 4 20,0-5 1,0 10 28,0-4-62,10-6-101,-8 8 86,8-1 19,-10-6 1,0 9 16,0-5 4,0-4-11,0 6 3,0-9-93,0 10 251,0-8-4,0 8-64,0-10 807,0 0-989,10 0 34,-8 0 0,10-7 96,-5 0 122,-4-1-97,16 8-48,-7-9 0,10 6 99,0-4 1,0-3-39,-1 3 1,1-3-31,0 3 1,-5 5 45,5-6 0,-5-1 103,12 1 1,-5-6-154,-2 7 0,-1-3 0,1 3 1,0 4 17,0-4 1,2-3-5,5 3 1,-5-3-17,5 3 1,-5 5 35,-2-6 1,0 6-9,0 2 1,-1-7 2,1 0 0,0-1-17,0 8 1,0-2-5,-1-5 0,1 4 6,0-4 1,0 4 30,-1 3 1,1-7-17,0 0 0,0 0-16,0 7 1,7 0 11,0 0 0,0 0-24,-8 0 1,4-8 19,4 1 0,-5 0 23,5 7 1,-5 0-32,-2 0 1,2 0-4,5 0 1,-5 0-33,5 0 0,-4 0 40,-4 0 1,1 0 44,0 0 1,0 0-45,-1 0 0,1 0-48,0 0 0,0 0 42,0 0 1,-1 0 126,1 0 0,0 0-127,0 0 0,-1 0 2,1 0 1,0 2 9,0 6 1,0-6 1,-1 5 0,1-4-17,0-3 1,0 0-1,-1 0 39,1 0-95,0 0 0,7 0 64,0 0 1,0 0-39,-7 0 0,7 0 0,0 0-130,-2 0 151,6 0 1,-8 0 3,4 0 1,2 0-1,-2 0 1,3 0-68,-3 0 1,-5 0 44,5 0 1,-5 0 57,-2 0 0,2 0-51,5 0 1,-5 0 82,5 0 0,-5 0-51,-2 0 1,0 0 4,0 0 1,0 0-33,-1 0 1,-6 0 18,-1 0 1,1 0-22,7 0 0,-1 0 20,1 0 0,0 0-30,0 0 0,0 0 23,-1 0 0,1 0-44,0 0 0,0 0 0,-1 0 147,1 0-109,0 0 0,2 0-9,5 0 0,-5 0 0,5 0 0,-4 0 56,-4 0 0,1-8-46,0 1 1,7 0 0,0 7 1,0 0 3,-7 0 0,7 0 3,0 0 1,0 0-6,-7 0 1,7 0 0,0-2 8,-3-6 6,8 6 0,-9-8 13,4 10 0,2 0-10,-2 0 0,2 0-67,-1 0 0,-6 0-9,5 0 1,2-2 56,-2-6 0,8 6 44,-8-5 1,2 4 0,-4 3 34,2 0-70,9-9 1,-6 6 0,4-4-40,-7 5 41,5 2 1,-7-3-75,9-4 1,-7 5 66,7-6 0,-9 6-31,2 2 0,-2 0 0,-1 0 14,3 0 2,0 0 1,-7 0 1,0 0 0,0-3 4,-1-4 1,1 5 21,0-6 1,0 6 4,-1 2 1,1 0-98,0 0 0,0 0 76,0 0-6,-1 0 1,1 0-3,0 0 1,-8 0 44,1 0 1,-1 0-40,8 0 1,-7 0 2,-1 0 0,1-2-20,7-6 1,-8 6-18,1-5 30,-1 4 0,8 3 10,0 0 1,-8 0-44,1 0 1,-1 0 21,8 0 45,0 0 1,-8 0-64,1 0 0,-1-2-2,8-5 35,0 4 0,-8-6 0,1 9 0,-1 0 1,8 0 1,-7 0-14,-1 0 9,1 0 0,7 0-22,-1 0-78,1 0 101,0 0 1,0 0-3,-1 0 1,-6-8 16,-1 1-20,1 0 0,-1 7 31,1 0 0,-8 0-29,8 0 0,-8 0 14,8 0 0,-8 0-7,7 0 8,-9-10-5,15 8 1,-16-8-10,11 10 0,-10 0 5,14 0-2,-17 0 0,15-2 2,-9-6 13,9 6 1,-13-8-11,11 10-26,-10 0-5,14 0-3,-7 0-99,10 0 121,0 0 1,0 0-33,-1 0 1,-6 0 2,-1 0-36,-9 0 22,15 0 6,-8 0-27,9 0 0,-6 0 0,-3 3-61,-2 4-32,-3-5-32,-7 8-344,10-10 227,-8 0-899,8 0 506,-10 0-643,0 0 1351,0 10 0,0-8 0,0 8 0</inkml:trace>
  <inkml:trace contextRef="#ctx0" brushRef="#br1" timeOffset="550">5837 2744 7752,'22'0'-127,"-8"0"202,1 0 0,-1 0-92,8 0 0,0 0 63,0 0 0,-1 8-95,1-1 1,0 3 69,0-3 1,2-2 0,3 7 23,2-3-32,0 8 1,-8-12 26,1 10 1,0-8 2,0 7 1,-8-9 6,1 3 214,-10 4 0,4-8-125,-9 11 0,0-8-24,0 8 1,-2-3-26,-5 2 0,2 6-1,-10-6 1,3 6-68,-2 1 1,-6 1-9,6 0 1,-6 0 62,-1 0 1,-3-1-16,-6 1 1,6 7-142,-5 0 1,5 0 76,2-7 1,0 0-205,1-1 0,6 1-15,1 0 1,2-7-162,-3-1 1,3-9-388,5 2-353,4-4 1122,-6-3 0,18-20 0,3-4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0:13.7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22 7521,'0'-12'453,"0"3"-536,0 9 589,0 0-467,0 9 1,0 3-14,0 10 0,0 0-131,0 0 1,7-1 169,0 1 1,1 0-162,-8 0 1,0 2 120,0 5 1,0-5-23,0 5 1,0-5-337,0-2 1,0 0-69,0 0 1,0 0-391,0-1 484,0 11 307,0-8 0,0 7 0,0-9 0</inkml:trace>
  <inkml:trace contextRef="#ctx0" brushRef="#br0" timeOffset="291">44 959 8559,'0'12'-410,"-9"-2"-223,6-1 510,-6-6 0,9 9 71,0-5 352,0-5 36,0 8-276,0 0 1,0-5 58,0 9-79,0-9 0,0 14 29,0-4 0,0-3-144,0 2 0,2-6 100,5 6 1,-4 1-219,4 7 0,-5-1 28,-2 1 0,3 0-101,4 0 0,-4 7 96,4 0 0,-5 0-125,-2-7 1,0 2 294,0 5 0,0-5 0,10 17 0,2-7 0</inkml:trace>
  <inkml:trace contextRef="#ctx0" brushRef="#br0" timeOffset="608">110 2004 6574,'0'12'389,"0"-2"0,0-8-322,0 5 1,0-2 19,0 10 0,0-8-4,0 8 0,0-8-167,0 7 1,0 1 106,0 7 0,0-8-117,0 1 1,0 7-20,0 7 1,0 0 124,0-8 1,0 8-261,0 0 0,0 8 52,0-8 0,0 9 196,0-1 0,0 4 0,0 2 0</inkml:trace>
  <inkml:trace contextRef="#ctx0" brushRef="#br0" timeOffset="967">197 2984 6305,'-12'10'436,"2"-8"-55,10 8-340,0-10 1,0 2 193,0 5-130,0-4-102,0 7 148,0-1-356,0 3 251,0 10 0,0 0-141,0 0 0,0-1-36,0 1 1,0 0-100,0 0 1,0 0-324,0-1 553,0 11 0,10-8 0,2 7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0:36.4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1395 7971,'0'-22'-838,"0"7"647,0 1 297,10 9-163,-8-14 1,8 14 212,-10-10-363,0 10 313,10-4-122,-8 9 77,8 0 111,-10 0-28,0 0-136,0 9 1,0-4 29,0 10 0,0-8-54,0 8 88,0-1-95,0 8 68,-10 0 2,8-10-54,-18 7 4,18-16-1,-18 6 35,18-9-73,-8 0 50,1 0 1,6-2-26,-4-5 0,5 2 16,2-10 1,0 8-4,0-8 1,0 8 50,0-7 10,0-1-55,9-7 0,-4 3 1,10 4 0,-8 3 0,7 5 15,-9 5-28,15-8 1,-16 10 16,11 0 0,-8 0 161,8 0-118,-10 0 0,4 2 62,-9 6-53,0 4 1,0 10 10,0-1 7,0 1 0,0 0-38,0 0 1,0-8-35,0 1 0,-2-3 35,-5 2 0,4-2-63,-4-4 67,-5-6-1,9 17-82,-16-16 0,14 7 60,-9-10 0,6 0-152,-6 0 1,9-10 132,-2-5 0,2 3-82,-2-2 0,4-1 67,-4-7 0,5 8-27,2-1 13,0 1 1,0-8-1,0 0 0,0 8 11,0-1 0,7 8-10,0-7 54,10 9 1,-7-7-54,4 4 47,6 6 0,-16-8-38,11 10 199,-10 0-58,14 0 20,-16 0 15,6 0 46,-9 0-261,0 0 156,0 10-385,0-8 252,0 8 0,-2-8-519,-5 6-207,4-6-206,-7 8 964,10-10 0,-9 0 0,-3 0 0</inkml:trace>
  <inkml:trace contextRef="#ctx0" brushRef="#br0" timeOffset="816">850 829 8446,'-15'0'-2265,"1"0"2791,9 0 1,-7 0-17,5 0-157,4 0-953,-6 0 263,9 0 592,0-10-121,0 7-1,9-16-124,3 7 1,3 0-5,-1 5 1,-6-3-158,6 3 250,-9-1-161,14 8 0,-14 0 107,10 0-143,-10 0 105,4 10 1,-2-5 17,1 9-22,-1 1 0,-7-1 6,0 1 0,0-8 25,0 8 1,0-8-12,0 8 67,0-11-72,-10 16 1,5-18-48,-9 5 17,9-4-9,-14-3 9,7 0 1,-3 0 21,1 0-18,9 0 3,-15 0-251,18 0 230,-8-10-1,10-2 20,0-10 7,0 1 1,8 6 0,-1 0 0,7 8 11,-6-7 27,9 9-43,-5-15 21,9 18-14,1-8 1,-7 10 146,-1 0-72,-9 0 1,7 3 11,-5 4 1,-4-2 35,4 9 1,-4-6-39,-3 6-66,0 1 0,-8 7 29,1-1 0,-3-6-69,3-1 0,2-6 65,-9 6 0,6-7-57,-6 8 1,7-10 39,-8 2 0,8-5-4,-8-2 0,8 8-37,-7-1 0,6 0-3,-6-7 0,7-2-195,-8-6 1,10 4 130,-2-11 0,5 1-167,2-8 1,0 7 59,0 1 0,0-1-96,0-6 1,0-1 144,0 0 1,9 0 136,6 0 0,4 1 0,3-1 0,0 0 0</inkml:trace>
  <inkml:trace contextRef="#ctx0" brushRef="#br0" timeOffset="1632">1460 393 7612,'-12'0'-77,"2"0"1,7 0 142,-4 0-229,5 0 166,-8 0 123,10 0-36,10 0-113,2 0 52,10 0-49,-1 0 20,1 0 53,0 0 6,-10 0 0,5 2-35,-10 6 1,0-4-17,-7 11 0,0-8 27,0 8 42,0-10 1,-2 12-20,-5-10-29,4 10 0,-9-15 2,5 5 0,2 3 27,-9-3-9,9 1-17,-15-8 1,18-3-65,-5-4 1,-3 2 61,3-9 0,0 6-172,7-6 1,0 7-8,0-8 125,0 1 1,0-8 25,0 0 1,0 7-31,0 1 29,9-1 1,3-4-12,10 5 1,0-3 27,0 9 0,-1 1-29,1 7 21,0 0 0,0 0 17,0 0 0,-1 0 29,1 0 121,-10 0-75,8 10 0,-18 2-17,5 10 1,-4-8-49,-3 1 0,0-1 70,0 8-50,-10 0 1,-2 0-87,-10-1 0,8-6 25,-1-1-25,1-9-44,-8 15 22,0-18 0,8 8-471,-1-10 161,10 0 66,-14-10 0,16-2 60,-4-10 1,5 0-43,2 1 1,0-1 276,0 0 0,9-9 0,3-3 0</inkml:trace>
  <inkml:trace contextRef="#ctx0" brushRef="#br0" timeOffset="2367">2178 110 7375,'-12'0'-257,"0"0"352,5 0-121,4 0 145,-6-10-4,9 8 166,0-8-182,9 0-88,3-2 50,10 0 0,0 0-149,0 5 0,-8 4 48,1-4-7,-10 5 99,14 2-34,-17 0-42,18 9 0,-18 4 26,5 8 0,-4-6-14,-3-1 21,-10 1 0,1 7 54,-6-1 0,-4-8 0,14 3 4,-10-8 1,8-1-7,-7-7 9,9 0-106,-15 0 65,8 0 1,0-2-51,5-6 1,4 3 73,3-9-121,0-1 71,0-6-15,0-1 1,3 3 0,4 4 1,-2-2-5,9 10 0,-6-3-83,6 3 0,-6 4 87,6-4 1,-7 5-25,8 2-5,-10 0 329,14 0-224,-17 0-22,8 9 1,-10 4-31,0 8 1,0-6 10,0-1 0,-7-6 50,0 6 0,-8-7-37,8 8 1,-3-8 44,3 8 0,2-10 4,-9 2-282,9-5 159,-15-2 0,15 0-274,-9 0 157,9 0-85,-5-9 1,10-4-175,0-8 329,0-1 0,3 3-590,4 4 674,-4-4 0,16 7 0,-7-10 0</inkml:trace>
  <inkml:trace contextRef="#ctx0" brushRef="#br0" timeOffset="3008">1612 393 7180,'-12'-12'-316,"2"0"518,10 5-47,0 4-76,0-16 1,0 14 14,0-10 1,0 8-41,0-7-28,0 9 0,8-7-141,-1 4 168,10 6 0,-12-8-149,9 10 1,-7 0 131,8 0 32,-10 0 0,4 3-65,-9 4 0,0-2 19,0 9-25,0 1 0,0 7 5,0-1 1,0-6 2,0-1 34,0 1 36,-9 7-60,6 0 12,-16-1 1,14-9 14,-9-4-9,9-6 1,-7-2-31,4 0-1,6 0-43,-8 0 68,10-10-43,0-2 26,0-9-49,0-1 34,0 0 1,0 7 0,0 1 1,3 9 3,4-2 0,-5 2 0,6-2 0,-6 4 0,0-6 0,6 9-123,-6 0 0,8 2 115,-10 5 0,0-2-138,0 10 1,0-8-99,0 7-358,0-9 418,0 15 1,0-16 183,0 11 0,0-10 0,0 5 0</inkml:trace>
  <inkml:trace contextRef="#ctx0" brushRef="#br0" timeOffset="3317">2287 132 7528,'-12'0'-946,"2"0"1388,1-10-186,6 8-512,-6-8 231,9 10 0,0-3-278,0-4 164,0 5-320,0-8 459,0 10 0,0-10 0,0-2 0</inkml:trace>
  <inkml:trace contextRef="#ctx0" brushRef="#br0" timeOffset="3448">2287 88 6280,'0'-22'0</inkml:trace>
  <inkml:trace contextRef="#ctx0" brushRef="#br0" timeOffset="3691">2244 66 6829,'0'-12'255,"0"3"-221,0 9 1,0-3-103,0-4 136,0 4-255,0-6 126,0 9-940,0 0 1001,0-10 0,0 8 0,0-8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1:48.9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1395 7971,'0'-22'-838,"0"7"647,0 1 297,10 9-163,-8-14 1,8 14 212,-10-10-363,0 10 313,10-4-122,-8 9 77,8 0 111,-10 0-28,0 0-136,0 9 1,0-4 29,0 10 0,0-8-54,0 8 88,0-1-95,0 8 68,-10 0 2,8-10-54,-18 7 4,18-16-1,-18 6 35,18-9-73,-8 0 50,1 0 1,6-2-26,-4-5 0,5 2 16,2-10 1,0 8-4,0-8 1,0 8 50,0-7 10,0-1-55,9-7 0,-4 3 1,10 4 0,-8 3 0,7 5 15,-9 5-28,15-8 1,-16 10 16,11 0 0,-8 0 161,8 0-118,-10 0 0,4 2 62,-9 6-53,0 4 1,0 10 10,0-1 7,0 1 0,0 0-38,0 0 1,0-8-35,0 1 0,-2-3 35,-5 2 0,4-2-63,-4-4 67,-5-6-1,9 17-82,-16-16 0,14 7 60,-9-10 0,6 0-152,-6 0 1,9-10 132,-2-5 0,2 3-82,-2-2 0,4-1 67,-4-7 0,5 8-27,2-1 13,0 1 1,0-8-1,0 0 0,0 8 11,0-1 0,7 8-10,0-7 54,10 9 1,-7-7-54,4 4 47,6 6 0,-16-8-38,11 10 199,-10 0-58,14 0 20,-16 0 15,6 0 46,-9 0-261,0 0 156,0 10-385,0-8 252,0 8 0,-2-8-519,-5 6-207,4-6-206,-7 8 964,10-10 0,-9 0 0,-3 0 0</inkml:trace>
  <inkml:trace contextRef="#ctx0" brushRef="#br0" timeOffset="1">850 829 8446,'-15'0'-2265,"1"0"2791,9 0 1,-7 0-17,5 0-157,4 0-953,-6 0 263,9 0 592,0-10-121,0 7-1,9-16-124,3 7 1,3 0-5,-1 5 1,-6-3-158,6 3 250,-9-1-161,14 8 0,-14 0 107,10 0-143,-10 0 105,4 10 1,-2-5 17,1 9-22,-1 1 0,-7-1 6,0 1 0,0-8 25,0 8 1,0-8-12,0 8 67,0-11-72,-10 16 1,5-18-48,-9 5 17,9-4-9,-14-3 9,7 0 1,-3 0 21,1 0-18,9 0 3,-15 0-251,18 0 230,-8-10-1,10-2 20,0-10 7,0 1 1,8 6 0,-1 0 0,7 8 11,-6-7 27,9 9-43,-5-15 21,9 18-14,1-8 1,-7 10 146,-1 0-72,-9 0 1,7 3 11,-5 4 1,-4-2 35,4 9 1,-4-6-39,-3 6-66,0 1 0,-8 7 29,1-1 0,-3-6-69,3-1 0,2-6 65,-9 6 0,6-7-57,-6 8 1,7-10 39,-8 2 0,8-5-4,-8-2 0,8 8-37,-7-1 0,6 0-3,-6-7 0,7-2-195,-8-6 1,10 4 130,-2-11 0,5 1-167,2-8 1,0 7 59,0 1 0,0-1-96,0-6 1,0-1 144,0 0 1,9 0 136,6 0 0,4 1 0,3-1 0,0 0 0</inkml:trace>
  <inkml:trace contextRef="#ctx0" brushRef="#br0" timeOffset="2">1460 393 7612,'-12'0'-77,"2"0"1,7 0 142,-4 0-229,5 0 166,-8 0 123,10 0-36,10 0-113,2 0 52,10 0-49,-1 0 20,1 0 53,0 0 6,-10 0 0,5 2-35,-10 6 1,0-4-17,-7 11 0,0-8 27,0 8 42,0-10 1,-2 12-20,-5-10-29,4 10 0,-9-15 2,5 5 0,2 3 27,-9-3-9,9 1-17,-15-8 1,18-3-65,-5-4 1,-3 2 61,3-9 0,0 6-172,7-6 1,0 7-8,0-8 125,0 1 1,0-8 25,0 0 1,0 7-31,0 1 29,9-1 1,3-4-12,10 5 1,0-3 27,0 9 0,-1 1-29,1 7 21,0 0 0,0 0 17,0 0 0,-1 0 29,1 0 121,-10 0-75,8 10 0,-18 2-17,5 10 1,-4-8-49,-3 1 0,0-1 70,0 8-50,-10 0 1,-2 0-87,-10-1 0,8-6 25,-1-1-25,1-9-44,-8 15 22,0-18 0,8 8-471,-1-10 161,10 0 66,-14-10 0,16-2 60,-4-10 1,5 0-43,2 1 1,0-1 276,0 0 0,9-9 0,3-3 0</inkml:trace>
  <inkml:trace contextRef="#ctx0" brushRef="#br0" timeOffset="3">2178 110 7375,'-12'0'-257,"0"0"352,5 0-121,4 0 145,-6-10-4,9 8 166,0-8-182,9 0-88,3-2 50,10 0 0,0 0-149,0 5 0,-8 4 48,1-4-7,-10 5 99,14 2-34,-17 0-42,18 9 0,-18 4 26,5 8 0,-4-6-14,-3-1 21,-10 1 0,1 7 54,-6-1 0,-4-8 0,14 3 4,-10-8 1,8-1-7,-7-7 9,9 0-106,-15 0 65,8 0 1,0-2-51,5-6 1,4 3 73,3-9-121,0-1 71,0-6-15,0-1 1,3 3 0,4 4 1,-2-2-5,9 10 0,-6-3-83,6 3 0,-6 4 87,6-4 1,-7 5-25,8 2-5,-10 0 329,14 0-224,-17 0-22,8 9 1,-10 4-31,0 8 1,0-6 10,0-1 0,-7-6 50,0 6 0,-8-7-37,8 8 1,-3-8 44,3 8 0,2-10 4,-9 2-282,9-5 159,-15-2 0,15 0-274,-9 0 157,9 0-85,-5-9 1,10-4-175,0-8 329,0-1 0,3 3-590,4 4 674,-4-4 0,16 7 0,-7-10 0</inkml:trace>
  <inkml:trace contextRef="#ctx0" brushRef="#br0" timeOffset="4">1612 393 7180,'-12'-12'-316,"2"0"518,10 5-47,0 4-76,0-16 1,0 14 14,0-10 1,0 8-41,0-7-28,0 9 0,8-7-141,-1 4 168,10 6 0,-12-8-149,9 10 1,-7 0 131,8 0 32,-10 0 0,4 3-65,-9 4 0,0-2 19,0 9-25,0 1 0,0 7 5,0-1 1,0-6 2,0-1 34,0 1 36,-9 7-60,6 0 12,-16-1 1,14-9 14,-9-4-9,9-6 1,-7-2-31,4 0-1,6 0-43,-8 0 68,10-10-43,0-2 26,0-9-49,0-1 34,0 0 1,0 7 0,0 1 1,3 9 3,4-2 0,-5 2 0,6-2 0,-6 4 0,0-6 0,6 9-123,-6 0 0,8 2 115,-10 5 0,0-2-138,0 10 1,0-8-99,0 7-358,0-9 418,0 15 1,0-16 183,0 11 0,0-10 0,0 5 0</inkml:trace>
  <inkml:trace contextRef="#ctx0" brushRef="#br0" timeOffset="5">2287 132 7528,'-12'0'-946,"2"0"1388,1-10-186,6 8-512,-6-8 231,9 10 0,0-3-278,0-4 164,0 5-320,0-8 459,0 10 0,0-10 0,0-2 0</inkml:trace>
  <inkml:trace contextRef="#ctx0" brushRef="#br0" timeOffset="6">2287 88 6280,'0'-22'0</inkml:trace>
  <inkml:trace contextRef="#ctx0" brushRef="#br0" timeOffset="7">2244 66 6829,'0'-12'255,"0"3"-221,0 9 1,0-3-103,0-4 136,0 4-255,0-6 126,0 9-940,0 0 1001,0-10 0,0 8 0,0-8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1:48.893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784 197 8569,'12'-3'-780,"-4"-4"0,1 2 1218,-2-9-115,1 9-8,-8-5-95,0 10-50,0 0 1,-3 7-213,-4 1 0,5 9-26,-6-3 1,-4 8 77,-2 7 0,2-3-45,-3 11 1,3-8 49,-2 7 1,-6 0-263,6 8 0,-3-1 145,2 1 1,-2-8-193,10 1 0,-7-11-22,6 3 0,1-5-180,7-2 496,0-10 0,-10-2 0,-2-10 0</inkml:trace>
  <inkml:trace contextRef="#ctx0" brushRef="#br0" timeOffset="1">828 327 8127,'-12'0'-384,"2"0"606,10 0-269,0 10 0,0-5 158,0 9 0,10-6-170,4 6 0,6-2 149,1 3 1,4 2-179,4-10 0,-5 7 137,5-6 0,2 1-244,-2-1 1,0-6-128,-7 5 9,0-4 0,0 4 151,-1 0 1,-6 0-255,-1-7 416,-9 0 0,5 0 0,-10 10 0,0 2 0</inkml:trace>
  <inkml:trace contextRef="#ctx0" brushRef="#br0" timeOffset="2">0 893 8475,'3'-14'0,"4"-1"0,-5 11 0,8-9-1101,-10 6 665,0 5 132,0-8 351,0 10 1,0 3 45,0 4 0,0-2-21,0 9-31,0 1 0,0 6 4,0 1 1,0 0-20,0 0 1,0-8-18,0 1 42,0-1 0,0 8-112,0 0 1,2-10 44,6-5-32,-6 5 25,8 0 4,-10 1 45,0-4 1,2-9-30,5 0 0,-4 0 1,9-9 6,-5-6 0,-4-4-6,4-3 0,-2 0 3,2 0 0,-5 1-2,6-1 1,1 0-13,-1 0 4,-1 0 1,-5 3-78,6 5 80,-6-6 0,8 15-34,-10-9 1,2 9 19,5-2 54,-4 4 0,9 3 69,-5 0-40,-4 0 0,13 3-60,-8 4 0,1-2 146,-1 9 0,-6-6-90,5 6 0,3 1 5,-3 6 0,3 1 37,-3 0 0,-4 0-44,4 0 1,-5 7-40,-2 0 1,3 2 37,4-2 1,-5-5-8,6 5 1,-6 3-4,-2-3 1,-2 2 0,-6-2 0,4-4-8,-11 4 1,8-5 33,-8-2-88,10-1 0,-14-1-51,5-6-78,4 6-201,-9-18 325,6 8 0,-1-10 18,-1 0 1,11-3-3,-4-4 1,6 2-8,2-9-1,0-1 12,0-7-1,0 1 0,0-1 2,0 0 0,2 10-2,6 5 0,-4-3 3,11 3-3,-1-10 1,8 14 0,0-4 0,0 5-47,0 2 1,-8 0 41,1 0 1,-1 0-222,8 0 211,0 0 1,-1 0-110,1 0 0,-7 2 25,-1 5 0,-6-4-128,6 4 1,-7-5-87,8-2 313,-10 10 0,14-7 0,-7 6 0</inkml:trace>
  <inkml:trace contextRef="#ctx0" brushRef="#br1" timeOffset="3">805 436 8244,'0'-12'874,"0"2"-556,0 10 1,0-2 64,0-5-263,0 4 1,0-9 65,0 5-111,0 4 0,0-9 217,0 5-42,0 5 0,0-10-148,0 4-52,0 6-38,0-8 0,0 8 68,0-5 11,0 4 119,0-7-193,10 10 1,-8 3-109,5 4 0,-4-2 94,-3 10 0,2-1-8,5 8 0,-4 0-33,4-1 0,-4 4 28,-3 4 0,7-3-5,0 11 1,0-4 13,-7 4 0,0 11 48,0-4 1,8 4 113,-1-4 0,0 6-78,-7 1 0,0 7-5,0-7 1,0 5-19,0-13 0,0 6 3,0-13 0,0 10 33,0-3 0,0 3-141,0-17 0,0 1 74,0-9 1,0 8-90,0 0 0,7 0 36,1-7 0,-1 0-18,-7 0 1,0 2 43,0 5 1,0-12-13,0 5 0,0-5 1,0 4 0,0 1-6,0 0 1,0 0 49,0 0 1,0 7-31,0 0 0,0 0 48,0-8 1,0 4-21,0 4 0,0-5-38,0 5 0,0 2 10,0-2 1,7 0-66,0-7 1,1 0 28,-8 0 1,0-1-1,0 1-26,0 0 1,2 0 13,5 0-15,-4-1 1,6 1 17,-9 0 0,0 0 98,0-1-55,10 1 1,-7 0-28,4 0 0,-5 0-10,-2-1 29,0 1 1,0 0 11,0 0 22,0-1 0,0 1-26,0 0 1,0 0-13,0 0 0,0-1 39,0 1 1,0 0-14,0 0 1,0-1 36,0 1 0,3-2-96,4-6 0,-5 5-1,6-4 0,-6 4 12,-2 3 1,0-7 26,0-1 0,0 1-13,0 6 0,0 1 10,0 0 0,0-8-24,0 1 1,0 0 15,0 6 1,0-6-11,0-1 37,0 1 1,0 7-22,0-1 1,0-6-9,0-1 7,0 1 0,0 7 17,0 0 0,0-8-28,0 1 14,0-1 1,0 8-1,0 0 0,0-8 3,0 1 1,0-8-5,0 7 0,-2 1 23,-6 7 0,6-8-8,-5 1 1,4-8 13,3 8-35,0-1 0,0 8 1,0 0 0,0-8-2,0 1 1,0-1-1,0 8 0,0-8-16,0 1-8,0-1 0,0 8-32,0 0-16,0-10 41,0 8-66,0-8 93,0 0 1,0 0-85,0-5 46,0-5 28,0 8 0,0-7-20,0 4 20,0-5 1,0 10 28,0-4-62,10-6-101,-8 8 86,8-1 19,-10-6 1,0 9 16,0-5 4,0-4-11,0 6 3,0-9-93,0 10 251,0-8-4,0 8-64,0-10 807,0 0-989,10 0 34,-8 0 0,10-7 96,-5 0 122,-4-1-97,16 8-48,-7-9 0,10 6 99,0-4 1,0-3-39,-1 3 1,1-3-31,0 3 1,-5 5 45,5-6 0,-5-1 103,12 1 1,-5-6-154,-2 7 0,-1-3 0,1 3 1,0 4 17,0-4 1,2-3-5,5 3 1,-5-3-17,5 3 1,-5 5 35,-2-6 1,0 6-9,0 2 1,-1-7 2,1 0 0,0-1-17,0 8 1,0-2-5,-1-5 0,1 4 6,0-4 1,0 4 30,-1 3 1,1-7-17,0 0 0,0 0-16,0 7 1,7 0 11,0 0 0,0 0-24,-8 0 1,4-8 19,4 1 0,-5 0 23,5 7 1,-5 0-32,-2 0 1,2 0-4,5 0 1,-5 0-33,5 0 0,-4 0 40,-4 0 1,1 0 44,0 0 1,0 0-45,-1 0 0,1 0-48,0 0 0,0 0 42,0 0 1,-1 0 126,1 0 0,0 0-127,0 0 0,-1 0 2,1 0 1,0 2 9,0 6 1,0-6 1,-1 5 0,1-4-17,0-3 1,0 0-1,-1 0 39,1 0-95,0 0 0,7 0 64,0 0 1,0 0-39,-7 0 0,7 0 0,0 0-130,-2 0 151,6 0 1,-8 0 3,4 0 1,2 0-1,-2 0 1,3 0-68,-3 0 1,-5 0 44,5 0 1,-5 0 57,-2 0 0,2 0-51,5 0 1,-5 0 82,5 0 0,-5 0-51,-2 0 1,0 0 4,0 0 1,0 0-33,-1 0 1,-6 0 18,-1 0 1,1 0-22,7 0 0,-1 0 20,1 0 0,0 0-30,0 0 0,0 0 23,-1 0 0,1 0-44,0 0 0,0 0 0,-1 0 147,1 0-109,0 0 0,2 0-9,5 0 0,-5 0 0,5 0 0,-4 0 56,-4 0 0,1-8-46,0 1 1,7 0 0,0 7 1,0 0 3,-7 0 0,7 0 3,0 0 1,0 0-6,-7 0 1,7 0 0,0-2 8,-3-6 6,8 6 0,-9-8 13,4 10 0,2 0-10,-2 0 0,2 0-67,-1 0 0,-6 0-9,5 0 1,2-2 56,-2-6 0,8 6 44,-8-5 1,2 4 0,-4 3 34,2 0-70,9-9 1,-6 6 0,4-4-40,-7 5 41,5 2 1,-7-3-75,9-4 1,-7 5 66,7-6 0,-9 6-31,2 2 0,-2 0 0,-1 0 14,3 0 2,0 0 1,-7 0 1,0 0 0,0-3 4,-1-4 1,1 5 21,0-6 1,0 6 4,-1 2 1,1 0-98,0 0 0,0 0 76,0 0-6,-1 0 1,1 0-3,0 0 1,-8 0 44,1 0 1,-1 0-40,8 0 1,-7 0 2,-1 0 0,1-2-20,7-6 1,-8 6-18,1-5 30,-1 4 0,8 3 10,0 0 1,-8 0-44,1 0 1,-1 0 21,8 0 45,0 0 1,-8 0-64,1 0 0,-1-2-2,8-5 35,0 4 0,-8-6 0,1 9 0,-1 0 1,8 0 1,-7 0-14,-1 0 9,1 0 0,7 0-22,-1 0-78,1 0 101,0 0 1,0 0-3,-1 0 1,-6-8 16,-1 1-20,1 0 0,-1 7 31,1 0 0,-8 0-29,8 0 0,-8 0 14,8 0 0,-8 0-7,7 0 8,-9-10-5,15 8 1,-16-8-10,11 10 0,-10 0 5,14 0-2,-17 0 0,15-2 2,-9-6 13,9 6 1,-13-8-11,11 10-26,-10 0-5,14 0-3,-7 0-99,10 0 121,0 0 1,0 0-33,-1 0 1,-6 0 2,-1 0-36,-9 0 22,15 0 6,-8 0-27,9 0 0,-6 0 0,-3 3-61,-2 4-32,-3-5-32,-7 8-344,10-10 227,-8 0-899,8 0 506,-10 0-643,0 0 1351,0 10 0,0-8 0,0 8 0</inkml:trace>
  <inkml:trace contextRef="#ctx0" brushRef="#br0" timeOffset="4">6641 3049 7752,'22'0'-127,"-8"0"202,1 0 0,-1 0-92,8 0 0,0 0 63,0 0 0,-1 8-95,1-1 1,0 3 69,0-3 1,2-2 0,3 7 23,2-3-32,0 8 1,-8-12 26,1 10 1,0-8 2,0 7 1,-8-9 6,1 3 214,-10 4 0,4-8-125,-9 11 0,0-8-24,0 8 1,-2-3-26,-5 2 0,2 6-1,-10-6 1,3 6-68,-2 1 1,-6 1-9,6 0 1,-6 0 62,-1 0 1,-3-1-16,-6 1 1,6 7-142,-5 0 1,5 0 76,2-7 1,0 0-205,1-1 0,6 1-15,1 0 1,2-7-162,-3-1 1,3-9-388,5 2-353,4-4 1122,-6-3 0,18-20 0,3-4 0</inkml:trace>
  <inkml:trace contextRef="#ctx0" brushRef="#br0" timeOffset="5">4224 21 7521,'0'-12'453,"0"3"-536,0 9 589,0 0-467,0 9 1,0 3-14,0 10 0,0 0-131,0 0 1,7-1 169,0 1 1,1 0-162,-8 0 1,0 2 120,0 5 1,0-5-23,0 5 1,0-5-337,0-2 1,0 0-69,0 0 1,0 0-391,0-1 484,0 11 307,0-8 0,0 7 0,0-9 0</inkml:trace>
  <inkml:trace contextRef="#ctx0" brushRef="#br0" timeOffset="6">4267 958 8559,'0'12'-410,"-9"-2"-223,6-1 510,-6-6 0,9 9 71,0-5 352,0-5 36,0 8-276,0 0 1,0-5 58,0 9-79,0-9 0,0 14 29,0-4 0,0-3-144,0 2 0,2-6 100,5 6 1,-4 1-219,4 7 0,-5-1 28,-2 1 0,3 0-101,4 0 0,-4 7 96,4 0 0,-5 0-125,-2-7 1,0 2 294,0 5 0,0-5 0,10 17 0,2-7 0</inkml:trace>
  <inkml:trace contextRef="#ctx0" brushRef="#br0" timeOffset="7">4333 2003 6574,'0'12'389,"0"-2"0,0-8-322,0 5 1,0-2 19,0 10 0,0-8-4,0 8 0,0-8-167,0 7 1,0 1 106,0 7 0,0-8-117,0 1 1,0 7-20,0 7 1,0 0 124,0-8 1,0 8-261,0 0 0,0 8 52,0-8 0,0 9 196,0-1 0,0 4 0,0 2 0</inkml:trace>
  <inkml:trace contextRef="#ctx0" brushRef="#br0" timeOffset="8">4420 2983 6305,'-12'10'436,"2"-8"-55,10 8-340,0-10 1,0 2 193,0 5-130,0-4-102,0 7 148,0-1-356,0 3 251,0 10 0,0 0-141,0 0 0,0-1-36,0 1 1,0 0-100,0 0 1,0 0-324,0-1 553,0 11 0,10-8 0,2 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2:13.097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502 22 7499,'-12'0'775,"2"0"-755,10 0 139,0 0-105,0 9 1,0-4-24,0 10 0,0-8-32,0 8 0,0-1 29,0 8-116,0 0 0,0-1-89,0 1 1,0 0 120,0 0 1,7 0-481,0-1 200,1 1-23,-8 0 359,0 0-8,0-10 0,9 7 0,3-7 1</inkml:trace>
  <inkml:trace contextRef="#ctx0" brushRef="#br0" timeOffset="533">545 87 7556,'-12'0'-790,"2"0"808,10 0 86,0 0 21,0-10 13,0 8-67,0-8-75,10 1 22,2 6 1,10-6 21,0 9 0,-8-3 43,1-4-120,-1 4 1,8-6 39,0 9 1,-8 0-24,1 0 20,-1 0 5,8 0 60,0 0-44,0 0-14,0 0 1,-8 0 14,1 0-31,-11 0 1,13-3 10,-9-4-6,-1 5 33,-7-8-13,10 10-38,-8 0 29,8 0-19,-10 0 327,0 0-200,0 10-70,0-8 20,0 8-26,0-10-23,0 9 1,7-4 2,0 10 1,0-8 7,-7 8 0,0-1-143,0 8 0,0-8 82,0 1 0,0-1-211,0 8 0,0-7-106,0-1 42,0 1 1,0 7 128,0-1 1,0-6 179,0-1 0,10 1 0,2 7 0</inkml:trace>
  <inkml:trace contextRef="#ctx0" brushRef="#br1" timeOffset="1025">698 131 7689,'0'14'29,"0"1"109,0-10-219,0 14 0,0-7 70,0 10 1,0-8-178,0 1 0,0-8 51,0 8 0,0-8-266,0 7 61,0-9 263,0 15 1,0-16 78,0 11 0,0-10 0,0 4 0,0-9 0,0 0 0,0 0 0</inkml:trace>
  <inkml:trace contextRef="#ctx0" brushRef="#br1" timeOffset="1257">698 240 7394,'14'-8'-425,"1"1"324,-10 0-75,14 7 1,-14 0 27,9 0-277,-9 0 374,14 0 0,-14 0 51,10 0 0,-10 0 0,14 0 0,-7 0 0</inkml:trace>
  <inkml:trace contextRef="#ctx0" brushRef="#br1" timeOffset="1725">415 436 8529,'-13'0'-2065,"-6"0"2270,17 0 125,-8 0-183,0 0 20,8 0 242,-8 0-337,10 0 1,0 2 102,0 5-87,0 5 1,0 10-60,0 0 1,7 2 61,1 5 0,-1-5-186,-7 5 0,2-4 99,6-4 0,-6 8-139,5 0 1,-4 0-105,-3-7 1,0 0 39,0 0-369,9 0 129,-6-1 198,7 1 0,-3-7 241,0-1 0,0-9 0,-7 5 0,10-20 0,2-2 0</inkml:trace>
  <inkml:trace contextRef="#ctx0" brushRef="#br1" timeOffset="2225">436 566 7365,'0'-12'-394,"0"0"404,0 5 172,0 4-104,0-6-28,10-1 0,2 8-4,10-6 0,-8-1-48,1 1 1,7 1 55,7 7 1,2-2-135,-2-6 1,-2 6 114,9-5 0,-7 2-104,7-2 1,-6 4 85,6-4 1,-2 5-37,2 2 1,-2 0 29,-5 0 0,-5-3 3,5-4 1,-5 4-22,-2-4 0,-7 5 15,-1 2 1,-7 0-7,8 0 18,-10 0 345,4 0-321,-9 0 222,0 0-247,-9 0-12,6 0 1,-9 0-6,5 0-11,5 0-84,-8 0 141,10 9-105,0-6 57,0 7 54,0-1 1,0-4-4,0 10 1,0-8 8,0 7 0,0-6 7,0 6 0,0 1-36,0 6 0,0-4 18,0 5 0,0-5-10,0 12 0,0 3-59,0-3 1,0 7 56,0-7 0,0 2-124,0-2 1,0-4 35,0 4 0,0-5-161,0-2 1,0-1-119,0 1 0,0-7-168,0-1 187,0-9 0,0 7-121,0-5 432,0-4 0,0 7 0</inkml:trace>
  <inkml:trace contextRef="#ctx0" brushRef="#br1" timeOffset="3065">589 610 8239,'-12'0'-575,"2"0"503,10 0 168,0 0-165,0 9 43,0-6 1,0 9-244,0-5 211,0-4 1,0 9-334,0-5 70,10-5 262,-8 8 1,8-7 55,-10 4-138,0-5 292,0 8-196,0-10 27,0 0 255,0 10-255,0-8 329,0 8-274,0-10 259,0 0-202,0-10-25,0 8-10,9-18-103,-6 18 71,16-18 0,-16 16-19,4-11 41,5 10-41,0-4 1,3 1-15,-1 1-6,-9 0-8,14 7 1,-9-3 39,5-4-2,-6 5-2,1-8 72,-8 10-78,18 0 37,-18 0 0,10 0 6,-5 0 1,-4 2 63,4 6-107,-4-6 1,-1 15 0,5-10 1,-4 3-3,4-3 47,-5-4-60,-2 16 1,0-14 45,0 9-115,0-9 1,0 15 1,0-16-94,0 11-185,0-10 182,0 14-308,-9-16 211,6 16-208,-16-17 473,16 18 0,-16-18 0,7 8 0,0-10 0,2 0 0</inkml:trace>
  <inkml:trace contextRef="#ctx0" brushRef="#br1" timeOffset="3256">632 784 7227,'-12'0'-87,"3"0"248,9 0 68,0 0-80,9 0-293,3 0 1,10 0 23,0 0 0,0 0-99,-1 0 0,1 0-13,0 0 0,-7 2 171,-1 6 0,1-6 61,6 5 0,1-4 0,0-3 0</inkml:trace>
  <inkml:trace contextRef="#ctx0" brushRef="#br0" timeOffset="3715">88 392 8632,'-12'0'-1487,"0"-7"420,4-1 1721,6 1-259,-8 7-611,10 0-219,0 0 357,0 10 1,3-8 8,4 6 1,-2 1-103,9-1 1,-6 6 179,6-7-10,-9 1 0,14 1 1,-7 3-1</inkml:trace>
  <inkml:trace contextRef="#ctx0" brushRef="#br0" timeOffset="4566">88 893 7330,'-12'0'-367,"2"-3"450,10-4 10,0 5 29,0-8 38,0 10-160,0-10 8,0 8-108,0-8 145,0 10 1,0-2-126,0-5 107,0 4-142,0-6 1,0 11 108,0 5-207,10-4 140,-8 16 37,8-7 1,-10 3 56,0-1-83,0-9-43,0 14 47,0-16 127,0 16-86,0-16 0,0 9 252,0-5-128,0-5-50,0 8 0,2-3-5,6 0-17,-6 1 1,8-6 250,-10 5-195,0-4-106,0 16 113,0-7-198,0 10 87,0 0 0,0 0-4,0-1 0,-3-6 13,-4-1 1,5-6-3,-6 6-6,-4-9 0,7 7 1,-9-5 1,7-4-171,-8 4 168,10-4 0,-7-3-291,5 0 246,4-10-6,-6-2 78,9-10 0,0 0-46,0 0 0,2 8 104,5-1-104,-4 11 23,16-16 20,-7 8 1,10 0 126,0 5 0,-8 4-95,1 3 0,-1-7 10,8 0 1,0 0 48,0 7 0,-8 0-81,1 0 0,-1 0 160,8 0 1,0 0-102,0 0 20,-1 9 0,1 1-33,0 4 1,0 3 21,0-9 1,-8 6-29,1-7 1,-3 10 14,2-2 0,6-3-37,-6 2 1,5-6-13,3 6 0,0-7 36,0 8 1,0-8-8,-1 8 0,4-10-89,4 2 1,-3-5 84,10-2 1,1 3 7,6 4 0,-2-5-90,-4 6 1,4-6 5,-5-2 0,5-7-118,3 0 1,-1-3 99,1 3 0,-3 4-229,-5-4 1,6-3 140,-6 3 1,-2 0-226,2 7 0,-9-8 54,2 1 0,-5 0-249,-2 7 551,-1 0 0,1-10 0,0-2 0</inkml:trace>
  <inkml:trace contextRef="#ctx0" brushRef="#br1" timeOffset="5317">1656 240 7186,'-12'0'644,"2"0"-622,10 0 950,0 0-879,10 0 0,2 0-197,10 0 188,-1 0 0,1 0-105,0 0 0,0 0 86,-1 0 0,1 0-410,0 0 145,0-10 1,0 7-341,-1-4 339,-9 5-285,8 2 194,-8 0 84,0 0-47,-2 0 0,-10-3-109,0-4 364,0 5 0,0-8 0,-10 0 0,-2-2 0</inkml:trace>
  <inkml:trace contextRef="#ctx0" brushRef="#br1" timeOffset="5590">1743 44 8486,'-12'0'-1341,"2"0"1491,10 0-374,-10 0 378,8 0 14,-8 0 41,10 0-115,0 9-56,0 3 0,8 10 12,-1 0 0,0 0-113,-7-1 0,7 1 118,1 0 1,-1 0-201,-7 0 0,2-1 13,6 1 1,-6 0-100,5 0 0,-4-1-71,-3 1 1,0 0 154,0 0 1,0-8 146,0 1 0,0-1 0,9 8 0,3 0 0</inkml:trace>
  <inkml:trace contextRef="#ctx0" brushRef="#br1" timeOffset="5891">1569 523 8486,'-12'0'-1101,"0"0"604,4 0 783,6 9-120,-8-6-32,10 6 33,0-9 87,0 0 0,10 0-114,4 0 0,3-2-92,-2-5 1,11 4 0,-4-4 1,5 5-125,-5 2 0,2-8 153,5 1 0,-5 0-209,5 7 1,-2-7 111,2-1 1,-5 1-196,5 7 1,-5-7-172,-2 0 6,0-1 106,-1 8-382,1 0 655,-10 0 0,-2 0 0,-10 0 0,-10 0 0,-2 0 0</inkml:trace>
  <inkml:trace contextRef="#ctx0" brushRef="#br1" timeOffset="6442">1765 479 8486,'-12'10'-766,"-8"-8"1,15 8 1414,-9-10-482,9 0 51,-14 0-214,16 0 210,-6 0-345,9 0 134,0 10 46,0-8 1,0 17-80,0-4 1,0-3 79,0 2 1,0 1-119,0 7 1,0 0 93,0-1 1,0 1-39,0 0 0,0 0 35,0-1 0,-8 1-66,1 0 1,0 0 33,7 0 1,0-8-9,0 1 1,-3-3-4,-4 2 0,5-2-21,-6-4 24,6-6 7,2 8 73,0-10 166,0 0-82,0-10 0,2 8-103,6-6 259,-6 6-256,17 2 0,-14 0 24,10 0 0,-8 0-48,8 0 0,-8 0 33,7 0 1,1 0 109,7 0-110,-1 0 0,1 0-146,0 0 0,0-3 137,0-4 0,-1 5-223,1-5 1,-7 4-126,-1 3-225,1 0 319,6 0-56,-8 0-405,6 0 454,-17 0 1,8 3-103,-10 4-92,0-5 408,0 8 0,-10 0 0,-2-8 0,-10 8 0</inkml:trace>
  <inkml:trace contextRef="#ctx0" brushRef="#br1" timeOffset="6698">1939 719 7914,'0'-12'-682,"0"2"920,0 10 317,0 0-305,10 0-56,-8 0 1,10 0 16,-5 0-267,-4 10 0,14 2 175,-10 9 1,3 1-151,-3 0 1,-2 7 77,9 0 1,-6 0-118,6-7 0,-7 2-63,8 5 0,-10-5-204,2 5 1,5-4-193,3-4 0,-3-1-88,2-6 617,-9 6 0,14-8 0,-7 9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2:23.6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479 66 7610,'0'22'137,"0"-1"-167,0 1 0,0 0 25,0 0 0,0-1 0,0 1 114,0 0-364,0 0 0,8 0 139,-1-1-128,0 1 0,-7-7-251,0-1 287,0-9 1,0 7 207,0-5 0,0-4 0,0 6 0,0-9 0</inkml:trace>
  <inkml:trace contextRef="#ctx0" brushRef="#br0" timeOffset="483">501 88 6898,'2'-13'250,"6"6"-266,-6 5 0,15-1 0,-7-1 110,2-4-64,2 1 1,8 5 35,0-6-126,0 6 0,-1-8 68,1 10 0,0 0 4,0 0 0,0 0-148,-1 0 145,1-9-30,0 6 1,-8-7 17,1 10 0,-10 0-9,14 0 55,-16 0-46,6 0 3,-9 0 158,0 0 7,10 0-135,-8 0 77,8 10-57,-10-7 84,0 6-105,0 1 1,7-5-5,1 9 0,-1-6 38,-7 6 1,0-7 0,0 8 15,0 2-130,0 2 1,7-4 80,0-1 0,1 1-149,-8 6 1,0 1-77,0 0 1,0 0 120,0 0 0,0-8-270,0 1-29,0-1-69,0-2 131,0 8 311,0-8 0,-10 0 0,-2-3 0</inkml:trace>
  <inkml:trace contextRef="#ctx0" brushRef="#br0" timeOffset="817">653 153 7933,'-12'0'-212,"3"0"61,-1 0-73,8 0 303,-8 0 50,10 0 11,0 0-174,0 10 0,0-6 17,0 11 1,0-8 16,0 8-12,0-1 0,0 1 1,0-1 15,0 3-446,0-7 336,10 9-164,-8-7 1,8 3-23,-10-1 292,0-9 0,0 5 0,0-10 0,0 0 0,9 0 0,3 0 0</inkml:trace>
  <inkml:trace contextRef="#ctx0" brushRef="#br0" timeOffset="1006">653 262 8417,'-12'0'-1463,"3"0"1136,9 0 992,0 0-660,9 0 1,-4 0 0,10-3 119,2-4-231,-8 5 1,11-8 161,-6 10 1,-2-2-222,3-6 0,-8 6-184,8-5 187,-1 4 0,1-4-100,-1 0 121,-9-1 141,5 8 0,-10 0 0,9 0 0,3 0 0</inkml:trace>
  <inkml:trace contextRef="#ctx0" brushRef="#br0" timeOffset="1426">436 392 7174,'-12'3'254,"4"4"-141,6-4 0,2 16-10,0-5 0,0 6 8,0 2 1,0 7 0,0 2 78,0 3-165,0 2 0,0 15 31,0 0 0,0 0-125,0-8 1,2 1 53,6-1 0,-6-2-357,5-4 64,-4 4 1,-1-17-71,5 5 6,-4-14-30,6-6 65,-9-9 337,0-9 0,0-3 0,0-10 0,0 0 0,0 0 0,0-9 0,0-3 0,0-10 0</inkml:trace>
  <inkml:trace contextRef="#ctx0" brushRef="#br0" timeOffset="1874">436 567 7923,'0'-12'-911,"0"2"806,9 0 183,-6 8 0,9-10-83,-5 4 0,-2 6 1,7-8 60,-2 1-16,7 6 0,-5-14 1,10 8-78,-1-3 42,11 7 0,-8-7 1,7 7-16,1-3 0,-8-6 3,5 7 1,-2-1-39,2 8 57,-15 0 0,15 0 9,-14 0 98,4 0-48,3 0-18,0 0 1,-10 3 24,-5 4-72,-4-4 1,-3 9 69,0-5-60,0-5 0,2 10 47,5-4-80,-4-6 0,6 10 88,-9-5-34,0-4 1,3 16 148,4-4-158,-5 4 0,8-4 0,-10-1 96,0 3-91,0 2 0,3 3 45,4 0 0,-5 2 1,5 3 21,-4 2-153,-3 0 1,0-7 27,0-1 0,0 1-19,0 0 0,0 0-31,0 0 0,7-8 1,0 1-186,-2 2 76,-2 2 1,-3-5 0,0 1-12,0 2-28,0-7 0,0 9 48,0-5-92,0-4 0,-3 2 6,-4-5 261,5-4 0,-11 7 0,6-10 0,-5 0 0,-10 0 0</inkml:trace>
  <inkml:trace contextRef="#ctx0" brushRef="#br0" timeOffset="2731">588 632 7317,'-12'0'-333,"-7"0"285,16 0 192,-6 0-42,9 0-73,0 0-7,0 10 1,0-5-34,0 9 3,0-9 0,0 14-29,0-4 0,2-6 59,5-1-148,-4 4 1,9 0 119,-5 10-91,-5-10 0,8 0 39,-10-5-1,0-4 28,0 6 0,0-6-46,0 4 80,0-5-56,0 8 129,0-10 80,0 0-64,0-10 16,0 8-67,0-17 1,0 14-2,0-10 18,0 10 0,0-7-27,0 5 1,3 5 71,4-6-78,-5-4 0,10 10 35,-4-5-102,-6-6 61,17 1 0,-14 0-21,10 5 55,-10 5-21,14 2-10,-7 0 12,0 0 1,0 0 12,-5 0 7,-4 0-37,7 0 0,-1 0 29,-6 0 0,6 2-1,-9 5 7,10-4-23,-8 16-30,8-7 15,-10 10 1,0-8-15,0 1 1,0-8-109,0 8 123,0-10-160,0 14 0,-7-14 83,0 9 1,-3-6-163,3 6 0,4-7-75,-4 8-128,-5-10 124,0 14 160,0-17 143,-8 8 0,16-10 0,-11 0 0,0 0 0,1 0 0,-1 0 121,11 0 1,-9 0-189,6 0 499,5 0-178,-8 0-147,10-10 124,0 8-91,0-8 0,0 8 72,0-5-90,0 4-186,10-6 173,2 9-218,10 0 0,-1 0 57,1 0 1,-7 0 0,-1 0-156,3 0 140,-7 0 0,9 0-346,-4 0 168,-6 0 1,11 0 26,-6 0 218,-4 0 0,0 0 0,-10 0 0,0 0 0</inkml:trace>
  <inkml:trace contextRef="#ctx0" brushRef="#br0" timeOffset="3116">174 284 7630,'-12'0'-444,"0"0"448,5 0-6,5 0 5,-8 0 1,10 2-211,0 5 144,0-4 0,2 14-9,6-10 0,-4 7-31,11-6 1,-10 1 74,2-1 0,3-4-394,-3 11 194,10-1 228,-5 8 0,10 0 0,-1 0 0</inkml:trace>
  <inkml:trace contextRef="#ctx0" brushRef="#br0" timeOffset="3934">153 719 7680,'-10'-12'-221,"8"2"233,-8 10-105,10 0 0,0-2 236,0-5-192,0 4 50,0-6-303,10 9 110,-8 0 179,17 0-133,-16 0 0,6 2 117,-9 5 1,8-2-62,-1 10 1,0-8 41,-7 7 4,0 1 2,0 7 26,0-1 1,0-6 58,0-1-100,0-9 59,0 15-17,0-18 1,0 10 254,0-5-74,0-4 16,0 7-47,0-10 235,0 9-161,0-6-61,0 16-83,0-7 1,0 3 89,0-1-219,0 1 1,0-1 43,0 1 1,0-1 19,0 8-24,0 0 1,-7-8 0,0 1 0,-3-3-49,3 2 1,2 3 62,-10-9 1,8 6-1,-5-4-58,2 2 43,-7-7-53,5 4 0,-2-6 57,-1 4 1,8-4-74,-8 4 60,11-5 0,-8-2-4,4 0 14,6-9 0,-8 4-36,10-10 114,0 10 1,3-7-95,4 5 54,5 5 0,2-15 26,1 9 0,-8 1 9,8 7 0,-1-7-28,8 0 1,-7-1 10,-1 8 0,1 0 28,6 0 1,1 0-38,0 0 0,0 0 79,-1 0 1,1 0-74,0 0 1,0 0 46,0 0 1,-1 0-4,1 0 0,7 8 3,0-1 0,3 3 2,-3-3 0,2-5 10,5 5 1,3 3-111,-10-3 0,10 3 83,-3-3 0,-2-2-100,2 10 0,-7-8 1,5 5 119,-2-2-81,-3 7 0,0-13 0,0 9-243,-3-4 252,-1-1 0,-4-6 0,1 3-252,0 2 238,0 0 0,0-7-105,-1 0 1,1 0-173,0 0 0,0-9-132,-1-6 1,1-4 412,0-3 0,9-9 0,3-3 0</inkml:trace>
  <inkml:trace contextRef="#ctx0" brushRef="#br0" timeOffset="4557">1590 305 7112,'-12'0'739,"0"0"-305,4 0-409,6 0-28,-8 0 180,10 0 444,0 0-545,10 0 1,-5 0 0,9-2-121,3-5 1,5 4-157,7-4 150,-5 5 0,10 2 0,-7 0-154,2 0 1,2-8 80,-2 1 1,-5 0-246,6 7 1,-6 0 40,-3 0 0,1 0 51,0 0 1,-7 0-10,-1 0 70,-9 0 215,5 0 0,-10-10 0,0-2 0</inkml:trace>
  <inkml:trace contextRef="#ctx0" brushRef="#br0" timeOffset="4772">1786 131 8455,'-12'0'-370,"2"0"0,8 7 410,-6 1-102,6-1 0,-10-7 130,5 0-26,4 10-76,-6 2 119,9 9 0,0 1-239,0 0-81,0 0 20,0 0 0,0-1 184,0 1-237,9-10 1,-6 8-105,4-6 372,-5 5 0,8 3 0,2 0 0</inkml:trace>
  <inkml:trace contextRef="#ctx0" brushRef="#br0" timeOffset="5049">1546 545 8455,'-12'0'-1355,"0"0"1043,5 0 795,4 0-118,-6 0-74,9 0-169,9-10 0,4 8 17,8-5-103,1 4 0,0-4 1,2 0 30,5 2 0,-5-5-21,5 3 1,3 0-57,-3 7 0,0-8-174,-7 1 1,-1 0-123,1 7 1,0 0 116,0 0 0,-8 0-104,1 0 1,-8 0-254,8 0 546,-11 0 0,6 9 0,-10 4 0,-10 8 0,-2 1 0</inkml:trace>
  <inkml:trace contextRef="#ctx0" brushRef="#br0" timeOffset="5525">1742 480 8026,'-14'7'-1252,"-1"0"1348,10 0 1,-7-7 29,5 0 1,5 3 16,-6 4-67,6-5 1,0 15 34,-6-9-51,6 9 1,-8-5-30,10 9 0,-2 1-5,-5 0 1,4 0-57,-4 0 40,4-1 0,-4 8 1,0 0-39,2-2 1,-5 4 49,3-1 0,-7-1-8,6-8 0,-1 1 8,1 0 63,6 0 0,-10-3 1,7-2-39,-2-3-17,0-9-42,7 5 36,0-10 109,0 0-132,9 0 1,-4 0 8,10 0 21,-11 0 0,8-2 1,-4-6 87,4 6 1,10-8-12,-1 10 0,1 0-66,0 0 0,0 0 68,0 0-85,-1 0 0,1-2 1,0-3 29,0-2-44,9-1 0,-7 6 0,8-3-24,-1-2 1,-7 0-13,5 7 0,-4-8-355,-4 1-150,1 0 395,0 7 0,-3-3-291,-4-4 170,-6 5-123,-9-8 0,0 13-89,0 4 468,-9-5 0,-3 18 0,-10-8 0,0 9 0</inkml:trace>
  <inkml:trace contextRef="#ctx0" brushRef="#br0" timeOffset="5764">2069 763 7544,'0'12'324,"0"7"1,7-7-327,0 10 0,10 0-15,-2 0 0,-3-1 6,3 1 0,-1 7-66,8 0 1,-8 0-241,1-7 1,-1 0 80,8 0 0,0-1 236,0 1 0,-1 0 0,1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2:34.452"/>
    </inkml:context>
    <inkml:brush xml:id="br0">
      <inkml:brushProperty name="width" value="0.22857" units="cm"/>
      <inkml:brushProperty name="height" value="0.22857" units="cm"/>
      <inkml:brushProperty name="color" value="#AE198D"/>
      <inkml:brushProperty name="inkEffects" value="galaxy"/>
      <inkml:brushProperty name="anchorX" value="-5.3818E6"/>
      <inkml:brushProperty name="anchorY" value="-7.23056E6"/>
      <inkml:brushProperty name="scaleFactor" value="0.5"/>
    </inkml:brush>
  </inkml:definitions>
  <inkml:trace contextRef="#ctx0" brushRef="#br0">153 175 11904,'-22'-10'-452,"0"-4"0,-2-8 0,-2-2 0,-1 0-1354,8 4 1447,7 13 0,14-5 608,5 5 0,5-5 1,10-10-1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2:51.0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3006 1743 6741,'12'0'-513,"0"0"540,-4 0 29,-6 0 11,8 0 24,-10 0 1256,0 0-1294,-10 0 15,8 0-56,-18 0 0,15 0 19,-9 0 1,7 2-6,-8 5 0,8-2 41,-8 10-36,1-10 0,-8 12 5,0-10 0,8 7-3,-1-6 0,1 6-6,-8-7 0,7 8 3,1-8 1,2 3-10,-3-3 0,-2-2 45,10 9-31,-10-9 0,7 7-21,-4-4 1,2-6-4,5 5 1,4-2-19,-4 2-3,-5-4 1,7 6 27,-10-9 1,8 8 16,-7-1-62,9 0 39,-15 3 0,16-8 5,-11 6 1,10-4-10,-2 4 0,2-6 35,-2 5 0,2-2-15,-9 2-14,9-4 1,-7 9-19,4-5 2,6-4 0,-10 6 17,5-9 0,4 3 9,-4 4 106,-5-5-115,9 8 0,-9-10-1,5 0 0,5 3 6,-6 4 98,6-5-104,-8 8 40,-2-10-86,-10 10 1,8-8 45,-1 5 1,10-2-25,-2 2 16,-5-4-20,10 6 0,-15-6 22,9 4-8,1-4 0,0 9 5,0-5 50,-10-5 0,12 8-7,-10-10-26,11 10 22,-16-8 0,15 15-19,-9-10-37,9 1 0,-7-8 48,5 0-57,4 9 1,-16-6 32,4 4 0,6-2-3,1 2-9,-4-5 0,3 11 0,-6-6-4,-4-5 14,7 8 4,-10 0-2,0-8-16,10 8 1,-7-3 26,4 0-12,-4 0 0,4 1 11,1-1-18,-1 0 1,1-4-4,-1 4 0,8-5-1,-8 6 1,8 1 2,-7-1 0,6-1-5,-6-7 1,7 7-9,-8 0 12,10 1-10,-14 1 1,14-6 16,-9 4-8,-1 5 10,-7-10 1,10 11-1,2-9-10,1 4 1,4 1-1,-10-1 3,11-6-1,-16 8 6,18-1 4,-18-6 4,8 6 1,-2-1-12,-1-1 51,11 0-53,-16 3-3,8-8 1,-2 15 4,-1-10 0,8 3 3,-8-3 3,10-4-15,-14 7 0,14-3 77,-9 0-70,-1 10 1,1-15 30,-1 6 0,8-4-22,-8 4-5,11-6 0,-13 10 6,9-4 1,-1-6 2,1 5 0,4-2-33,-11 2 31,10-4 4,-14 6 0,14-1 8,-10-1-27,11 0 10,-16 3 0,15-8-36,-9 6 32,9 4-10,-14-10 0,9 10 28,-4-5-21,-6-4 1,15 9 46,-9-5-47,9-4 1,-12 9 9,10-5-4,-10-5 0,5 18-3,-10-18 1,7 15-1,1-10 1,7 1-9,-8-8 1,8 7-3,-8 0 1,8 3-13,-7-3 20,9-5 2,-15 8 0,16-3-4,-11 1 0,8 1-2,-8-1-1,10-6 1,-11 10-1,8-5 1,-1-4 22,1 4 1,3-2 1,-9 2 1,7-4-26,-8 4 14,10 5-29,-14-10 21,17 8-8,-18 0 4,18-8 1,-15 10-4,10-4 1,-3-6-7,3 5 2,4-4 1,-6-1 0,6 3 1,-4 2 1,2 0 2,-9-7 0,9 3-1,-3 4 0,-4-5 20,10 8 1,-17-3-19,4 1 1,5 1 1,3-1-2,-5-6 1,2 10 3,-4-5 1,-6-4 1,16 9-2,-11-5 1,8-4-2,-8 4 1,10-5-4,-14 8 5,17-8 0,-18 10 11,6-4 11,4-6 3,-9 8-26,7-1 0,-3-6 2,1 4 1,9-2-16,-2 2 20,-6-4-14,11 6 5,-17-9-3,7 10 1,-3-8-2,1 6-3,9-6 2,-15 8 1,16-8 4,-11 6-3,10-6 1,-7 5 0,5 0-1,4 1 0,-14-6 0,10 5 0,0-4 1,-3 6 0,8-9 0,-8 3 0,10 4 0,0-4 0,-10 6 0,8-9-140,-8 0 137,10 0-208,0 0 217,0 10-12,0-8 12,0 8-15,-9-10 6,6 0 21,-6 0-21,9 0 2,0 0 1,-3 7-15,-4 1-1,4-1 13,-6-7-40,9 0 16,0 0 26,-10 0-14,8 9 33,-8-6-16,10 7 6,-10-10-6,8 0 0,-8 2 3,10 5-4,0-4 1,0 6-2,-9-9 0,6 0 0,-7 0 0,10 0 0,0 3 0,0 4 0,-9-5 0,6 8 0,-6-10-90,9 0 1,0 3-74,0 4 0,-3-5 16,-4 5-684,5-4-13,-8-3 227,10 0 617,0 0 0,0 0 0</inkml:trace>
  <inkml:trace contextRef="#ctx0" brushRef="#br0" timeOffset="2958">3834 1264 7392,'-13'0'16,"-6"0"1,14 0 61,-9 0-218,9 9 0,-12-4 167,10 10-204,-10-11 1,12 6 27,-10-10-116,11 10 0,-13-5 47,9 9 218,-9-9 0,5 14 0,-9-7 0</inkml:trace>
  <inkml:trace contextRef="#ctx0" brushRef="#br0" timeOffset="3333">3442 1460 7299,'-12'0'304,"-1"0"-320,6 0 0,2 2 172,-9 5-233,9-4 1,-12 9 61,10-5-95,-10-5 0,7 11 0,-7-9 46,3 4-473,9-1 345,-15 3-185,8-8 377,0 17 0,-7-16 0,7 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28:41.4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132 327 8228,'9'-12'223,"3"2"-189,10 10 1,0-7-215,0 0 142,0 0 1,-1 7-204,1 0 1,0-8 112,0 1 0,-8 0-119,1 7 0,-8 0 56,7 0 0,-6 0 8,6 0-19,-9 0 11,5 0-72,-1 0 263,-6 0 0,6-3 0,-9-4 0,-9 5 0,6-8 0,-6 10 0</inkml:trace>
  <inkml:trace contextRef="#ctx0" brushRef="#br0" timeOffset="460">262 1 7772,'0'12'-1248,"0"-3"1246,0-9 1,0 3 39,0 4 227,0-5-197,0 8 157,0 0-181,0 2 0,0 10 5,0-1 1,0 1 5,0 0 0,3 2 11,4 5 1,-5-2 26,6 9 1,-6-7-34,-2 7 0,2-2-72,6 3 1,-6 1 62,5-9 1,-4 10-90,-3-3 1,0-2 52,0 3 0,0-11-5,0 3 0,0 3-6,0-3 1,0 0-11,0-8 1,0 4 27,0 4 1,0-5-7,0 5 0,0-5-64,0-2 31,0 0 0,0-1-24,0 1 5,0 0 1,0-7-226,0-1-131,0-9 198,0 5-100,0-10-249,0 0 408,0-10 135,-10-2 0,8-10 0,-8 0 0,10 0 0,0 1 0</inkml:trace>
  <inkml:trace contextRef="#ctx0" brushRef="#br0" timeOffset="894">241 501 7494,'-13'0'-1185,"1"0"1082,5 0 80,5 0-190,-8 0 224,10 10-46,0-8 195,0 8 10,0-10-118,-10 0 0,8 3 378,-5 4-167,4-5-134,3 8 65,0-10-84,-9 10 1,6-6 73,-4 11-89,-5 0 0,7 6-135,-10 1 1,3 2 48,-2 5 1,2-5-132,4 6 1,-1 1 68,-6-2 1,3 0-167,5-7 0,4 0-107,-4-1 1,2-6 106,-2-1 0,5-6-96,-6 6 315,6-9 0,12-5 0,2-12 0</inkml:trace>
  <inkml:trace contextRef="#ctx0" brushRef="#br0" timeOffset="1149">415 523 7917,'0'12'678,"0"8"-955,9-8 218,3 10 1,10-3-269,0-5 1,-7 3-15,-1-9-428,1 9 769,6-5 0,1 0 0,0-3 0</inkml:trace>
  <inkml:trace contextRef="#ctx0" brushRef="#br0" timeOffset="1533">807 1 8491,'-12'2'-1439,"4"5"1469,-4-4 0,7 9 130,-9-5 1,9-2 288,-2 9 0,2-6-285,-2 6 1,4 1-54,-4 6 0,2 8-159,-2 0 1,4 8 89,-4-8 1,-2 7-156,1-7 0,-6 10 126,7-3 0,-3 3-258,3-3 1,2 3 27,-10-10 0,10 0-293,-2-7 134,-5-10-321,10-2 697,-8-10 0,12-10 0,6-5 0,4-14 0,9-5 0</inkml:trace>
  <inkml:trace contextRef="#ctx0" brushRef="#br0" timeOffset="1793">872 22 8475,'0'-12'-1544,"10"3"2015,-8 9-77,8 0 0,-8 0-74,5 0-140,-4 0 0,9 0-43,-5 0 1,-4 2 15,4 5 0,3-2-208,-3 10 0,7-8 133,-6 7 1,9 1-213,-3 7 0,-2-8 118,3 1 1,-3-1-336,2 8 126,6 0 0,-11 0-59,6-1 1,-3-6 87,-5-1 1,-2-6-442,10 6 337,-11-9 1,6 7-14,-10-5 313,0-4 0,0 6 0,0 1 0,0 2 0</inkml:trace>
  <inkml:trace contextRef="#ctx0" brushRef="#br0" timeOffset="2084">741 414 8475,'-12'0'-563,"3"0"1,9-2 689,0-5 452,0 4-217,0-6-256,0 9-47,9-10 1,3 7-126,10-4 1,0 5 126,0 2-164,-1 0 0,1 0-221,0 0 1,0 0 119,0 0 1,-8 0-457,1 0 395,-1 0 1,5 2 264,-4 5 0,-5-4 0,-1 16 0,3-7 0</inkml:trace>
  <inkml:trace contextRef="#ctx0" brushRef="#br0" timeOffset="2660">676 567 8475,'-12'0'-268,"2"0"-117,10 0 132,0 0 205,0 9-214,0-6-168,0 7 335,0-1 1,0-4-106,0 10 0,3-11 144,4 4 0,-5-4 56,6 4 0,-6-6 0,0 8 0,6-10 0,-6 0 0,8 0 0,-10 0-51,0 0 220,0-10 88,0 8 1,0-10 43,0 4-143,9 6 1,-4-10 7,10 5 0,-8 4 66,8-4-228,-1-5 0,8 9 103,0-4 1,-1-3-226,1 3 0,0 0 50,0 7 1,0 0 44,-1 0 0,1 0-66,0 0-41,0 0 48,-1 0 61,1 0 0,-7 0 86,-1 0-76,-9 0 47,5 0-27,-10 0-2,0 0-2,0 10-55,0-8 1,-3 15-3,-4-10 1,5 3-101,-6-3 1,4-4-4,-4 4-261,6 5 281,-17 0 1,14 3 134,-10-1 0,10-9 0,-14 14 0,7-7 0</inkml:trace>
  <inkml:trace contextRef="#ctx0" brushRef="#br0" timeOffset="2884">720 763 8166,'21'0'-16,"1"-8"99,0 1 0,2 0-253,5 7 0,-5-7 89,5-1 0,3 1-43,-3 7 1,7 0 33,-7 0 0,0 0-233,-7 0 1,0 0-225,0 0 547,-1 0 0,-9 0 0,8 10 0,-8 2 0</inkml:trace>
  <inkml:trace contextRef="#ctx0" brushRef="#br0" timeOffset="3234">872 393 8442,'0'-13'-924,"0"4"731,0 9 1,0-3-161,0-4 548,0 5 66,0-8 1,0 12-122,0 6 1,0-4 7,0 11 0,0 0-87,0 6 0,0 1 36,0 0 0,7 2 0,1 5 1,-1-5-49,-7 5 1,0 5 4,0 2 1,-7-2-15,-1 3 0,-6-1-116,7 7 1,-10-1 57,2-6 1,-2 5-25,3-5 1,-3-2-83,9 3-101,-9-11 0,8 6-342,-6-11 303,6-9-699,9-2 963,0-10 0,0-10 0,9-2 0,3-9 0</inkml:trace>
  <inkml:trace contextRef="#ctx0" brushRef="#br0" timeOffset="3450">894 806 9174,'22'20'281,"-1"-6"1,1 6-288,0-6 0,0 5-90,-1 3 1,8 0 96,1 0 1,6-1-467,-7 1 0,10 0 186,-3 0 1,3-3 278,-3-4 0,15 4 0,-5-7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3:45.43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197 0 8688,'-13'0'378,"4"0"-327,9 0 0,0 3 243,0 4 1,-7-2 95,-1 9-101,1 1 0,0 6-167,0 1 1,-3 0 43,3 0 0,2 2-33,-10 5 0,8-5 44,-8 5 0,8-5 7,-7-2 1,6 7-247,-6 0 20,9 0 1,-12-7-295,10 0 265,0-10-276,7 7 28,0-16 139,0 6 124,0-9 0,9-9 0,3-3 0</inkml:trace>
  <inkml:trace contextRef="#ctx0" brushRef="#br0" timeOffset="273">175 174 9970,'12'0'-964,"-2"0"0,-3-2 1641,0-5-400,0 4 0,-4-6 297,4 9-601,-5 0 92,8 0-46,0 0 1,-5 7 123,9 0-293,-9 0 1,7 1-103,-5-1-403,-4 0 424,16 3 1,-14-1-111,10 6 182,-11-5 0,8-3-263,-4 0 120,-6 0 298,8 3 110,-10-8-86,9 18 1,-6-18 0,7 8 0</inkml:trace>
  <inkml:trace contextRef="#ctx0" brushRef="#br0" timeOffset="1491">175 218 9176,'-12'0'-678,"2"0"764,10 0 59,0 0 8,0 10 72,0 2 0,0 9-47,0 1 1,0-7-11,0-1 0,0 3 14,0 12 1,0-5-32,0 5 1,0-4 31,0-4 0,0 4-6,0 4 1,7-3-61,1 11 1,-1-8-96,-7 7 1,0-7 14,0 7 0,0 0-3,0 8 0,0-8-16,0 1 0,7-1-48,0 7 1,1 1 12,-8 0 0,0-8 53,0 0 1,0 0 63,0 8 0,0-8-57,0 1 1,0-4-23,0 4 0,0-3-12,0-5 1,0-5 2,0 5 0,7-5 18,0-2 0,0 2-11,-7 5 0,0-5-22,0 5 0,0-4 33,0-4 0,0 1-53,0 0 0,0 0 40,0-1 1,3 4-39,4 4 1,-5-5-7,6 5 1,-6-5 90,-2-2 1,0 7-31,0 0 0,0 0-30,0-7 0,0 0 21,0-1 0,7 1-82,1 0 0,-1 0 19,-7-1 1,0 1 92,0 0 0,0 0 1,0 0 0,0-1-39,0 1 1,0 0-14,0 0 0,0-1 0,0 1 1,0 0 19,0 0 41,0-1 0,0 1-24,0 0 1,0 0-39,0 0 0,0-1 1,0 1-1,0 0 0,0-8 1,0 1 1,0-1-1,0 8 0,7-7-88,0-1 0,1 1 58,-8 7 1,0-8 29,0 1 0,0-8 3,0 7 1,0-6-7,0 6 13,0 1 1,0 6 0,0 1 1,0-7-5,0-1 0,0-6 208,0 6-249,9 1 1,-6 6-11,4 1 1,-5-7 18,-2-1 1,0-7 27,0 8 0,0-8-6,0 8 0,0-8-1,0 7 1,0-6-2,0 6 1,3-9-211,4 2 172,-4 5 1,6-7-350,-9 10 418,0-10-46,0 14 1,0-14 8,0 9-3,0-9 14,0 15 0,0-16 205,0 11-107,0-10 1,0 7 383,0-5-475,0-4-8,0 16 4,0-17-3,0 18-1,0-18 0,0 17-1,0-16 1,0 16-1,0-16 0,0 16 0,0-17 0,0 18-1,0-18 1,0 18-1,0-18 0,0 17 6,0-16 0,0 16 6,0-16 0,0 9-9,0-5-4,0-5 6,0 8-10,0 0 4,0-8 0,0 10-1,0-5-7,0-4-2,0 7-97,0-10-598,0 0 0,10-10 1,2-2-1</inkml:trace>
  <inkml:trace contextRef="#ctx0" brushRef="#br1" timeOffset="1948">371 3550 8465,'12'-10'-2540,"-2"8"2371,-1-18 169,-6 18 0,16-18 0,-7 8 0</inkml:trace>
  <inkml:trace contextRef="#ctx0" brushRef="#br1" timeOffset="3491">393 3506 6322,'-10'12'360,"7"-2"-146,-6-10 20,9 0 858,0 0-1036,9-10 1,-4 8-11,10-5 7,-10 4 1,7 1-99,-5-6 0,-2 6 110,9-5 5,-9 4 26,15 3 3,-8 0-41,9 0 1,1-7 8,0 0 1,-7 0-35,-1 7 0,1 0 21,6 0 1,1 0-12,0 0 1,-8 0-33,1 0 1,-1 0-6,8 0 0,0-8 4,0 1 1,0 0-14,-1 7 1,1 0 0,0 0-5,0 0 1,-1 0 37,1 0 1,-7 0-19,-1 0 1,1 0-17,7 0 1,-8 0 11,1 0-6,-1 0 0,8 0 45,0 0 1,-8 0 2,1 0 0,-8 0-24,7 0 0,-6 0 3,6 0 0,-7 0 187,8 0-183,0 0 0,6 0 98,1 0-110,0 0 0,0 0 3,-1 0 1,-6 0 20,-1 0 1,1 2 28,7 5-76,0-4 1,-1 7 72,1-10-37,0 0 1,0 0-7,-1 0 0,-6 0-66,-1 0 1,1 0 105,7 0 0,-8 2 2,1 5 1,-8-4-18,8 4-33,-1-5 0,8-2-20,0 0 1,-8 0-1,1 0-40,-1 0 1,8 8 79,0-1-72,-1 0 0,1-7 49,0 0-46,0 0 1,0 0 12,-1 0 13,1 0 0,0 0 13,0 0 0,-1 0-10,1 0-1,0 0 1,0 0 1,0 0 0,-1 0 35,1 0 1,0 7-20,0 1-8,-1-1 1,9-7-10,-1 0 1,0 0-3,-8 0 1,1 0 0,0 0 1,0 0-3,-1 0 1,1 0 50,0 0 1,0 0-46,0 0 0,7 0-36,0 0 0,0 0 51,-8 0 0,4 0 1,4 0 1,-5 0 13,5 0 0,2 0 4,-2 0 0,0 0-25,-7 0 0,7-7 4,0-1 1,3 1-30,-3 7 0,-5 0 29,5 0 1,-2 0-11,2 0 1,-5 0 5,5 0 0,-3 0-6,4 0 0,-6 0 35,5 0 1,2 0 2,-2 0 0,0 3-19,-7 4 0,7-5 11,0 5 1,3-4-30,-3-3 0,-5 0-2,5 0 1,-5 0-15,-2 0 1,7 0 14,0 0 1,0 0-6,-7 0 0,-1 0-13,1 0 1,7 0 5,0 0 0,0 0 18,-7 0 1,0 0-9,0 0 0,-1 0-33,1 0 1,0 0 30,0 0 1,-8 0-11,1 0 0,-1 0 14,8 0 0,-7 0 1,-1 0 1,1 0 23,6 0-14,1 0 0,0 0 1,0 0 0,-8 0 5,1 0 1,-1 0-14,8 0-6,0 0 1,0 0-19,-1 0 0,1 0 28,0 0 0,0 0 12,0 0-23,-1 0 0,8 0-1,0 0 0,0 0-2,-7 0 1,0 0 3,0 0 0,0 0-5,-1 0 1,1 0-2,0 0 0,0 0-15,-1 0 1,1 0 9,0 0 1,0 0-11,0 0 14,-1 0 0,11-10 0,-8 8 1,5-5 1,-5 4 0,-2 3 1,0 0-3,0 0 1,-1 0 1,1 0 0,0 0 0,0 0 1,-1 0 32,1 0-13,0 0 0,0 0-23,0 0 0,7 0-2,0 0 0,0 0 1,-8 0 1,1 0 4,0 0 0,0 0-14,-1 0 0,1 0 12,0 0 0,0 0 10,0 0 1,-1 0-11,1 0 1,0 0 2,0 0 26,-1 0 1,1 0 3,0 0 0,0 0-30,0 0 1,-8 0 9,1 0-25,-1 0 31,8 0-31,0 0 1,-1 0 25,1 0-3,-10 0-55,8 0 24,-8 0 0,2 0-41,1 0-12,-10 0-285,14 0 305,-17 0-537,8 0-88,0 0-354,-8 0 184,8 0-90,-10 0 791,0 0 1,10 0-1,2 0 1</inkml:trace>
  <inkml:trace contextRef="#ctx0" brushRef="#br1" timeOffset="4474">5771 3223 7427,'-12'0'-928,"3"0"1294,9 0-220,0 0-66,-10 0-136,7 0 159,-6 0 2,9 0 382,0 0-438,9 0 1,-4 2-154,10 6 94,-1-6 0,8 15-31,0-10 33,0 1 1,-1-1-13,1 0 1,0 8 2,0-8 6,0 0 0,-1 0 3,1 1 1,-7-1 6,-1-7 1,-9 2 0,2 6-3,5-6 1,-7 8-1,10-10 1,-10 2-22,2 5-3,-5-4 17,-2 6-4,0-9 51,0 0-33,0 10-2,0-7 1,0 6 95,0-9-88,0 0 177,0 10-77,0-8 12,0 8-93,0 0 1,0-6 2,0 11 0,-7-8 31,0 8 0,-8-8 3,8 8 0,-8-8-67,8 7 0,-10-6 39,3 6 1,2-7-107,-3 8 0,8-3 8,-8 3 0,8 1-142,-7-8 0,9 1 0,-3-1 0,-1-4-593,1 11 438,1-10 1,7 7 356,0-5 0,-9-4 0,-4 6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3:51.5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22 6156,'-12'-12'341,"3"2"0,9 13-182,0 4-104,0-5 0,0 18 2,0-6 0,0 5-31,0 3 0,0 0 12,0 0 1,0 0-41,0-1 0,0 1-11,0 0 1,0 7-197,0 0 1,0 0 132,0-7 0,2 7-190,5 0 1,-4 0-88,4-7 353,-5-1 0,8 11 0,2 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3:52.4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1 8542,'0'12'-948,"0"7"803,0-16 0,-3 14 209,-4-10-30,5 0 1,-8-4-315,10 4 248,0-5 1,0 18 1,0-15-33,0 9 0,0-7 68,0 8 0,0-8-269,0 8 251,0-1 0,0 8-138,0 0 0,0-1-8,0 1 0,0 0 159,0 0 0,0 9 0,0 3 0</inkml:trace>
  <inkml:trace contextRef="#ctx0" brushRef="#br0" timeOffset="582">44 654 8015,'-12'22'-92,"5"0"1,5-8-337,2 1 256,0-1 0,0 8-437,0 0 609,0-10 0,0 7 0,0-7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3:51.8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0 8034,'-12'12'-1241,"-7"8"1707,16-18-457,-6 17-28,9-7 0,0 10 21,0 0 1,0-7-11,0-1 0,0 1-17,0 6 1,0 1-8,0 0 1,0 0 49,0-1 1,0 1-29,0 0 0,0 0-290,0 0 1,2-1 51,5 1 0,-4 0 248,4 0 0,5 9 0,0 3 0</inkml:trace>
  <inkml:trace contextRef="#ctx0" brushRef="#br0" timeOffset="300">66 806 8542,'0'12'-186,"0"-2"0,0-8-10,0 5 282,-10-4-254,8 6 141,-8 1-190,10 2 295,0 10-171,0 0 0,0 0 91,0-1 0,0 1-65,0 0 1,0-5-160,0 5 1,0-10 109,0 17 0,0-10-64,0 10 0,0-5 17,0-2 0,0 2 163,0 5 0,0-5 0,10 8 0,2-10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3:59.22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5837 87 12899,'12'0'-191,"-3"0"191,-9 0 0,0 0 0,10 0 0,-7 0 0,6 0 0,-9 0 85,0 0-75,10 0-1,-8 0 6,8 0 7,-10 0 2,0 0 4,0-9-804,0 6-142,0-6 88,0 9 826,0 0-20,10 0-1,-8 0 22,8 0-11,-10 0 781,0 0-768,0-10 0,0 7 0,0-6 1</inkml:trace>
  <inkml:trace contextRef="#ctx0" brushRef="#br0" timeOffset="2300">5989 0 9936,'-12'0'-1709,"2"0"1335,10 0 62,-9 0 31,6 10 34,-6-8 70,-1 8 45,7-10-252,-6 0 155,-1 0 63,8 0 62,-8 0 58,10 10 46,0-8 0,-10 8 0,8-10 1,-8 0-1,10 0 447,0 0-393,10 0 79,-8 0-56,8 0 24,-10 0 285,0 0-300,0 9 3,0-6-44,-10 7 0,5-10-51,-9 0 0,9 2 75,-2 5-30,-5-4 0,0 9-31,-10-5 0,7-5 2,1 6 23,-1 4 1,-6-7-2,-1 9 1,0-9-64,0 2 1,8 3 55,-1-3 0,1 8-30,-8-8 0,0 7 22,0-6 0,8 6-3,-1-6 1,1 6 34,-8-7-24,0 10 0,0-7-7,1 4 0,-1 3 0,0-9 0,8 6 5,-1-7-2,1 10 1,-8-12 9,0 10 0,8-8-15,-1 7 1,3-6 2,-3 6 1,-4-7-22,5 8 0,1-10-5,-1 2 1,7 3 35,-8-3-17,1 10 1,-6-12 2,6 9 10,-6-9-8,8 15 0,-7-16 22,4 11 0,-2-8 6,10 8 0,-10-10-34,3 2 0,2 2 2,-3-1 1,3 1-11,-2-1 0,-3-4-9,9 11 1,-9-10 23,3 2 1,2 3-1,-3-3 0,8 8-40,-8-8 0,8 2 44,-7-1 2,-1-6-12,-7 18 0,1-16 2,-1 11 1,7-10-2,1 2-9,-1 5 0,-6-7 35,-1 9 1,7-9-18,1 3 5,-1 4 1,-7-3 22,1 6-21,-1 4 0,0-14-29,0 10 0,8-11-3,-1 4 22,1 4 1,-8-3 1,0 6 0,8-3-22,-1-5 0,1-2 14,-8 10 1,7-11 47,1 4-47,-1 4 1,-6-7 5,-1 9 0,7-9-7,1 2 0,6-4 16,-6-3-9,-1 9-16,-6-6 1,-1 14 27,0-10 1,8 0-17,-1-7 1,1 8-5,-8-1 1,7 0 16,1-7 0,-1 7 5,-7 1 0,1 1-19,-1-1 0,7-6 0,1 5 1,-1 3 0,-6-3 1,-1 3 11,0-3-22,0-5 1,0 15 12,1-9 1,1 1-43,6-1 1,-6-6 66,6 5-23,-5 5 1,-3-2-15,0 5 0,0-3 0,0-5 0,1-2 4,-1 9 0,3-6 0,4 6 0,-4-9-8,4 2 0,-4 3 9,-3-3 1,0 8-6,0-8 1,1 7-2,-1-6 1,0 6-2,0-7 0,1 10 4,-1-2 0,7-3-2,1 3 1,-1-8 7,-7 7 0,1-6 2,-1 6 0,0-7-13,0 8 1,3-8 5,5 8 0,-6-8-21,6 7 0,-6-6 19,-1 6 0,1-7 0,6 8 1,-6-8-1,6 8 0,-6-10-6,-1 2 1,-1 2-6,0-1 0,0 6-5,1-6 1,6 8 7,0-1 0,1-5-30,-8-3 1,-4 5 29,4 3 0,-5-6 0,13-2 0,-6 3 0,-1-3 117,-1 10 0,0-12-123,0 10 0,0-8-5,1 7 1,-1-9 0,0 12 7,0-9 1,8 6-7,-1-7 0,1 8 11,-8-8 0,0 3-2,0-3 1,8-2 26,-1 9 0,1-9-27,-8 2 1,0 3 0,1-3 1,1 3-1,6-3 1,-6-4-2,6 4 1,-6 3-4,-1-3 1,6 3 5,1-3 1,-1-5-8,-7 6 3,1 4 1,-1-3 0,0 6 1,3-3-1,4-5 0,-4-2 0,4 10 0,-4-11 0,-3 13-1,0-9 1,1 6-1,-1-7 0,7 8 1,1-8 0,-1 3 17,-7-3 1,8-4-17,-1 4 0,8 2 1,-7-1 0,6 1-2,-6-1 1,2-4 0,-3 11-1,-4-10 0,7 12-1,-10-10 1,8 3-18,-1-3 1,8-5-25,-8 6 39,1 4 0,-8-3 3,0 6-2,0 4 0,1-9-1,-1 5 1,7-3 0,1-5 0,-1-2 3,-6 9 0,6-7 3,0 8 0,1-10 8,-8 2 1,8 3-10,-1-3 0,3 3-3,-2-3 0,-6-2 1,6 9 0,-6-9-3,-1 2 2,-1 6 0,0-4 0,0 6 0,8-6 0,-1-9 0,1 10 0,-8-5-1,0 9 0,8-9 0,-1 3 1,1 1 0,-8-2 0,7 3 0,1-3 0,-1-4 0,-7 14 0,1-10 0,6 3 0,1-3 0,6-5-3,-6 6-3,-1 4 3,-6-10 1,6 8-3,1-10 0,9 10 3,-15-8 0,15 8 0,-9-10 1,9 2-2,-2 5 0,-5-4 2,0 6 0,-3-6-1,1 4-53,9-5 52,-15 8 0,16-7 0,-11 4 2,10-5-1,-14 8 1,16-8 1,-4 6 1,-5-6 0,7 8-5,-9-10 1,9 2 0,-2 5 14,-5-4 2,-1 6-45,-8 1 0,6-7-11,1 4-7,9-5 47,-15 8 0,16-8-3,-11 6 0,8-6 1,-8-2 4,10 10 0,-7-8 13,5 5 0,2-4-20,-9-3 1,9 2 32,-2 5-24,-5-4 0,7 7 10,-10-10-11,10 9 0,-14-6 0,14 6 0,-9-9 0,6 8 0,-6-1 14,9 0-14,-14-7 1,14 3 31,-10 4-31,10-5 0,-14 8 1,14-3 13,-9 0-7,9 1 0,-7-8-2,5 0-1,4 0 3,-16 9-5,16-6 1,-9 6-13,5-9 12,5 0 0,-11 8-264,6-1 88,5 0 0,-10-7-718,4 0 610,6 0 281,-8 10 0,1-8 0,-3 8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4:14.54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131 131 5736,'0'12'0,"0"-3"0,0-9 0,0 0 0,-9 10 0,6-7 0,-6 6 4,9-9 20,0 0-24,-10 0 1,8 0-2,-8 0 2,10 0-7,0 0 6,0-9 0,0 6 0,0-7 0,-3 10 0,-4 0 0,5 0 128,-8 0-119,10 0 1229,0 0-1173,-10 0-34,8 0-9,-8 0-87,10 0 65,0 0-1,0-9 2,0 6 7,0-6 2,0 9 0,3-8 17,4 1-37,-5 0 17,8 7 0,-7 0 47,4 0-23,-5-10 3,8 8 5,0-8-1,-8 10-4,8 0 8,-1 0-27,-6 0 1,6 10 0,-9-5-4,0 9 0,3-9 43,4 2 4,-4 5-17,6 0-22,-9 10 1,0-7-8,0-1 0,-2-6 2,-5 6 1,4-7-17,-4 8 0,2-10 41,-2 2-68,4 5 1,-14-7 30,10 9-7,0-9 1,4 5-2,-4-10-1,5 0 1,-10 0 0,4 0 2,6 0-31,-17 0 0,16-2 33,-4-6 1,2 3-6,-2-9 10,4 9-4,-6-14-1,9 7 2,0-10-1,0 0 1,0 8 3,0-1 16,0 0 1,0 1-19,0-1 1,7 8 10,0-7 0,3 9-10,-3-2 0,-2-3 8,10 3 1,-8-3-9,7 3 1,-9 4 41,15-6-21,-8 9 0,2 0-6,1 0 0,-8 0 2,7 0 1,-9 2 34,3 5 0,-4-2-38,4 10 1,-6-8 20,5 7 3,-4 1-16,6 7-7,-6-1 0,7-6-4,-10 0 0,0-8 56,0 7-53,0-9 1,-3 12-4,-4-10 1,4 3 51,-4-3-29,-5-4 0,7 6-42,-9-9 1,6 0-5,-6 0 0,7 0 16,-8 0 1,8 0-6,-8 0 1,8 0-170,-7 0 169,9 0 0,-12-2-20,10-5 0,-3 4-2,3-4-2,4-5-26,-6 0 27,9-10 1,0 8 10,0-1 1,0 0 7,0-6-14,0-1 21,0 0-26,9 0 1,-4 8-1,10-1 0,-8 11-3,7-4-1,-9 6 23,15 2 1,-8 0 0,2 0 177,1 0-179,-10 0 1,11 2 11,-8 6 1,-1-4 30,-7 11 1,2-8 9,6 8 1,-6-8 11,5 7 7,-4 1-37,-3 7-2,0-1-90,0 1 94,0 0-36,-10 0 0,8-8 22,-6 1-27,-4-10 1,7 4 6,-9-9-4,9 10-19,-14-8 9,7 8 0,-3-12-39,1-6 1,9 4 46,-2-11 1,-3 8 3,3-8 1,-1 8-9,8-7 0,-7 6 6,0-6 0,0 7-26,7-8 1,0 8-23,0-8 54,0 1 0,0-8 1,0 0 24,0 0-44,9 10 22,3-7-31,10 7 0,0 0 29,0 2-2,-1 10-7,1 0 2,0 0 1,-7 2 59,-1 6 1,-9-3-56,2 9 1,-4 1 108,-3 6 0,7 1-87,0 0 0,0-8 3,-7 1 1,0-1 4,0 8 0,0 0 25,0 0-30,0 0 0,-2-1-1,-5 1 1,4-7 46,-4-1 1,-3-7-46,3 8 0,-3-10 57,3 2 0,2 3-77,-9-3 1,6 0 0,-6-7 1,7 0-17,-8 0 1,8 0-119,-8 0 1,8-7 54,-7 0 0,6-10-158,-6 2 0,7 3-276,-8-2 1,10-1 58,-2-7 446,5 10 0,2-17 0,0 5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4:16.24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262 0 8555,'-15'12'-884,"1"-5"558,9-4 1,-7-3 269,4 0 102,6 0 91,-8 0 12,10 0-174,0 0 53,10 0-15,-8 0 1,10 0 116,-4 0-60,-6 0 1,8 2-48,-10 6 0,0-4 6,0 11 1,0-8 46,0 8-25,0-1 0,0 8-49,0 0 1,0 0 32,0-1 0,0-6 13,0-1-24,-10 1 1,0 7-47,-4-1 61,-5-9-8,7 8-23,-10-18-1,0 8-46,0-10 64,0 0-30,1-10 0,1-2 7,6-10 1,4 8-2,10-1 0,-2 3-3,-6-2 1,6-6-6,-5 6 1,4 2 3,3-3 0,0 8 1,0-8 0,0 8-1,0-7 1,8 6 2,-1-6 1,7 7-3,-6-8 1,6 8 0,-7-8 1,10 11 0,-5-9 0,10 6 0,-7 5 0,-1-5 0,-7 4-5,8 3 1,0 0 1,4 3 42,-5 4 1,3-2-38,-9 9 0,-1 1 132,-7 6-101,10 1 1,-8 0 5,5 0 0,-4 0 18,-3-1 0,0 1 62,0 0-83,0 0 1,-8-1 6,1 1 1,-3-7-35,3-1 0,2-7 59,-9 8-15,9-10 1,-14 5-21,4-10 0,3 7-80,-3 0 1,8 0 8,-7-7 0,6-2-16,-6-5 0,7 2 20,-8-10 1,8 8-9,-8-8 1,8 3 25,-7-2 0,9-6-9,-3 6 1,6 2-28,2-3 0,0 1 30,0-8 0,0 8 47,0-1 1,0 8-54,0-8 0,0 8 5,0-8 0,2 8 30,6-7 1,-3 6-1,9-6 1,-2 7 9,3-8 1,4 10-26,-4-2 1,-3 2 16,2-2-15,1 5 7,7-8 17,-1 10-1,1 0 32,-10 0 0,5 2 60,-10 6-42,1-6 0,-8 17-49,0-4 0,0-3 54,0 2-45,0 1 0,-8 7 18,1 0 1,-7-8-15,6 1 0,-1-8-6,1 7 1,4-6 29,-11 6-3,10-9-14,-14 5 1,14-3 32,-10 0-153,11 0 106,-6-7 1,3-2-112,-1-5 0,1 2 85,7-10 1,0 8-11,0-7 1,0 6-21,0-6 1,0 7-38,0-8 67,0 1-32,0-8-51,0 0 0,0 7 12,0 1-8,10 9 32,-8-5 26,8 1 1,-8 6-8,6-4-2,-6 5-9,8 2-4,-10 0-315,0 0 6,9 9-217,-6-6 54,7 16-111,-10-16 628,0 16 0,9-17 0,3 8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4:34.87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22 65 7898,'12'0'-1680,"-2"0"1770,-10 0-13,9-9-96,-6 6 95,6-6-81,1-1 0,-5 8 25,9-6 1,-9 3-7,2-2-10,6 5 0,-9-8-2,11 10-4,-10 0 0,7 0 191,-5 0-171,-4 0 61,6 0-61,-9 10 1,0 2 0,0 10 1,0-8 7,0 1 1,0-8 0,0 7 0,0-6-13,0 6 1,-2-2-6,-5 3 13,4 4 0,-9-14 5,5 10-9,4-11 0,-9 6-9,5-10 0,2 7 7,-9 1-4,9-1-6,-15-7 0,16 0 4,-11 0 0,8-3 3,-8-4 14,10 5-20,-14-18 1,17 16-35,-6-11 47,6 10-162,2-14 135,0 7 1,0-3-10,0 1-1,0-1 0,0 1-2,0-1 1,7 8 10,1-8 1,1 11-19,-2-4 3,-4 6 24,16-8 1,-7 8 1,3-8-1,-1 10-1,-9 0 0,12 3 12,-10 4 0,3-5 20,-3 5-25,-4 6 0,6-1 2,-9 9 0,3-6 54,4-1 0,-4-6-36,4 6 1,-5-6 3,-2 6 0,0-7 2,0 8 1,0-8 5,0 8 0,0-8 18,0 7-28,-9-9 1,6 7 16,-4-4-26,-5-6 0,7 8-31,-10-10 2,11 0-2,-16 0 0,15 0-37,-9 0-12,9 0 50,-14-10 1,16 5-5,-4-9 0,5 6-11,2-6 1,0 7 6,0-8-58,0 1 62,0-8-1,0 0 11,0 0 1,2 8 0,5-1 1,-2 10-1,10-2 1,-11 2 6,4-2-27,4 5 1,-7-8 8,9 10 48,-9 0 0,5 2-15,-10 6 1,7-4 1,0 11 1,0-8 30,-7 8-22,0-1 0,0 8 13,0 0 0,0-8 56,0 1-68,-9-1 0,6 1 39,-4-1-11,-5-9 0,7 12 15,-9-10-160,9 1 29,-15-8 0,16 0-131,-11 0 1,10-10-16,-2-5 7,5-4 0,-6-3 82,1 1 112,0-1 0,7-10 0,0-2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4:44.991"/>
    </inkml:context>
    <inkml:brush xml:id="br0">
      <inkml:brushProperty name="width" value="0.11429" units="cm"/>
      <inkml:brushProperty name="height" value="0.11429" units="cm"/>
      <inkml:brushProperty name="color" value="#F6630D"/>
    </inkml:brush>
    <inkml:brush xml:id="br1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22 8456,'2'-12'-871,"5"5"729,-4 5 120,6 2-41,-9 0 8,0 0 182,0 9-8,0-6 80,0 16-177,0-7 1,0 10 37,0 0 0,0-8-4,0 1 0,0-1 49,0 8 1,0 0-13,0 0 0,0-1-1,0 1 1,0 0-96,0 0 1,0-1 68,0 1-106,0 0 1,0 0 93,0 0-378,0-1 190,0 1-32,0 0-67,0-10 233,0-2 0,0-10 0,0 0 0</inkml:trace>
  <inkml:trace contextRef="#ctx0" brushRef="#br1" timeOffset="1590">44 66 6480,'0'22'153,"0"-1"-123,0 1 0,0-7 2,0-1 1,0 1 29,0 7 1,0-8 0,0 1 0,0-1-30,0 8 0,0 0 3,0-1 1,0 1-28,0 0 1,0 0 32,0 0 1,0 2 14,0 5 0,0-5-20,0 5 6,0-5-42,0 8 1,0-8-8,0 5 0,0-12-32,0-3 77,0 1-47,0 7 22,0-1-158,0-8-8,0 6-22,0-17-31,0 8-382,0-10 167,0 0 420,0-10 0,0-2 0,0-10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4:44.266"/>
    </inkml:context>
    <inkml:brush xml:id="br0">
      <inkml:brushProperty name="width" value="0.08571" units="cm"/>
      <inkml:brushProperty name="height" value="0.08571" units="cm"/>
      <inkml:brushProperty name="color" value="#F6630D"/>
    </inkml:brush>
    <inkml:brush xml:id="br1">
      <inkml:brushProperty name="width" value="0.11429" units="cm"/>
      <inkml:brushProperty name="height" value="0.11429" units="cm"/>
      <inkml:brushProperty name="color" value="#F6630D"/>
    </inkml:brush>
  </inkml:definitions>
  <inkml:trace contextRef="#ctx0" brushRef="#br0">6315 720 6538,'0'-13'-322,"0"4"393,0 9 188,0 0-215,0 9-29,0-6 42,0 16-64,0-7 31,0 10 1,0 0 7,0 0 1,0-8 15,0 1 0,0-1 2,0 8 0,0 0 13,0 0 1,0-1 11,0 1 1,0 0-23,0 0 1,0-1-6,0 1 0,0 0-81,0 0 1,0-8 76,0 1 0,0-1-57,0 8 0,0-7 42,0-1 1,0-7 1,0 8 2,0-1 43,0 8-18,0 0-8,0 0-58,0 0 0,0-1 33,0 1 0,0-7-80,0-1 26,0-9-14,0 14 51,0-7-10,0 1-251,0 6-369,0-17 622,0 8 0,10-10 0,2 0 0</inkml:trace>
  <inkml:trace contextRef="#ctx0" brushRef="#br0" timeOffset="1533">7709 785 7213,'0'-12'-760,"0"2"756,0 10 497,0 0-455,0 10 1,0 2 61,0 10 0,0-1-35,0 1 1,0 0 13,0 0 0,0 7-46,0 0 0,0 7-6,0-7 1,0 7-26,0-7 1,0 8-18,0-8 1,0 7-113,0-7 1,0 0 60,0-7-262,0 9-42,0-6-157,0 6 527,0-19 0,0-2 0,0-10 0</inkml:trace>
  <inkml:trace contextRef="#ctx0" brushRef="#br0" timeOffset="4342">65 23 8032,'-21'-10'-460,"9"8"170,2-8 346,0 10-31,8 0 4,-8 0 0,10 2 32,0 6 1,0-4-64,0 11 0,0-8 10,0 8 1,2-3 166,6 2 0,-6 6-64,5-6-42,-4 6 1,-3 1-25,0 1 0,7 0-6,0 0 0,3-1 75,-3 1 0,-4 2-54,4 5 0,-2 3-4,2 4 0,-2 5 13,9-4 0,-6 1-151,6-1 0,-7 1 124,8-9 0,-8 8 0,8-8 1,-3 7 13,2-7 0,6 7 4,-6-7 0,3 0-47,-2-7 1,4 0-3,-4 0 0,4 0 54,3-1 0,-8-1-14,1-6 1,-1 6-66,8-6 1,0-2 59,0 3 0,-1-1-2,1 8 1,0-3-43,0-4 0,-1 4-3,1-4 1,0 4 20,0 3 0,7 0 8,0-1 1,0 1 23,-7 0 1,-1 2-23,1 5 1,0-5-33,0 5 0,0-4-3,-1-4 1,1 1-5,0 0 1,0 0 47,-1 0 1,1-1 5,0 1 0,0 0-68,0 0 1,-1-1 40,1 1 0,-7-2 3,-1-6 0,1 5-4,6-4 1,-6 4 90,-1 3 1,1-7-96,7-1 0,0 1 5,-1 6 1,1 1-22,0 0 1,0-8-1,-1 1 0,8-1 30,0 8 1,3 0-11,-3 0 1,-2-8-86,9 1 1,-7-1 81,7 8 1,-7-3 6,8-4 1,-8 4-27,7-4 0,-7 4 8,7 3 0,-2-7-1,2-1 1,-2 1-1,-5 6 0,-2-1-13,9-6 1,-7 6 0,8-6 0,-8 5 129,7 3 1,-7-7-105,7-1 0,0 1-21,8 7 0,-8-8 49,1 1 1,-1-8 7,7 7 1,8-9-53,0 2 1,-5 3-2,-2-3 1,-6 8 2,13-8 0,-5 8 20,-2-8 0,-1 7-10,1-6 1,2 1-2,5-1 1,-5-3-27,4 9 1,-4-9 4,-2 2 1,2 3-4,5-3 0,-5 0 8,4-7 0,4 3 4,-4 4 1,9-5-10,-9 6 1,11-6 9,-3-2 0,-2 0-3,2 0 1,-8 0-2,9 0 1,-9-7 8,8 0 0,-2-8 12,2 8 1,5-8 2,-5 8 0,5-10-19,2 3 1,-2 1-2,-5-1 1,5 7-4,-5-8 0,5 3-1,3-2 0,-1-6 2,0 6 1,-7-3 3,0 2 1,0-4-5,8 4 1,-8-2-28,0 3 0,-2-5-3,2 4 0,5 3 28,-5-3 0,-3 3-2,3-2 0,-7-3 0,7 10 1,-7-10-2,7 2 1,-7 3-16,7-2 0,-10 6 12,3-6 0,-2-1-17,1-7 1,-4 8 21,5-1 1,-5 1 0,-2-8 1,2 8-25,4-1 0,-11 3-4,5-3 1,-8-4-29,0 5 1,3 2-7,-10-3 0,0 8-118,-7-8 1,0 10 89,-1-2 0,-6 5-360,-1 2 84,-9 0-352,5 0 230,-10 0-834,0 0 1327,0 9 0,-10-6 0,-2 6 0</inkml:trace>
  <inkml:trace contextRef="#ctx0" brushRef="#br0" timeOffset="4858">6860 1634 6737,'14'12'-335,"1"-4"1,-10-4 294,2 4 0,-5-4 12,-2 11 1,0-8 106,0 8 1,0-8 14,0 8 1,0 1-92,0 14 1,-7-6 35,0 5 0,-8-3-54,8 3 1,-3-4-32,3 4 0,5 2-165,-6-2 0,-1 0 213,1-7-2,1 0 0,7-1 0,0 1 0,0 0 0</inkml:trace>
  <inkml:trace contextRef="#ctx0" brushRef="#br0" timeOffset="5632">6424 1787 7576,'-14'-8'-871,"-1"1"871,10 0 331,-14 7-249,16 0-33,-6 0 1,9-3-14,0-4-8,0 5 106,0-8 4,0 10-34,9 0 1,4 0-54,8 0 0,-6 0-18,-1 0 1,1 0 7,7 0 0,7 0 5,0 0 1,0 0-48,-7 0 1,7 0-10,0 0 1,0 0-4,-8 0 1,8 0 40,0 0 0,1 0-70,-9 0 1,1 0 57,0 0 0,-8 0-45,1 0 1,-8 0 34,8 0-14,-10 0-31,4 0 1,-9 2-46,0 6-39,0-6 1,0 10-480,0-4-262,0-6 864,0 8 0,-9-1 0,-4 3 0</inkml:trace>
  <inkml:trace contextRef="#ctx0" brushRef="#br0" timeOffset="6658">6250 1112 8484,'-12'-10'-2014,"2"7"1940,0-16 110,8 17 3,-8-18 201,10 8-179,0 0-67,10-7 0,-5 14 35,9-10 0,-6 11 8,6-4 0,-7 6 10,8 2 0,-8-7-9,8-1 0,-8 1-6,7 7 0,-6 0-47,6 0-141,-9 0 52,5 10 1,-3-5 50,0 9 0,1-7 451,-8 8-317,0-1 1,0 8-79,0 0 0,-8-8-4,1 1 1,-3-3 52,3 3-31,5 4 0,-10-14-57,4 9 60,6-9 49,-17 15-74,16-18 0,-16 8-8,7-10 0,-3 0-18,1 0 30,9 0 0,-7-8-6,4 1 1,6-3 36,-5 3-31,4 5 0,3-10-196,0 4 167,0 6 11,0-17 0,3 14 10,4-10 0,-2 10-1,9-2 0,-6-3-7,6 3 8,1 0 0,6 7-2,1 0 1,-7 0-6,-1 0 35,-9 0 82,14 0 16,-16 0-48,7 0 11,-10 10-18,0 2 20,-10 10-47,-2-1 27,-10-9-211,0 8 79,0-18 1,8 8-430,-1-10 378,11 0 1,-6-3-165,10-4 0,0 2 47,0-9 234,0 9 0,10-14 0,2 7 0</inkml:trace>
  <inkml:trace contextRef="#ctx0" brushRef="#br1" timeOffset="7433">6903 1133 6839,'0'-12'134,"0"-7"0,7 14-38,1-10-68,9 11 1,-5-6-28,10 10 1,-8 0-11,1 0 0,-8 0 30,7 0 1,-6 0 37,6 0-15,-9 0 1,7 0-25,-5 0 1,-4 10-11,4 4 0,-5-2 14,-2 3 1,0-8-2,0 8 17,-9-1 18,-3 8 22,-10 0-47,0-1 14,0-8-45,1-4-16,-1-9 0,7 0-8,1 0 0,9-2-16,-2-5 0,4 2 15,3-10 1,0 8-17,0-8 30,0 1 1,0-8-1,0 0 0,7 8 30,1-1 0,9 8-6,-3-8 1,-2 8 10,3-7 1,-1 9-1,8-2 0,-7 4-42,-1 3 1,1 0-8,6 0 0,-6 0-1,-1 0 1,-6 0 155,6 0-75,-9 0 0,5 3-21,-10 4 0,0-2 138,0 9-170,0 1 1,-8 7 69,1-1 0,-10-6-22,3-1 0,2-6-6,-3 6 1,3-7 18,-2 8-77,-6-10 1,10 7-197,-4-5-28,4-4-52,1 6 0,6-11-476,-4-5 367,5-6 398,2-8 1,9-11 0,3-2 0</inkml:trace>
  <inkml:trace contextRef="#ctx0" brushRef="#br0" timeOffset="8315">7774 1090 8311,'-22'0'-531,"3"2"15,5 5 281,4-4 285,0 7-233,8-10 71,-8 0 79,10 0 117,0-10-126,0 7 82,10-16 1,-1 14 49,6-9-136,4 9 62,-7-5 0,3 10-45,0 0 84,-11 0 1,8 0 51,-4 0-75,-6 0 1,8 3-2,-10 4 1,0-2 17,0 9 18,0 1-15,0 7 0,-7-1-17,-1 1 0,-6-7-49,7-1 1,-8-7 28,8 8 1,-8-8-5,8 8 0,-10-10 10,2 2 0,3-5-4,-2-2 0,7 0-24,-8 0 0,10 0-2,-14 0-3,7-9 7,0-4-40,2-8-11,10-1 18,0 0 13,0 0 1,7 8-24,1-1-5,8 10 17,-3-14 6,8 17 62,1-8 1,-7 10 55,-1 0 16,-9 0-60,5 0 1,-10 2 243,0 6-139,0-6-52,0 17 1,-3-9-134,-4 5 1,2 2 141,-9-10-320,9 0 122,-15 3 0,16-8 27,-11 5 1,10-2-221,-2 3-389,5-6 176,2 8 498,0-20 0,0-12 0,0-12 0</inkml:trace>
  <inkml:trace contextRef="#ctx0" brushRef="#br0" timeOffset="9108">6947 1133 8109,'-12'-2'-1899,"4"-5"1904,6 4 120,2-6-98,0 9 25,0-10 1,0 7 1,2-14 3,6 10 0,-4 0-35,11 7-11,0 0 0,6-7 17,1-1 0,-7 1 35,-1 7-4,1 0-10,6 0 25,1 0-41,0 10 1,-10-5 32,-5 9-56,-4 1-7,-3 7 1,0-1-22,0 1 1,-8-7-4,1-1 0,-7-7-118,6 8 1,-1-10 28,1 2-225,6 5 209,-17-9 0,14 6 126,-10-9 0,11 0 0,-6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28:50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 6408,'-12'0'329,"2"0"-164,10 0 240,0 0-337,-9 0 3,6 0-49,-7 0-20,10 0 133,0 0-113,0 10 0,0-6 131,0 11-8,0-10 21,0 14-94,0-7 3,0 10-23,0 0 1,0 0-2,0-1 1,0-6-64,0-1 0,0-6 98,0 6-77,0 1 0,0 6 16,0 1 0,0-7-1,0-1 1,0-6 7,0 6-17,0 1 1,0 6 5,0 1 0,0-7 17,0-1-38,0 1 0,0 6 23,0 1 0,0-7 67,0-1-71,0 1 0,0 7 9,0-1 1,0-6 63,0-1 2,0 1-83,0 7 1,0-1-2,0 1 0,0-7-7,0-1 0,0-6 44,0 6-59,0 1 1,0 6 27,0 1 1,0-7-21,0-1 1,0-7 27,0 8 0,0-1-1,0 8 1,0-7-23,0-1 0,0-7 6,0 8 100,0 0-90,0 6 0,0 1-3,0 0 1,0-8 3,0 1 0,0-8 0,0 8 1,0-8-20,0 7-4,0 1 1,0-1 15,0 1 1,0-8-2,0 8 0,0-8 30,0 8-19,0-11-33,0 16 1,0-15 31,0 9 0,0-9-5,0 14 0,0-14 13,0 10-16,0-11 0,0 9 11,0-6-28,0-5 4,0 18 1,0-16 25,0 11-6,0-10-55,0 14 0,0-14 59,0 10 0,0-8 27,0 7-48,0-9 0,0 15 1,0-16-13,0 11 25,0-10-52,0 14 46,0-7-28,0 0-25,0 8 18,0-18 0,0 10 19,0-5-4,0-4-17,0 6 11,0 1 7,0-7-9,0 16 41,0-17-31,0 18 6,0-18-18,0 8-6,0 0 28,0-8-9,0 8 17,0-10 314,0 0-286,0-10 13,0 8-90,10-8 83,-7 10-92,6 0 79,1 0-15,-8 0 12,18 0 1,-15 0 32,9 0 39,-9 0 26,14 0-136,-7 0 37,10 0 1,0 0-67,0 0 0,-8 0 55,1 0 0,-1 0-4,8 0 0,0 0-7,0 0-10,-1 0 1,1 0 10,0 0 8,0 0 1,-1 0 11,1 0 1,-7 0-15,-1 0 0,-6 0-82,6 0 84,-9 0-140,14 0 0,-14 0 11,10 0-207,-11 0 157,6 0 64,0 0 0,-8 2-191,5 6-302,-4-6-192,-3 8 160,0-10 438,0 0 0,10 9 1,2 3-1</inkml:trace>
  <inkml:trace contextRef="#ctx0" brushRef="#br0" timeOffset="567">480 1264 8468,'-15'0'-1231,"1"0"1629,9 0-113,-5 0-89,0 0-159,8 0-223,-8 0 255,10 10-10,10-8 68,2 17 1,10-14-85,0 10 1,-3-8-57,-5 8 0,6-3-26,-6 2 1,6 3 15,1-10 0,-1 10 8,-6-2 1,6-3-107,-6 2 1,-2-1 14,3 1 62,-1 5-30,8-7 1,-3 3 7,-4 0 88,-5-11 0,-8 8-43,5-4 22,-4-6 85,6 8 201,-9-10-16,0 0-82,-9 0-115,6 0 1,-9 7 0,5 0 0,2 3 25,-9-3 1,6-2 94,-6 10-86,-1-1 1,-6 8-40,-1 0 1,7-8 111,1 1 0,-1-1-92,-7 8 0,8-3-120,-1-4 0,3 4 57,-2-4 1,-6 4-129,6 3 0,4 0-77,3-1-146,-5 1 1,9 0 57,-4 0 0,5-8-686,2 1 101,0-10 274,0 14 577,0-17 0,9 8 0,4-10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4:56.3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109 66 8489,'-10'-12'-200,"8"-8"0,-17 18-168,4-6 605,5-4 129,-9 10-382,17-8 1,-11 10-312,6 0 0,5 3 183,-5 4 0,4-2 201,3 9 1,0 1-88,0 7 0,0-8 26,0 1 1,0-1 5,0 8 0,0 0-11,0-1 1,0-6 2,0 0 0,7-8-12,1 7 0,1-6-26,-1 6-43,-6-9 83,17 5 1,-14-10-2,10 0 1,-8 0-5,7 0 1,-9-3-11,3-4-7,4-5 0,-10-10-31,5 0 57,5 0 0,-9 1 2,4-1 0,-2 7 20,2 1-37,-4-1 25,6-6 0,-6 6-10,4 1 3,-5 9 0,8-7-2,-10 4 5,0 6 37,10-8-1,-8 10 135,8 0 1,-8 8-157,6-1 0,-6 10 126,5-3 1,-4 6-95,-3 1 1,0 1-31,0 0 1,0 2-5,0 5 1,0-2-4,0 9 0,-3-7 3,-4 7 1,5-7-14,-6 8 0,3-11-69,-2 3 1,5-4 73,-6-4 0,-1 1-18,2 0-54,-1-10 15,-1 7 8,6-16 0,-9 6-47,5-9 38,4 0 0,-9-7-5,5 0 0,5-10 37,-6 2-10,6-4 1,2-3 69,0 1 1,0 6-3,0 1 24,0-1-4,0-7-22,10 0 0,2 3-17,10 5 0,-8-3-1,1 9 1,-1 1-136,8 7 1,0-7 118,-1 0 0,1-1-153,0 8 1,0 0 105,0 0 7,-1 0 1,1 3-128,0 4 0,-8-5-606,1 6 766,-10 4 0,14 0 0,-7 10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4:57.6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88 218 6821,'-22'0'-36,"10"0"62,-7 0-11,16 0-27,-16 0-6,16 0-28,-6-9 154,9-4-30,0-8-34,0-1 1,0 0-31,0 0 0,7 8 0,0-1 1,3 8 14,-3-7 15,-4 9-54,16-15-10,-7 8 1,3 0-6,-1 5 35,1 5 57,6 2 0,-1 2-51,-6 5 1,6-2 3,-6 10 1,-2-8 19,3 7 1,-1 3 6,8 12 1,-7-5-33,-1 6 1,-2-6-1,3-3 1,4 9-66,-4-1 0,1 0 67,-1-8 0,2 1-8,-10 0 1,8 0-58,-8-1 1,7 1-300,-6 0 0,6-7-276,-7-1 465,1 1 1,-6-3 157,5-5 0,-4 5 0,7-10 0,-10-2 0,0-12 0</inkml:trace>
  <inkml:trace contextRef="#ctx0" brushRef="#br0" timeOffset="191">458 66 8586,'-15'0'-122,"1"0"0,7 0-156,-8 0 0,8 0 282,-8 0 0,8 2-50,-7 6 0,2-4 89,-3 11 0,-4 2-137,4 12 1,-4-5-9,-3 5 1,0 3 156,0-3 1,3 7-238,5-7 1,-6 7-18,6-7 0,2 8-191,-3-8 390,10 0 0,-4-8 0,9 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4:59.045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479 545 8402,'15'19'-283,"-1"-4"1,-2 4-396,3-4 1,-3-3 415,-5 3 0,-4-8 262,4 7 0,-5-9 0,8 5 0,2-10 0</inkml:trace>
  <inkml:trace contextRef="#ctx0" brushRef="#br0" timeOffset="233">523 131 8402,'-22'0'-670,"0"0"429,10 0 8,-7 0 293,16 0-19,-16 0-69,17 0-148,-8 0 0,3 3-327,-1 4 105,1-5 398,7 18 0,-10-8 0,-2 10 0</inkml:trace>
  <inkml:trace contextRef="#ctx0" brushRef="#br1" timeOffset="952">0 327 7989,'0'-12'320,"0"3"0,0 6-205,0-4-62,0 5 1,0-11-4,0 6-91,0 5 4,0-18 1,3 11 105,4-6 20,-5-4 0,15 14-104,-10-10 1,3 11-11,-3-4 1,-2-1 112,10 1-149,-10 1 23,14 7 1,-14-2 1,9-6 49,-9 6-118,14-8 123,-6 10 0,1 0-67,1 0 0,-8 0-138,7 0 135,-9 10 3,15-8 1,-11 11 30,6-6 0,2-2-1,-10 9 0,7-7-19,-6 8 1,9-8 9,-3 8 0,-2-1 179,3 8 0,-8-7-40,8-1 1,-3 8 24,2 7 0,6 2-41,-6-2 0,5-2-30,3 9 1,-7-7-24,-1 8 0,1-11-42,7 3 1,-8 3-73,1-3 1,-8 0 44,7-7 1,-6-8-258,6 1 231,-9-1 1,7 1-123,-5-1-160,-4-9-392,6 5 410,-9-10 320,0 0 1,0-10-1,0-2 1</inkml:trace>
  <inkml:trace contextRef="#ctx0" brushRef="#br1" timeOffset="1361">545 23 6753,'0'-13'620,"-10"4"-568,7 9 1,-9 0 33,5 0 18,5 0 1,-15 9-16,9 6 0,-8 4 35,1 3 0,-2 10-40,3 4 1,-8 7-101,0 8 0,0-2 7,-7 9 1,7-10 0,8 3 1,-5-3-19,4 3 1,5-15-456,3 1 125,5-1 1,2-12-173,0 5 526,0-14 0,9-6 0,3-9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5:10.980"/>
    </inkml:context>
    <inkml:brush xml:id="br0">
      <inkml:brushProperty name="width" value="0.11429" units="cm"/>
      <inkml:brushProperty name="height" value="0.11429" units="cm"/>
      <inkml:brushProperty name="color" value="#F6630D"/>
    </inkml:brush>
    <inkml:brush xml:id="br1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349 219 10457,'-12'0'-1932,"2"0"2015,10 0 180,0 0 32,0 9 1,0-4-58,0 10 0,0-8-48,0 7 1,0 3-15,0 12 0,0-4 51,0 4 1,0 4 12,0 4 0,0-3-42,0 2 1,0 0 26,0 8 0,0-3-325,0-5 0,0-2 174,0-5 0,0-5-462,0 5-129,0-4-190,0-4 274,0-9-176,10-2 246,-8-10 287,8 0 1,-10 0 0,0 0 0</inkml:trace>
  <inkml:trace contextRef="#ctx0" brushRef="#br0" timeOffset="614">66 240 9272,'0'12'-474,"0"-2"764,0-10-678,0 0 153,0 10 520,0-8-166,0 18-22,0-8 93,0 9-220,0 1 28,0 0 1,0-7 300,0-1-77,0-9-231,0 14 1,0-14 50,0 10-52,0-11 0,0 9 49,0-6 1,2-5-171,5 6 68,-4-6 31,6-2 0,-6 0-8,4 0 0,-2 0 2,10 0 0,-8 0 28,7 0 1,-6 0-25,6 0 0,1 0-91,6 0 1,-6 0 160,-1 0 0,1 0-13,7 0 1,-1-7 56,1-1 0,0 1-62,0 7 1,0-2 29,-1-6 1,1 6-6,0-5 1,0 4-30,-1 3 1,-6 0 8,-1 0 83,1 0 0,4-2-169,-4-5-16,4 4-83,-16-6-188,16 9 59,-17 0 27,8 0-73,-10 0 1,-2 0 69,-6 0 1,6-3 233,-5-4 1,-5 4-1,0-6 1</inkml:trace>
  <inkml:trace contextRef="#ctx0" brushRef="#br0" timeOffset="840">632 110 9424,'-10'12'-1451,"8"-3"1520,-8-9-319,10 10 257,0 2 0,0 10-19,0 0 0,-7-8-126,0 1 0,-1-1 91,8 8 0,0 0-355,0 0 367,0-1 0,0 11 0,0 2 0</inkml:trace>
  <inkml:trace contextRef="#ctx0" brushRef="#br0" timeOffset="1532">22 654 6797,'-12'0'146,"2"3"17,10 4-66,0-5 0,0 10 130,0-4-84,0-6-225,0 17 81,0-7 1,0 10 4,0 0 1,0-7-1,0-1 1,0-7-14,0 8 1,0-8-21,0 8-17,0-11-42,0 16 68,0-18 26,0 18 34,10-18-32,-8 8 80,8-1-5,-10-6 95,0 6 23,0-9-47,10 0-68,-8 0 169,18 0-198,-8 0 1,7-2 1,-4-5 0,4 4-38,-5-4 1,3 2-25,-2-2 0,4 5 11,-4-6 1,11 3-8,3-2 0,0 5-33,-7-5 1,2 4 56,5 3 1,-4 0-41,4 0 1,-5 0 23,-2 0-43,-1 0 0,1 0-13,0 0 1,-7 0-59,-1 0-8,-9 0-216,5 0-137,-10 0 158,0 0 1,0-10-1,0-2 1</inkml:trace>
  <inkml:trace contextRef="#ctx0" brushRef="#br1" timeOffset="1747">610 654 8574,'0'-12'-281,"0"-7"179,0 16 0,0-9-133,0 5-4,0 4 235,0-6 0,0 11-97,0 5 1,0-2 130,0 10 1,0-8-6,0 8-215,0-1 0,0 8-30,0 0-62,0-1 1,0 1-3,0 0 284,0-10 0,10 7 0,2-6 0</inkml:trace>
  <inkml:trace contextRef="#ctx0" brushRef="#br0" timeOffset="2398">1002 349 9421,'-12'0'-1306,"2"-9"1022,10 6 241,0-7 1,0 8-6,0-5 66,0 4 0,3-6 14,4 9-35,5-10 0,10 8-57,0-6 0,-1 6 56,1 2 0,-7-2 43,-1-6 1,1 6-150,7-5 112,-1 4 0,1 3 1,0 0 0,-8 0 19,1 0 1,-8 0 20,8 0 56,-11 0 11,16 10-61,-18-8 0,8 10 28,-10-4-70,10-6 0,-8 10 15,5-5 4,-4-4-2,-3 16 1,0-7-6,0 10 0,0-7 2,0-1 0,0 1-7,0 6 1,0 1-41,0 0 1,-8 0 42,1-1 1,-2 9-37,1-1 1,6 0 30,-5-8 1,-3 1-240,3 0 1,-3 0-43,3-1 1,4-6-71,-4-1 0,2-1 123,-2 1 1,5-2 215,-6-5 0,6-4 0,-8 7 0,-2-10 0</inkml:trace>
  <inkml:trace contextRef="#ctx0" brushRef="#br1" timeOffset="2725">1133 1 7304,'0'14'120,"0"1"1,0-1-27,0 8 1,0 0 28,0 0 0,-3 2-70,-4 5 0,2-2-6,-9 9 0,2 3-44,-3 11 0,-4-4-17,4 5 0,-4 2 22,-3-2 1,8 0-150,-1-7 0,3-1 8,-3 1 0,3-10 56,5-5 1,5-12-711,-6-3 256,6-9 531,12 5 0,2-20 0,10-2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5:18.69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110 66 8146,'-22'0'-1895,"10"3"1895,5 4-394,-6-5 411,11 8 130,-17-10-110,16 0 200,-16 0-66,17 0 19,-8 0-23,10 0 484,0 0-652,0-10 28,0 8-9,0-8-72,0 10 89,0-9-87,0 6 62,0-6-8,0 9 0,7-3-10,0-4-10,1 4 9,-8-6 2,9 9 1,-6-3 2,4-4 1,-2 5 3,2-6-76,-5 6 59,8 2-4,0 0 13,-8 0 3,8 0 6,-10 0-3,10 0 11,-8 0 1,8 2-17,-10 6 63,0-6-53,0 17 0,0-14 136,0 10-98,0-10 7,0 14-28,-10-17-7,8 18 1,-10-18-52,4 5 70,6-4-74,-18 7 53,18-8-46,-17 8-45,16-10-2,-16 0-11,17 0-19,-8 0 56,10 0 5,0 0 82,0-10-87,0-2 123,0 0-60,0-8 24,0 8-38,0 0 1,7 0 2,0 5 1,3 4-83,-3-4 79,-4 5 0,9 2-1,-5 0-15,-5 0-90,18 0-49,-18 0-13,18 0-16,-18 0 191,17 0 0,-6 0 0,8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5:21.71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65 22 6507,'-12'0'-172,"3"0"200,9 0 1,0-2 5,0-5 23,0 4-21,0-7-32,0 10 9,9 0-4,-6 0 1,9 0 14,-5 0-19,-4 0 9,16 0 1,-14 0 75,9 0-60,-9 0 91,14 0-115,-16 0 8,16 10 78,-16-7-47,16 16 0,-17-14 77,6 9-61,-6-9 13,-2 14-41,0-6 0,0 1-70,0 1 1,-2-8 66,-6 7-11,6-9-32,-17 15 0,9-16-26,-5 11 14,-4-10 1,14 7 23,-9-5 1,6-4-20,-6 4 17,9-5 3,-14-2 0,7 0 0,-3-2 0,1-5 0,9 2 0,-2-10 0,4 8 0,3-8 0,0 8 0,0-7 0,0 6 0,0-6-85,0 9 52,0-14 0,0 14-40,0-10-38,0 10-12,0-14 27,10 17 1,-8-10-125,5 4-241,6 6 461,-11-8 0,17 10 0,-7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5:19.72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66 349 6272,'-12'0'190,"2"0"-104,10 0 403,0 0-408,0-9-115,0 6 1,3-6 67,4 9 0,-5-3-75,6-4 1,-3 4 46,2-4-9,-5 5 1,10 2 10,-4 0-5,-6 0 1,10 0 93,-5 0-76,-4 0 247,6 0-166,1 0 9,-7 0-46,6 0-7,-9 0-37,0 9 0,0-4-1,0 10 1,0-8-37,0 8 41,0-11 0,-2 13-81,-5-9 1,4 1 64,-4-1 1,2-6-42,-2 5 0,4-2 22,-4 2 3,-5-4 0,7 6 2,-9-9-1,9 0 6,-15 0 0,18 0-19,-17 0-7,16 0 11,-6-9 0,1 4 13,1-10 1,0 8-3,7-7 4,0 9 0,0-15 0,0 16 6,0-11 0,2 10-9,5-2 1,-4 2-29,4-2 0,-2 4 29,2-4 0,-4 2 0,4-2 1,-2 5-71,2-6-8,-5 6 33,8 2-11,0 0 82,-8 0-58,8 0-172,-10 0-207,0 0 114,0 10 299,0-8 0,0 17 0,0-16 0,0 7 0</inkml:trace>
  <inkml:trace contextRef="#ctx0" brushRef="#br0" timeOffset="900">88 110 8454,'0'-12'-1673,"0"2"1255,0 10 0,0-2 251,0-6 167,0 6 0,0-8 0,0 10 0,0-2 0,0-5 47,0 4 5,0-7-10,0 10 1,0-2 55,0-5 118,0 4-135,0-6 6,0 9 66,0 0 6,0-10-41,0 8 1,0-8-114,0 10 302,0 0-260,0 10-25,0 2 1,0 9 12,0 1 1,0-7-3,0-1 0,0 1-13,0 7 0,0-8-5,0 1 1,0-1 24,0 8-24,0 0 0,0-1 8,0 1 0,0 0-3,0 0 1,0-8-19,0 1 1,0-8 40,0 8-52,0-1 34,0 8 0,0 0-14,0-1 1,0-6 1,0-1 0,0-6 17,0 6-2,0-9-30,0 14 1,2-14 33,6 10-80,-6-10 44,8 4 0,-10-6-12,0 4 6,0-5-1,0 8 31,0-10-20,0 10 3,0-8 1,0 8 2,0 0 4,0-8-3,0 8 1,0-8 15,0 5 12,0-4-105,0 6-17,0-9-228,0 0 153,0 10-498,0-7 146,0 6 186,0-9 327,0 0 0,0-9 0,0-4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5:26.17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109 152 7342,'0'13'-562,"0"-4"677,0-9 0,0 0 33,0 10-10,0-8 21,0 8-9,0-10 97,0 0-219,-10-10-10,8 8-38,-8-8-31,10 1-70,0 6 138,0-7-54,0 1 0,0 4 49,0-10-46,0 11 0,0-9 18,0 6 9,0 5 1,0-10-17,0 4 0,10 6-10,-8-8 1,8 8 12,-10-5 36,10 4-27,-8-6 0,10 9 17,-5 0-5,-4 0 1,9 0 2,-5 0-9,-4 0 1,6 2 4,-9 5 0,3-4 52,4 4-10,-5 5-27,8 0-5,-10 10-13,0 0 1,-2-3 4,-6-4-3,6 4 0,-10-9-1,5 4-1,4 5 0,-9-14-1,5 10 2,4-10 0,-9 12 1,5-10 0,5 0 1,-18-7 1,15 0-1,-9 0 0,9 0 0,-7 0 0,5 0 0,4 0 62,-6-10-60,-1-2 0,7-2 79,-4-1-74,5 1 1,2-1 11,0 1 0,0 6-8,0-6 1,0 7 16,0-8-2,0 10-14,0-14 1,0 14 3,0-9 0,2 6 7,5-6-12,-4 9 0,9-7 1,-5 5 1,-2 4 3,10-4-17,-11 5 0,9 2-3,-6 0 26,-5 0-5,18 0 86,-18 0-83,17 0 54,-16 0 1,6 2-56,-9 5 1,8-2-12,-1 10 1,0-8 7,-7 7 1,0-6-2,0 6 1,0-7 10,0 8-24,0-10-57,0 14 63,0-7 1,0 3-30,0-1 1,0-6 25,0 6 0,-9-9 0,6 7 8,-4-5 1,-5-4 30,9 6-20,-16-9 0,14 0-25,-9 0 11,9 0 1,-12-2-20,10-5 0,-3 2 19,3-10 1,4 8-37,-4-7 20,5-1 0,2-7-2,0 0 0,0 8-4,0-1-2,0 1 12,0-8 0,0 0 0,2 3 3,5 4 1,-2 3-7,10 5-90,-11 5 85,16-8 4,-8 10 1,2 0-15,1 0 0,-8 0-30,8 0 48,-10 0 2,14 0 0,-17 2 14,6 6 0,1-3-28,-1 9 86,-1 1 0,-7 6-52,0 1 1,0-7 3,0-1 0,0 1-11,0 6 1,0-6 14,0-1 2,-10 1 1,5 7-15,-9 0 1,6-8-5,-6 1 1,9-8 15,-2 7 33,-5-9-45,0 5 0,-3-3-14,1 0 0,6 1-3,-6-8-4,9 0 0,-12-3-38,10-4 58,0 5-116,-3-18 99,7 8 1,-6-10-45,9 1 0,0 6 20,0 1 1,0 6-4,0-6 0,0 6 24,0-6 0,0 7 1,0-8 1,7 8 19,0-8 1,3 8-31,-3-7 1,-2 6 40,10-6-32,-11 9 0,13-7 11,-9 5-3,9 4 1,-13-6 0,11 9 8,-10 0 0,7 0 15,-5 0 20,-4 9 0,6 3 8,-9 10 0,7-7 13,1-1-48,-1 1 1,-7 6 37,0 1 0,-2-2-29,-6-6 1,6 5-2,-5-4 1,-3-3 22,3 3 1,-3-8-1,3 7 0,2-6-50,-10 6 0,8-9 34,-7 2 0,6-4-274,-6-3 275,9 0-279,-14 0 0,9-3 62,-5-4 1,3 2 121,5-9 59,5-1 0,-8-16 0,10-3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6:17.6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44 370 6573,'-12'0'89,"2"0"-12,10 0 148,0 0-8,-9 0-5,6 0-90,-6 0 16,9 0 59,0 0 0,9 0-203,6 0 1,4 0 14,3 0 0,0-2-32,0-5 0,-1 4-69,1-4-29,0 5 0,0-6-35,-1 1 0,1 0-191,0 7 144,0 0 117,0 0-24,-10 0 1,0 0-431,-5 0 395,-5 0 145,8 0 0,-20 9 0,-2 4 0</inkml:trace>
  <inkml:trace contextRef="#ctx0" brushRef="#br0" timeOffset="367">44 566 6779,'-12'0'670,"2"0"-455,1 0-188,6 0-25,-6 0-18,9 0 167,0 0 1,9 0-83,6 0-67,4 0 0,5 0 0,3 0 73,2 0-95,0 0 1,-7 0 0,0 0 96,-1 0-179,11 0 1,-8 0 24,5 0-86,-5 0 0,-2 0 79,0 0 1,-8 0-447,1 0 211,-10 0 182,4 0 0,-1 3-235,-1 4 282,0-5 90,-7 8 0,0 0 0,0 2 0</inkml:trace>
  <inkml:trace contextRef="#ctx0" brushRef="#br0" timeOffset="842">218 414 8318,'-2'-12'-1251,"-5"4"625,4 6 681,-6 2 0,6 0-33,-4 0 5,5 0 33,-8 0 8,10 0 141,0 0 0,0 10-145,0 4-54,0-4 0,0 9 28,0-4 0,0 4-4,0 3 0,0 0-45,0-1 1,0-6 41,0 0 1,0-1-25,0 8 1,0 0 14,0-1 1,7-6-64,0-1 72,1 1 122,-8 7-10,0-1-50,9 1-33,-6 0-14,16-10 0,-14-2 41,10-10 0,-8 0-40,7 0 0,-6 0 32,6 0-50,1 0 1,6 0 6,1 0 1,0 0-138,0 0 124,-1-10 0,1 8-123,0-6 1,-7 4 128,-1-4-346,1 6 181,6-8-141,1 10 1,-7 0-522,-1 0 798,-9 0 0,14-9 0,-7-4 0</inkml:trace>
  <inkml:trace contextRef="#ctx0" brushRef="#br0" timeOffset="1351">763 240 8276,'-15'0'-755,"1"0"527,9 0 1,-7 0 450,5 0-62,4 0 121,-6 0-187,9 0 53,0 0-51,9 0 6,-6 0-46,16 0 1,-7 0-84,10 0 0,0-3 47,-1-4 1,1 2-19,0-9 66,0 9-206,0-5 0,-1 3 17,1 0 1,-7-1-118,-1 8 0,-7 0 30,8 0-433,-10 0 319,14 0 145,-16 0 35,6 0 0,-9 3 141,0 4 0,0 5 0,-9 10 0,-4 0 0,-8-1 0</inkml:trace>
  <inkml:trace contextRef="#ctx0" brushRef="#br0" timeOffset="1565">828 370 8276,'-2'12'-196,"-5"-4"1,4-4-502,-4 4 646,4-6 0,1 8-36,-5-10 1,4 2 12,-4 6 256,5-6-39,2 8-28,0-10 45,0 0 0,7-3-129,0-4 1,10 5 104,-2-6-230,4-4 1,3 10-168,0-6 181,-1 6 1,-6 2 0,-3-2-88,-2-6 47,7 6 1,-13-8-120,11 10 0,-8 0-75,8 0 314,-10 0 0,14 0 0,-17 10 0,8 2 0</inkml:trace>
  <inkml:trace contextRef="#ctx0" brushRef="#br0" timeOffset="1807">937 414 8119,'-2'19'-88,"-6"-4"1,6 4 29,-5-4-181,4-6 0,3 11 81,0-6 1,0 5-260,0 3 233,0-10 0,0 8-318,0-6 502,0-4 0,10 9 0,2-7 0</inkml:trace>
  <inkml:trace contextRef="#ctx0" brushRef="#br0" timeOffset="2048">1111 65 7283,'-12'0'-148,"3"0"52,9 0 81,0 10 1,2-7 0,3 6-352,2 1-94,0-8 235,3 18 225,-8-8 0,18 10 0,-8-1 0</inkml:trace>
  <inkml:trace contextRef="#ctx0" brushRef="#br0" timeOffset="2248">1264 0 7499,'0'12'-520,"0"8"298,0-6 0,7-2 1,0 3-59,-2 2-20,7-8 300,-9 11 0,16 1 0,-7 13 0</inkml:trace>
  <inkml:trace contextRef="#ctx0" brushRef="#br0" timeOffset="2716">1590 87 8276,'0'-14'0,"0"-1"-792,0 10 675,0-14 0,0 14-117,0-9 514,0 9-59,0-5 59,0 10 4,0 0-205,0 10 1,-7 2-23,0 10 1,0 7-9,7 0 1,0 7-140,0-7 1,-8 10 137,1-3 0,0-2-137,7 2 0,-3-2 128,-4 2-178,5 6 1,-8-18 0,10 5 45,0-5-186,0-2 0,0-1-132,0 1-56,0 0 119,0-10 348,0-2 0,10-10 0,2 0 0</inkml:trace>
  <inkml:trace contextRef="#ctx0" brushRef="#br0" timeOffset="3149">1743 109 8276,'12'0'0,"-2"0"0,-10 0-505,0 0 569,0 10 1,0 2 9,0 10 0,0-1-86,0 1 0,0 0 89,0 0 1,0-1-108,0 1 0,0 0 71,0 0 0,0 0 20,0-1-38,0 1 1,0 0 3,0 0-49,0-1 5,0 1 1,2-2-56,5-6 107,-4 5-16,6-16-26,-9 16 158,0-16-58,0 6 19,10-9 92,-8 0-84,8 0 0,-7 0-16,4 0 1,-5-2-39,6-5 1,-4 4-183,4-4 119,-6 4 1,17-4-183,-4 0 1,-3-8 26,3 8 1,-8-7-187,7 6 1,1-9 118,7 3 1,-1 2 218,1-3 0,10 1 0,1-8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6:25.0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22 305 6557,'-12'0'420,"2"0"-277,10 0 709,0 0-840,10 0 1,-5 0 16,9 0 1,-7-7-15,8-1 0,-8 1-109,8 7 0,-1 0 112,8 0 1,-8-7-178,1 0 1,-1-1 149,8 8-179,0 0 0,0-7 30,0 0 1,-8 0-73,1 7 0,-8 0 23,7 0 92,-9 0 1,7 0-169,-4 0 283,-6 0 0,8 9 0,-10 3 0</inkml:trace>
  <inkml:trace contextRef="#ctx0" brushRef="#br0" timeOffset="274">65 479 8566,'-9'12'-1670,"6"-2"1541,-16-10 172,16 0 0,-13 2-12,8 6 46,1-6 327,7 8-286,0-10-38,10 0 0,2-3-10,10-4 0,-1 2 3,1-9 1,0 9-88,0-2 1,7-3-2,0 3 1,0-3-162,-7 3 0,-1 4 129,1-4 0,0 5-198,0 2 1,-1-3 129,1-4 0,-7 4-302,-1-4 131,-9 5 121,14 2 165,-16 9 0,7-6 0,-10 16 0,0-7 0</inkml:trace>
  <inkml:trace contextRef="#ctx0" brushRef="#br0" timeOffset="524">283 436 7317,'-12'0'-112,"2"0"1,8 0 318,-5 0 33,4 9-172,-6-6 1,6 9 106,-4-5-42,4-5-180,-6 18 1,9-8 122,0 10 0,0-8-161,0 1 1,0-1 76,0 8 1,0 0 34,0 0 1,0-8-498,0 1 1,0-1-122,0 8 305,0 0 0,0-1 286,0 1 0,9-10 0,-6 8 0,7-8 0</inkml:trace>
  <inkml:trace contextRef="#ctx0" brushRef="#br0" timeOffset="808">457 65 8491,'-7'-14'-1212,"0"-1"1038,0 11 241,7-6-226,0 10 189,0 0-11,0 10-198,0 2 223,0 9-381,0 1 171,0 0-154,9 0 121,-6-1 199,16-8 0,-14-4 0,9-9 0,-9 0 0,15 10 0,-8 2 0</inkml:trace>
  <inkml:trace contextRef="#ctx0" brushRef="#br0" timeOffset="974">566 87 8491,'0'-12'-505,"0"-7"1,0 14 77,0-10 228,0 11 351,0-6 63,0 0 11,0 8-22,0-8-411,0 10 243,0 0-328,0 10 110,0-8 157,10 18 0,-8-8-45,6 9 0,-6-6-146,-2-1 0,2-6-225,6 6 254,-6 1 187,17 6 0,-16 1 0,7 0 0</inkml:trace>
  <inkml:trace contextRef="#ctx0" brushRef="#br0" timeOffset="1309">806 436 8490,'-12'9'-603,"2"-6"1,8 6 578,-6-9 354,6 0-347,-8 0 91,10 0 1,-2 0-289,-5 0 261,4 0 38,-7 0 71,10 0-199,10 0 1,-5 0 30,9 0 1,-6 0-10,6 0 0,-6 0-63,6 0 0,-7 0 109,8 0 0,-1 0-270,8 0 0,-7 0 142,-1 0 0,1 0-198,6 0 1,-6 0-171,-1 0 471,1 0 0,7-9 0,0-3 0</inkml:trace>
  <inkml:trace contextRef="#ctx0" brushRef="#br0" timeOffset="1949">1220 87 7537,'-13'0'423,"4"0"-567,9 0 66,0 0 73,-10 0-45,8 0-131,-8 0 1,10 3-106,0 4 118,0-5 10,0 18 1,0-16 32,0 11 94,0-10 24,0 14 14,0-16-64,0 6 15,0-9 210,0 0-165,10 0 61,-8 0 0,10-7-62,-5 0 0,-4-3 144,4 3-118,5 4-6,0-16 1,10 9 6,0-4 0,-8 4 22,1 10-42,-1-10 0,8 8 14,0-5 0,-8 4 126,1 3-155,-1 0 2,8 0 56,0 0 1,-7 0 59,-1 0 65,-9 0-115,14 0 9,-16 10 0,6 2 14,-9 10-31,0 0 1,0-1 3,0 1 1,0 7-85,0 0 1,-2 0 20,-5-7 1,4 7-17,-4 0 1,-3 10-24,3-3 0,-3-4 57,3-3 0,5 2-151,-6-2 0,4 0 82,-4-7 0,6 0-187,-5 0 207,4-1 1,1-1-59,-5-6-702,4-4 273,-7-10 523,10 0 0,0-3 0,0-4 0,0-5 0,0-10 0,0 1 0</inkml:trace>
  <inkml:trace contextRef="#ctx0" brushRef="#br0" timeOffset="2157">1328 283 7271,'-12'0'-175,"3"0"327,9 10-45,0-8-244,0 8 229,0-10-300,9 10-11,3-8-2,10 17 0,0-14 113,0 10 1,-8-10 107,1 2 0,-10-5 0,24 8 0,-5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31:28.807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66 23 7952,'0'-13'286,"3"4"54,4 9-366,-5 9 1,10-4 47,-4 10 0,-6-8 26,5 8 0,3-8-32,-3 7 0,8-6-57,-8 6 1,3-7 105,-3 8 0,-2-10-419,9 2 299,-9 5 1,7-2-145,-4 4 0,-6-2 73,5-4 1,-2-4-163,2 11 1,-4-8 159,4 8 0,-5-8 189,-2 8-54,0-11 0,10 16 0,2-8 0</inkml:trace>
  <inkml:trace contextRef="#ctx0" brushRef="#br0" timeOffset="558">1 415 8666,'0'-13'-1176,"0"4"0,2 9 1383,6 0 410,-6 0-283,8 0 32,-10 0-44,0 0 0,2-8-175,5 1 135,-4 0-270,6 7 63,1 0-56,2-10 0,10 8 6,0-5 0,0 4-24,-1 3 0,3-2-85,6-5 1,-6 4 79,5-4 0,-5 4-127,-2 3 1,0 0 51,-1 0 0,1 0-13,0 0 20,0 0 1,-8 0-112,1 0 103,-11 0 1,6 0-365,-10 0-967,0 0 1411,0 10 0,0-7 0,-10 6 0,-2-9 0</inkml:trace>
  <inkml:trace contextRef="#ctx0" brushRef="#br1" timeOffset="1016">132 545 7590,'19'-2'-105,"-5"-6"165,6 6 0,-8-8-226,10 10 233,-1 0-272,1 0 0,-2-2-235,-6-5 227,5 4 166,-6-6-8,-1 9-280,-3 0 206,-9 0 5,0 0 124,0 9 0,0-6 0,-9 16 0,-3-7 0</inkml:trace>
  <inkml:trace contextRef="#ctx0" brushRef="#br1" timeOffset="1281">153 654 7284,'12'0'815,"-2"0"-643,-10 0-31,0 0-7,10 0-306,-8 0 38,8 0 0,-8 0 111,6 0 0,-4 0-350,11 0-40,-10 0 242,14 0 1,-14 0-61,9 0-241,-9 0 342,15 0 1,-16 0-106,11 0 235,-10 0 0,5 0 0,-1 0 0,3 0 0</inkml:trace>
  <inkml:trace contextRef="#ctx0" brushRef="#br1" timeOffset="1982">88 828 7482,'0'22'-623,"0"0"184,0 0 250,0-1 1,0-6 28,0-1 90,0-9 0,0 7 70,0-4 0,0-6 0,0 8 0,0-10 218,0 0-223,0-10 232,0 8-47,0-8 35,0 0 1,0 5-3,0-9-99,0 9 0,7-7 37,0 5-70,1 4 0,-6-14-102,5 10 1,-2 0 96,10 7 1,-8-7-97,8-1 1,-8 1 74,7 7 1,-6 0-206,6 0 137,1-10 1,6 8-10,1-5 0,-7 4-45,-1 3 94,1 0-47,7 0 22,-1 0 1,-6 0 108,-1 0-107,-9 0 76,15 0-74,-18 0 3,8 0-38,-1 0 57,-6 0-63,6 0 41,-9 0 1,3 3-24,4 4-17,-5-5 17,8 18 0,-10-15-104,0 9-13,0-9-212,0 14 174,0-7-74,0 10 1,0-7 133,0-1 1,0-7 111,0 8 0,0-8 0,0 8 0,-10-1 0,-2 8 0</inkml:trace>
  <inkml:trace contextRef="#ctx0" brushRef="#br1" timeOffset="2240">153 1111 8107,'0'-12'-37,"0"3"265,0-1-35,0 7-28,0-6-225,0 9 0,3 0 122,4 0 1,-2 0-164,9 0 0,-6 0-26,6 0 1,-7 0-75,8 0 1,-1 0-21,8 0 1,0 0-202,0 0 0,0 0 422,-1 0 0,11-10 0,2-2 0</inkml:trace>
  <inkml:trace contextRef="#ctx0" brushRef="#br1" timeOffset="2857">785 197 6869,'0'-12'713,"0"2"-457,0 10 146,0 0 1,7-2-437,0-6 0,3 6 84,-3-5-186,5 4 0,10 3 29,0 0 1,0 0 48,-1 0-201,1 0 0,0 0-20,0 0 0,0 0-49,-1 0 1,-6 0 188,-1 0 1,-6 0-76,6 0 214,-9 0 0,5 0 0,-10 10 0,0 2 0,0 10 0</inkml:trace>
  <inkml:trace contextRef="#ctx0" brushRef="#br1" timeOffset="3366">937 197 8539,'0'-12'-1088,"0"2"544,0 0 328,0 8 298,0-8-75,0 10 1,3 0 143,4 0-4,-5 0-72,8 0 362,-10 0-317,0 10 1,2 0-42,6 4 1,-6 5-102,5-4 1,-4 4 41,-3 3 1,0 0-18,0 0 1,0 2 3,0 5 1,0-5-22,0 5 0,0-2-7,0 2 1,0-5 36,0 5 0,0-5-59,0-2 51,0 0 1,0 0-60,0-1 4,0 1 1,0 0-6,0 0 0,0-8-8,0 1-4,0-1 24,0 8 0,0-8 13,0 1 1,0-8 4,0 8-33,0-10 71,0 4-160,0 1-3,0-8-71,0 8-25,0-10-632,0 0 875,0-10 0,9 8 0,4-8 0</inkml:trace>
  <inkml:trace contextRef="#ctx0" brushRef="#br1" timeOffset="3674">981 567 8477,'12'0'-1326,"-2"0"1356,-10 0 0,2 0 138,5 0 47,-4 0 22,6 0-261,-9 0 1,3 0 209,4 0-266,-5 0-5,8 0 1,-3-2-330,1-6 329,9 6 0,-13-8-483,11 10 208,-10 0 360,4 0 0,1 0 0,-7 0 0,6 0 0</inkml:trace>
  <inkml:trace contextRef="#ctx0" brushRef="#br1" timeOffset="4108">785 567 7340,'12'0'434,"-2"0"-455,-10 0 91,0 0-55,0 10 0,0-6-188,0 11 210,0 0 1,0 6-170,0 1 0,0 0 78,0 0 1,0-1-131,0 1 0,0 0 88,0 0 0,0-1-431,0 1 243,0 0 284,0 0 0,0 0 0,0-1 0,0 1 0</inkml:trace>
  <inkml:trace contextRef="#ctx0" brushRef="#br1" timeOffset="4590">589 1046 8439,'-22'0'-353,"8"0"38,-1 0-356,10 0 673,-5 0 319,1 0-326,6 0 175,-6 0 310,9 0-292,0 0 51,9 0-19,3 0-129,10-10 1,0 8-48,0-5 1,-8-3 16,1 3 1,-1-1-18,8 8 1,2-7-158,5 0 0,-4 0 12,4 7 1,4-3 68,4-4 1,-3 5-125,2-6 1,0 4 124,8-4 1,-1 6-16,1-5 0,-3 4-64,-5 3 0,3 0-10,-10 0 0,0 0-28,-7 0-9,0 0 260,-10 0-67,7 0 0,-16 3 74,4 4-198,-5-5 1,-4 8-347,-5-10 359,4 0 1,-7 2-339,10 6-227,0-6 640,0 8 0,0-10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6:42.23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2091 1 8704,'0'12'-887,"0"-3"702,0-9 913,0 0-553,-10 0-28,8 0-62,-8 0 0,7 8-70,-4-1-5,5 0 0,-15-4 271,10 4-191,-10-5 0,12 8 0,-7-8 22,2 6-109,-7-6 77,5 17-67,-10-16 0,0 14 0,3-8 36,5 4 0,-6-9 17,6 4 1,2 1-96,-3-1 1,1 6 44,-8-7 1,7 8-107,1-8 84,-1 10 0,1-14-10,-1 4 1,8 2 0,-8-1 20,-2-3 1,5 4-24,-2-2 1,7 3-63,-8-3 46,10-4 0,-12 9-61,10-5 30,-10-4 46,5 16 0,-2-17-66,-1 6-53,10 4 99,-14-10 1,9 10-6,-4-4-42,-6-6 0,15 15 7,-9-10 25,9 0 57,-14 3 1,14-7 2,-10 4 5,10-5 1,-7 1 53,5 4-67,5-5 0,-10 8 0,7-8 29,-2 6-54,-10-6 57,14 8-40,-16-1 16,16-6-26,-16 7 19,17-10 18,-18 9 54,18-6-64,-18 6 1,18-6 110,-5 4-106,-5-5 0,7 8 19,-10-10 1,11 10-52,-6-8 32,0 8 0,5-8-11,-9 6-43,9-6 48,-14 8 5,16-10 0,-14 2 41,10 5-29,-10-4 0,12 6 54,-9-9 2,9 10-53,-5-8-34,0 8 1,6-10 9,-11 0 0,10 3 18,-2 4 1,2-5-86,-2 6 64,5-6 1,-11-2-25,6 0 13,5 0-4,-18 10 15,18-8 5,-17 8 1,16-1-1,-16-6 5,7 7 0,0-8 0,2 3 7,0 2-1,8 0 1,-10-7 0,7 3-6,-2 4 1,-3-5 6,3 6-10,4-6 0,-14 0-20,10 6 20,-10-6 0,12 8 0,-9-10 1,7 7 17,-8 0 1,8 1-11,-8-8 0,8 7 15,-8 0-23,11 0 1,-8-7 0,7 3 27,-3 4-16,1-5-9,-2 8-46,6-10 44,-7 0 1,8 7-69,-5 1 62,4-1-68,-6-7 54,9 0 7,0 0-17,-10 0 31,8 10 1,-11-8 22,6 5 0,2-4 6,-9-3 14,9 0-48,-14 9 1,14-6-1,-10 4 0,10-2 16,-2 2-4,-5-4-8,10 6 0,-10-9-23,4 0 1,3 3-7,-9 4 26,9-5-36,-5 8 31,1-10-3,6 0 1,-9 7 0,5 1 0,5-1-1,-18-7 5,18 10 0,-10-8-2,4 5-1,6-4 1,-10-3 4,5 0-3,4 9-2,-6-6 0,6 6-1,-4-9 1,4 0 1,-9 8-12,5-1 1,5 0 10,-18-7 0,18 3 1,-5 4-1,-5-5 0,7 8-1,-10-10-23,10 0 1,-4 2 20,9 6 1,-3-6-30,-4 5 30,5-4 1,-15-1 1,9 5 16,1-4-26,-3 6 27,8-9-16,-17 10 2,16-7 0,-9 6 0,5-9 3,4 0-5,-6 10 0,6-8 0,-4 6-36,5-6 34,-8-2-2,10 10 0,-2-8-9,-6 5 1,6-4 5,-8-3 4,10 0 0,0 2-2,0 5 1,-2-4 2,-5 4 7,4-4-5,-7-3 0,10 2 3,0 5-6,0-4 9,-9 6-8,6-9 4,-6 0 0,6 0-2,-4 0-1,5 10-176,-8-8 101,10 8-227,0-10 160,0 0-446,-10 0 350,8 0-875,-8 0 478,10 0 636,0 0 0,0 10 0,0 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50:01.604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153 0 8220,'-3'12'-2145,"-2"-2"2134,-2 0 212,0-8-82,7 8-13,0-10 6,0 0-11,-10 0-7,8 0 36,-8 0-18,10 0 996,0 0-980,10 0-22,-8 0-35,18 0 1,-8 0 2,9 0 1,-6-3-3,-1-4 0,1 5 1,7-6 1,0 6-69,-1 2 1,1-3 0,0-4 1,7 5-3,0-6 0,-7 6-10,-8 2 0,1 0-32,7 0 92,-1 0-123,1 0 0,-7 0 41,-1 0 0,-7 0-76,8 0-249,-10 0 165,4 0-328,1 0 176,-7 0-374,6 0 155,-9 0 559,0 0 0,-9 0 0,-4 0 0</inkml:trace>
  <inkml:trace contextRef="#ctx0" brushRef="#br1" timeOffset="598">44 392 8688,'-12'0'-2251,"2"0"2232,10 0 0,-7 2 151,-1 6 20,1-6-61,7 8-2,0-10 1617,0 0-1537,10 0 68,-8 0-204,18 0 1,-8 7 59,10 0 1,-8 1-43,1-8 1,-1 0 11,8 0 0,0 0 14,-1 0-33,1 0 1,7 0-1,0 0 24,-2 0 0,4 0-29,-2 0 0,8 0 5,-8 0 1,7 0-58,-7 0 1,7 0 65,-7 0 0,0 0-134,-7 0 1,7 0 69,0 0 0,-7 0-41,-7 0-23,-1 0-235,8 0 144,-10 0-42,-2 0-180,-10 0-482,0 0 167,-10 0 217,8 0 173,-18 0 0,15 0 313,-9 0 0,7 0 0,-8 0 0,1-10 0,-8-2 0</inkml:trace>
  <inkml:trace contextRef="#ctx0" brushRef="#br0" timeOffset="1291">305 0 7791,'-12'22'55,"2"0"-23,10-1 1,0 1 56,0 0 1,0 7-56,0 0 0,0 10 11,0-3 0,0 5-14,0 3 1,0-1-3,0 1 1,0-8 15,0 0 1,0 1-2,0 6 0,0-9-120,0-5 1,0-5 105,0-2 0,0 7 8,0 0 0,0-7 4,0-7-86,0-1 61,0 8 0,0-8 7,0 1-13,0-10 1,3 7 20,4-5-31,-5-5 5,8 8 5,0-10 0,-5 7 13,9 1 61,-9-1-38,14-7 1,-9 2 56,5 6-55,4-6-22,-7 8 1,10-10 47,0 0-16,-1 9 0,1-6 14,0 4 1,0-5 3,-1-2 0,8 0-8,0 0 0,3 0 8,-3 0-24,-5 0 1,8 0 0,-11 0 39,1 0 0,7 0-14,0 0 0,0 0-49,-7 0 1,-7 0 45,-1 0 59,1 0-106,6 0-66,-9 0 224,-2 0 210,-10 0-1967,0 0 955,-10 0-993,8 0 795,-8 0 813,10 0 0,0 0 0,0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52:09.1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159 34 7203,'0'-6'521,"0"1"-625,0 5 276,0 0-139,0 5 1,0 1-21,0 5 0,-4 0-9,0 1 0,0-1-2,4 0 0,-1 0-10,-3 1 1,3 0-9,-3 3 1,2-4-21,-2 1 1,3-1-18,-3-4 0,3 0-156,1 0 0,0-3-114,0 3-216,0-4 205,0 2 334,0-5 0,0 0 0,0 0 0</inkml:trace>
  <inkml:trace contextRef="#ctx0" brushRef="#br0" timeOffset="350">204 90 7780,'7'0'212,"1"0"0,-5 0-138,5 0 1,1 0 6,6 0 0,-3-4 1,3 1 0,-1-1-17,1 4 1,-1-4-19,5 0 1,-6 1-45,2 3 1,-2-4-13,-2 0 1,0 0-172,1 4 259,-1 0-17,0 0-170,0 0-352,-4 0 278,-2 0-287,-5 0-1144,0 0 1613,-5 0 0,-2 5 0,-4 2 0</inkml:trace>
  <inkml:trace contextRef="#ctx0" brushRef="#br0" timeOffset="859">159 293 8237,'-8'6'0,"1"-2"-805,4-3 566,-7-1 382,9 0 17,-4 0-213,5 0 909,0 0-612,5 0-117,1 0 0,5 0-31,1 0 1,-4 0 11,4 0 0,-6-1-21,9-3 1,-5 3 1,5-3 1,-1 3-91,1 1 1,-2-4 86,6 0 0,-4 1-113,4 3 0,-4 0 76,4 0 0,-4-4-16,4 0 0,-6 0-50,2 4 1,-2 0-11,-2 0 1,0 0-12,1 0-24,-1 0-114,0 0 1,-3 0 110,-1 0 1,-4 2-414,0 1 121,-1-1-76,-2 3 70,0-5-47,-5 0-87,-2 0-124,-4 0 621,0 0 0,0-5 0,-1-2 0</inkml:trace>
  <inkml:trace contextRef="#ctx0" brushRef="#br0" timeOffset="1250">271 90 6874,'-1'-6'237,"-3"2"-162,3 3 18,-4 1 76,5 0-67,0 0-16,0 5 1,0-3 9,0 6 0,-1-1 8,-3 5 0,3-1-41,-3 0 0,3 2-5,1 2 1,-5 2-62,-3 6 0,2 4 0,-2 3 1,-3 4-77,-4 4 1,-1 0 115,1 4 0,-1 1-118,-3-1 1,-2-3 80,2-2 1,3-3-14,1-4 1,2-8-54,2-7 1,1-2-138,2-2 0,-1-3-43,6-1-342,-1-4-91,4 2 679,0-5 0,0 0 0,5 0 0,1 0 0</inkml:trace>
  <inkml:trace contextRef="#ctx0" brushRef="#br0" timeOffset="1650">114 507 7968,'0'11'298,"0"0"-213,0 1 1,1-1 15,3 0 0,-3 5-38,3 3 0,-3-1-4,-1 0 0,1 1-38,3 4 0,-3-1 48,3 1 1,-3 3-90,-1 0 1,0 1 40,0-5 0,0 1-107,0-1 1,0-3 26,0 0 0,0-6-160,0 2 1,0-2-98,0-2-129,0 0-213,0-4-25,0-2 270,0-5 413,0 0 0,5 0 0,-4-5 0,4-2 0</inkml:trace>
  <inkml:trace contextRef="#ctx0" brushRef="#br0" timeOffset="1958">373 439 8293,'0'-6'0,"0"0"-112,0 2 288,0 3-188,0-4 146,0 5-752,0 0 301,-5 0-158,3 5 195,-8 1 1,8 5-14,-6 0 0,5-1 293,-5-2 0,6 2 0,-8-4 0,3 5 0</inkml:trace>
  <inkml:trace contextRef="#ctx0" brushRef="#br0" timeOffset="2249">204 563 8281,'0'-6'129,"1"1"2,3 5 0,-2 0 38,6 0-95,-1-5 0,6 4-86,2-3 0,-2-1 60,6 1 0,-4-1-15,4 1 0,0 2 16,3-6 1,1 4-32,-1-3 1,0 4-53,-4 0 0,2 1-175,-5 2 0,0-3 59,-3-1 1,-5 0-479,1 4 366,-6 0 0,3 1 160,-5 3 0,-1-1-197,-3 4 1,2-3 7,-6 3 0,4 0 291,-3 0 0,-1 3 0,-3-3 0,0 4 0</inkml:trace>
  <inkml:trace contextRef="#ctx0" brushRef="#br0" timeOffset="2660">395 518 8293,'0'-6'-1770,"0"1"1639,0 5 876,0 0-423,0-5-138,0 3-220,0-3 153,0 5 45,0 0-131,0 5 1,0-2 36,0 4 1,0 1-1,0 3 0,0 2 2,0 2 1,1-1-13,3 4 0,-3-3 11,3 4 1,-3 1-3,-1 6 1,0-1-9,0 5 0,0-3-42,0 3 0,0-5 1,0 1 1,0 2-11,0-2 1,0 0-99,0-3 0,4-1-18,0 1 1,0-6 35,-4-2-407,0-2 49,0-2 45,0 0 57,0-5-352,0-1 537,0-5 1,0-5 142,0-2 0,0-3 0,-5-1 0,-2-1 0</inkml:trace>
  <inkml:trace contextRef="#ctx0" brushRef="#br0" timeOffset="3150">204 743 7803,'-7'0'-338,"2"0"1,4 0 631,-3 0-137,3 0-228,-4 0 287,5 0 443,0 0-616,5 0 0,-2 0 122,4 0-72,1-5 1,3 4-64,0-3 1,4-1-19,0 1 1,1 1 13,-1 3 1,-1-2-14,5-1 1,-1 1-32,0-1 0,4 0-11,-4-1 0,0 3-25,1-3 1,-4 3 72,3 1 0,-4 0-170,1 0 0,-6 0 84,-2 0-21,1 0-38,-2 0-42,-1 0 66,-5 0-4,0 0-394,0 5 246,0-4-319,-5 4 267,-1-5 0,-5 0 306,-1 0 0,6 0 0,-4 5 0,4 2 0</inkml:trace>
  <inkml:trace contextRef="#ctx0" brushRef="#br0" timeOffset="3592">170 890 7311,'0'-7'-190,"0"2"340,0 5 202,0 0 1,1-3-280,3-1 0,-2 0 10,6 4 1,-4 0-4,3 0 1,1 0-4,3 0 1,4 0-10,0 0 1,1 0-23,-1 0 1,3-1-3,4-3 0,1 3-53,-1-3 1,-3 3-148,0 1 0,-2 0 97,2 0 1,1 0 78,-5 0 1,0 0-59,-4 0-73,1 0 41,-1 0 1,-4 0 54,1 0 0,-6 1-18,2 3-10,-3-3 12,-1 4 0,-1-1-66,-3 0-57,3-1-98,-4-3 60,0 5 192,-1-3 0,-5 8 0,-1-4 0</inkml:trace>
  <inkml:trace contextRef="#ctx0" brushRef="#br0" timeOffset="4132">125 1104 7919,'7'0'174,"1"0"0,-1 0-39,5 0 1,-1 0-83,0 0 1,0 0-5,1 0 0,-1-4-27,0 0 0,4 0-13,0 4 0,5-1 81,-1-3 1,-1 3-36,0-3 0,1 3-15,4 1 1,-1 0-3,1 0 1,-2-1 4,-2-3 0,2 3-10,-2-3 0,-2 3-4,2 1 0,-4 0-40,4 0 1,-5 0 98,1 0-112,2 0 1,-4 0 52,2 0-25,-3 0 0,-4 0-24,-1 0-5,-4 5 6,2-4-7,-5 4-328,0-5-255,0 0 1,-5 5 0,-2 1-1</inkml:trace>
  <inkml:trace contextRef="#ctx0" brushRef="#br0" timeOffset="4826">767 11 6690,'-7'-6'605,"2"1"-342,5 5 10,0 0-205,0 5 1,0 1 11,0 6 0,4 0 71,0 3-74,0-2 1,-3 4 0,1-2-39,2 4 1,0 2 59,-4 2 1,4-1 54,-1 1 1,1-1-107,-4 1 0,0 3-1,0 0 0,0 4-37,0-3 0,0 3-1,0-4 1,0 1 16,0 0 1,0-9-15,0 1 1,0-1-182,0-3 1,0 0-57,0-4-442,0-5-111,0-1 382,0-5 1,1 0 147,3 0 0,-1-5 88,4-2 0,-3-3 160,3-1 0,-4-6 0,7 0 0,-4-6 0</inkml:trace>
  <inkml:trace contextRef="#ctx0" brushRef="#br0" timeOffset="5441">857 90 7802,'0'-6'-1516,"0"0"1712,0 2 50,0 3-124,0-4-109,0 0 58,0 3 1,0-4 72,0 2-4,5 3-65,1-4 1,5 5-27,1 0 0,-1-4-5,0 1 0,0-1-99,1 4 1,-1 0 102,0 0 1,4 0-91,0 0 1,1 0 78,-1 0 0,-2-4-31,2 0 1,-3 1 3,0 3 0,-1 0 11,0 0-28,0 0 1,1 0 1,-5 0 22,1 0 13,-6 0 50,3 0-64,-5 5 0,0-3-1,0 6 8,0-6 10,0 8-14,0-4 1,2 4 0,1-2 1,-1-2 34,1-2 1,-1-2 21,-2 6-54,0-6-12,0 8 1,0-7-1,0 4 0,0-3-13,0 4 1,0-5-4,0 5 1,0-4 1,0 3 0,0-3-17,0 3 52,0 1 1,0 3 3,0 0 0,0 1 55,0-1 1,3 4-66,1 0 1,0 4 69,-4-4 0,0 5-72,0-1 0,0 1 6,0-2 1,4 4-30,-1-4 1,1 0-10,-4 1 1,0-6-34,0 2 0,0 2 56,0-2 1,4 0-135,0-4-50,-1 0-305,-3 1 302,0-1-402,5-5-35,-3-1-114,3-5 723,-5 0 0,0 0 0,5-5 0,1-1 0</inkml:trace>
  <inkml:trace contextRef="#ctx0" brushRef="#br0" timeOffset="5933">846 236 7835,'11'0'172,"0"0"0,0-3-122,1-1 1,-1-1-10,0 1 1,5 3-125,3-3 1,-1-1 47,0 1 1,-3 1 73,4 3 0,-4-2-170,4-1 0,-5 1 31,1-1 34,-3 1 1,-1 2-58,1 0-227,-6 0-55,4 0 181,-9 0-195,4 0 313,-5 5 0,-1-3 106,-3 1 0,3 4 0,-9-1 0,4 5 0</inkml:trace>
  <inkml:trace contextRef="#ctx0" brushRef="#br0" timeOffset="6309">823 439 8142,'-6'0'-1158,"1"0"1263,5 0 123,0 0 1,1-4-134,3 1 0,-2-1 8,6 4 0,-5-4-55,5 0 0,0 1-23,3 3 1,1-2-16,3-1 0,-2 1 75,2-1 1,1 1-142,-1 2 1,4 0 40,-4 0 1,5 0-10,-1 0 0,-2 0-32,2 0 0,-5 0-4,1 0 0,-3 0-59,-1 0-270,1 0 56,-1 0 232,-5 0-254,-1 0 162,-5 5 1,0-2 192,0 4 0,-3-3 0,-1 4 0,-5-6 0,3 8 0,-6-4 0</inkml:trace>
  <inkml:trace contextRef="#ctx0" brushRef="#br0" timeOffset="6676">823 574 8353,'-8'0'0,"1"0"-154,4 0 0,-3 0-394,2 0 218,3 0 248,-4 0 266,5 0 110,0 0-48,5 0 0,1 0-112,6 0 1,-1 0 3,0 0 0,2 0-43,2 0 1,-3-1 24,3-3 0,2 3-151,-2-3 0,3 3 159,-3 1 1,5 0-29,-1 0 0,1 0-142,-1 0 0,1 0-198,-5 0 1,4 0-18,-4 0-170,0 0 141,-4 0 45,-5 0 23,-1 0 1,-5 1 63,0 3 1,-1-1-183,-3 4 1,-2-1 335,-5 2 0,3 1 0,1-6 0,-1 6 0,-8-3 0,-2 6 0</inkml:trace>
  <inkml:trace contextRef="#ctx0" brushRef="#br0" timeOffset="7175">823 653 8353,'6'0'-2421,"-1"0"2456,-5 0 0,0-1 113,0-3-79,0 3 7,0-4 2,5 5-2,-4 0 49,5 0-5,-6 0 165,0 0-172,5 0 186,-4 0-233,4 0 1,-5 1 5,0 3 0,0-2-20,0 6 1,0-4 3,0 3 0,0 1-27,0 3 0,0 0-25,0 0 0,0 1 3,0-1 0,0 1 35,0 3 1,0-1-3,0 5 0,0-4-7,0 4 1,0-4 14,0 4 1,-4-2-27,0 2 0,-1 2-2,1-2 0,3-2 13,-3 2 0,-1-1-7,2 0 0,-6 0-66,1-3 1,2-3 64,-1 4 0,0-4-111,0-1 0,-3 1 95,2-1 1,2 0-165,-1 0 0,3-3-129,-4-1 39,6-4 1,-4 2-141,2-5-411,3 0 796,-4 0 0,6-1 0,3-3 0,-3 3 0,9-14 0,-4 2 0</inkml:trace>
  <inkml:trace contextRef="#ctx0" brushRef="#br0" timeOffset="8083">1082 619 6614,'-6'0'712,"1"0"-686,5 0-11,0 0 88,-5 0 48,3 0 18,-3 0-120,5 0-27,0 5 35,0 2 1,0 4-11,0 0 0,0 0-33,0 1 0,0 3-3,0 0 0,0 3 32,0-3 1,0 5-4,0-1 0,0-1-51,0 1 1,0-2 41,0 2 1,0-3-44,0-5 1,4 1 22,0-1 1,0 4-7,-4 0 0,0 0 14,0-4 0,3 0 21,1 1-50,0-1 0,0 0 46,-1 0 15,1 1 0,-4-1-79,0 0 1,4-3-86,0-1 71,-1-4 41,-3 7 0,2-9-14,1 3 14,-1 2 30,3-5 0,-4 8-1,3-5 0,-3 1 15,3-1 0,-2-3-33,2 3 1,-1-2 14,4 2-31,-4-3 1,5 5-16,-4-2-15,5-3 44,-3 4 1,5-5-25,1 0 23,-1 5 1,0-3 0,0 1 0,1-1-9,-1-2 0,0 0 3,0 0 14,1 0-7,4 0 0,-4 0-8,3 0 0,-6-2-2,-1-1-4,-1 1 0,1-3 6,-1 5-1,-4 0 5,2 0-10,-5-5 3,0 4-1,0-4 2,0 5 1232,0 0-1166,0-5 0,0 3-49,0-6-147,0 6 1,3-8 121,1 2 0,0 2-154,-4-2 0,0 0-27,0-8 1,4 4-267,0-3 0,-1-1 456,-3 1 0,5-10 0,2 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52:20.6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 35 7358,'-6'0'137,"1"0"54,5 0 347,0 0-382,5 0-165,1 5 1,4-3 73,-2 6 0,2-2 42,-3 1-92,3 3 1,2-3-14,-1 4 0,-4-4 12,1 1 0,-2-4-10,2 3 1,0-3-95,-4 3 0,4-3 39,-5 4-161,1-6 1,0 4-259,0-2-51,-1-3 104,-3 4-200,0-5 617,0 0 0,0 5 0,0 2 0</inkml:trace>
  <inkml:trace contextRef="#ctx0" brushRef="#br0" timeOffset="341">69 170 8292,'-8'0'-964,"0"0"723,6 0 0,-4 0 439,2 0-61,3 0 6,-4 0-46,5 0 0,0 1 104,0 3 0,1-3-124,3 3 0,-2 1 4,6-1 1,-5 1-27,5-2 1,-2 0 29,2 4 1,2-4-98,-3 1 0,0 1 16,0-2 1,1 5-29,3-4 0,-4 1-15,1-2-9,-1-1 61,5 8 0,-2-8-23,-3 6-964,3-6 676,-4 8 0,2-7-454,-1 4 752,-4-4 0,7 7 0,-4-4 0</inkml:trace>
  <inkml:trace contextRef="#ctx0" brushRef="#br0" timeOffset="883">12 969 6303,'-6'0'170,"1"0"-56,5 0 1868,0 0-1867,5 0 1,-4-1 78,3-3-128,2 3 0,-3-9 1,4 2 1,-3-2-12,3-1 1,0-4 2,0 0 1,3-9-101,-2 2 0,6-7 109,1 3 0,0-5-368,-4 1 1,0-2-91,0 2 0,1-2-72,-1 2 0,0-3 462,0-1 0,6 1 0,0-1 0</inkml:trace>
  <inkml:trace contextRef="#ctx0" brushRef="#br0" timeOffset="1448">451 68 8500,'-6'0'-910,"1"0"866,5 0 555,0 0-361,0 5 1,0 2-61,0 4 0,0 4 17,0 0 0,1 5-23,3-1 1,-3 3 51,3 5 1,-3-4-246,-1 4 1,0 0 134,0-1 1,4 4-184,0-3 0,0-5 9,-4-3 1,0-2-86,0 2 1,0-2-130,0-6-237,0 0 187,5 0 73,-4-4 1,5-2 338,-2-5 0,-2-2 0,6-1 0,-6 1 0,8-13 0,-3 3 0</inkml:trace>
  <inkml:trace contextRef="#ctx0" brushRef="#br0" timeOffset="2015">541 68 8408,'-6'0'-972,"-4"0"1,9-1 1178,-3-3-102,3 3 0,2-5-47,3 2 1,-2 3 32,6-3 1,-1-1 21,5 1 0,-1-1-28,0 2 1,0 1 8,1-1 0,-1-2-91,0 1 1,1 0 61,-1 4 0,0-4-134,0 1 1,2-1 60,2 4 1,-3 0-18,3 0 1,-2 0 23,-2 0 1,-3 0-6,-1 0 0,1 0-35,3 0 6,-5 0 26,4 0 7,-9 0 7,4 0 0,-5 1 29,0 3 6,0-3-34,0 9 0,0-7 9,0 4 42,0-4-48,0 7 0,0-8 67,0 6 0,0-5-60,0 5 0,0-4 122,0 3-103,0 1-21,0 3 1,0 0 12,0 0 1,0 1 0,0-1 1,0 0 94,0 0 1,0 2-93,0 2 0,0-2 9,0 2 1,0 2-8,0 2 0,2-2-38,1 2 1,-1 0 15,1 3 0,-1 1-13,-2-1 1,1-3-33,3 0 1,-3-2-9,3 2 1,-3 1-88,-1-5 0,0 0 74,0-3 1,4-1-197,-1 0 1,1-3 20,-4-1-145,0-4 52,0 2-373,0-5 645,0 0 0,0-5 0,0-2 1</inkml:trace>
  <inkml:trace contextRef="#ctx0" brushRef="#br0" timeOffset="2424">530 294 7236,'-6'0'-289,"1"0"458,5 0 106,0 0-141,5-5 1,1 2 9,5-4-59,1 4 1,3-6-107,0 6 0,0-5 116,-4 4 0,0-1-153,1 2 0,3 1 72,0-1 0,0 1-213,-4 2 0,0-3 55,0-1 0,-3 0-262,-1 4 283,1 0 1,-1 0-168,1 0 125,-6 0-38,3 5 203,-5 1 0,-1 4 0,-3-2 0,-2 2 0,-5-4 0</inkml:trace>
  <inkml:trace contextRef="#ctx0" brushRef="#br0" timeOffset="2724">530 429 7203,'5'-7'200,"-2"1"-78,4 2 0,1 3-48,3-3 0,0-1 4,0 2 0,1-2-167,-1 1 1,2 3 168,2-3 0,-3 3-185,3 1 1,1 0 79,-1 0 0,0 0-154,-3 0 1,-1 0 17,0 0-45,0 0 64,1 0 1,-5 0-153,1 0 89,-6 5 1,2 0 204,-8 2 0,3 3 0,-14-4 0,2 6 0</inkml:trace>
  <inkml:trace contextRef="#ctx0" brushRef="#br0" timeOffset="2981">541 586 7168,'7'-5'219,"3"4"0,-4-8-134,5 6 1,0-2-163,1 1 1,0 3 100,3-3 0,-2-1-185,2 1 1,-3 0 68,0 4 0,-1 0-73,0 0 0,0 0-12,1 0 1,-5 0-301,1 0 477,-6 0 0,8 5 0,-4 2 0</inkml:trace>
  <inkml:trace contextRef="#ctx0" brushRef="#br0" timeOffset="3349">586 722 8217,'-6'0'86,"-4"0"40,9 0 176,-9 0-332,9 0 1,-6 3 229,4 1-202,1 5 0,-4-3 43,2 5 0,3 1-63,-3-1 0,-1 1 22,2 3 0,-6-1-73,1 5 0,2 0 32,-1 3 0,-1-1-165,-3-2 0,3 1 29,1-5 0,1 1-12,-2-1-447,-2-2-99,9 3 735,-4-4 0,5-6 0,5-1 0,1-5 0</inkml:trace>
  <inkml:trace contextRef="#ctx0" brushRef="#br0" timeOffset="3632">733 800 8389,'0'7'-1008,"0"-2"1,0-4 1697,0 3-82,0-3-121,0 4-358,0 0 0,1-3-50,3 6 1,-2-6-35,6 2 0,-4 1 0,3-1 1,-1 1-3,2-1 0,2-2-120,-3 6 1,5-5-237,3 5 0,-3-4 136,3 3 0,3-3-744,0 3 921,-1-4 0,9 7 0,-2-4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52:26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79 6953,'0'-6'368,"-5"1"-71,3 5-101,-3 0-38,5 0 237,0 0-337,0 5 0,0-2-13,0 4 1,0 1-106,0 3 0,0 0 78,0 0 0,0 1-113,0-1 0,0 0 142,0 0 1,0 1-20,0-1 0,0 0-382,0 0 1,0 1 128,0-1 1,0-3-549,0-1 252,0 1 521,5 3 0,-3-5 0,3-1 0</inkml:trace>
  <inkml:trace contextRef="#ctx0" brushRef="#br0" timeOffset="659">181 23 7802,'0'-6'-1086,"0"1"1398,0 0-236,0 4 2,0-4-20,0 5 275,0 0-267,5 5-18,-4 1 1,4 5 15,-5 0 0,0 1 27,0-1 0,4 0-4,-1 0 0,1 4-17,-4 0 1,0 4-8,0-4 1,0 5-10,0-1 1,1-2 14,3 2 1,-3 0-20,3 4 1,-3-1-15,-1 1 1,0-1-1,0 1 1,0-2 9,0-2 0,0 1 3,0-5 1,4 3-12,0-3 1,0 5-3,-4-1 0,0-1-29,0 1 0,0-6 39,0 2 0,3 2-98,1-2 1,0 0 4,-4-4 1,0 4-9,0 0 1,0 0 106,0-4 0,4 0-3,-1 1 1,1-1 3,-4 0 0,0 0 9,0 1 1,0-1-61,0 0 1,0 1 24,0-1 0,0 0-11,0 0 0,1 1-12,3-1 1,-3 4-3,3 0 1,-3 0 4,-1-4 0,0 0-17,0 1 1,0 0 0,0 3 1,0-2-1,0 2 0,0-3 7,0-1 0,0-3 6,0-1 1,2 1-7,1 3 1,-1 0-1,1 1 1,-1-5 0,-2 1-37,0-1 0,0 1-44,0-1-128,0-4-333,0 2-485,0-5-99,0 0 1127,0-5 0,5-1 0,1-6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52:31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158 113 8503,'-7'0'-1049,"2"0"1,4 0 1568,-3 0-357,3 0-85,-4 0 405,5 0 218,0 0-518,5 0 0,1-1-21,6-3 0,-1 3 9,0-3 1,0 3 12,1 1 0,-1-4-166,0 0 1,0 0 120,1 4 0,-1 0-194,0 0 0,1 0 40,-1 0 1,0 0-47,0 0 1,-3 0 40,-1 0 0,-3 0-56,4 0 0,-6 0 31,3 0 1,-4 0-451,3 0 138,-3 0-306,4 0-56,-5 0-378,0 0 1097,-5 0 0,4 0 0,-9 0 0,4 0 0</inkml:trace>
  <inkml:trace contextRef="#ctx0" brushRef="#br0" timeOffset="681">11 394 6273,'-6'0'350,"1"0"132,5 0 658,0 0-903,5 0 42,1 0-190,6 0 0,-1-1-26,0-3 0,0 3 19,1-3 1,-1 3-4,0 1 1,0-1-32,1-3 1,-1 3-19,0-3 0,4 3-60,0 1 0,0 0 56,-4 0 1,2-4 0,2 0 0,-3 1-21,4 3 1,-4 0-8,-1 0 1,1 0 11,-1 0 1,0 0-6,0 0 1,1 0 61,-1 0 0,-4 0-43,1 0 1,-1 0-3,5 0-29,-1 0 1,0 0-1,0 0 0,-3 0 61,-1 0-2,1 0-101,3 0-25,0 0 84,1 0 0,-5 0-5,1 0 5,-6 0 1,4 0-10,-2 0 0,-3 0-127,4 0-19,-5 0-11,0 0-35,5 0-155,-3 0 151,3 0-398,-5 0-1569,0 0 2161,0 5 0,-5-4 0,-2 4 0</inkml:trace>
  <inkml:trace contextRef="#ctx0" brushRef="#br0" timeOffset="1150">248 383 7340,'0'6'327,"0"4"1,0-3-170,0 4-121,0 0 0,0 0 35,0 1 1,4-1-13,-1 0 1,1 1-26,-4-1 1,0 0-18,0 0 0,0 1 22,0-1 0,0 0-3,0 0 1,0 1-50,0-1 1,0 0 56,0 0 0,0 1-19,0-1 0,0 4 8,0 0 0,0 0-4,0-4 1,0 0-9,0 1 0,-1-1-7,-3 0 0,3 1-6,-3-1 0,-1 0 10,1 0-39,-5 6 1,7-5 40,-6 3 0,5-2-57,-5-2 0,6-4-91,-2 1-23,-2-6-102,4 8-411,-3-8 161,5 3 47,0-5 1,0-5 454,0-3 0,0-7 0,0-2 0</inkml:trace>
  <inkml:trace contextRef="#ctx0" brushRef="#br0" timeOffset="1566">608 45 7036,'-6'-6'310,"1"1"-186,5 5 416,0 0-497,0 5 0,0-2-11,0 4 0,1-3-42,3 3-145,-3 1 1,5 2-58,-2-3 0,-3 3 66,3-2 1,-1-2-350,0 2 238,-1-6 0,4 7 1,-2-5 256,-3 4 0,9-1 0,-4 4 0</inkml:trace>
  <inkml:trace contextRef="#ctx0" brushRef="#br0" timeOffset="1831">721 12 8426,'6'0'-501,"-1"0"189,-5 0 501,0-5 63,0 3 45,5-3 33,-4 5-113,4 5 1,-1-2 94,0 4-279,-1 1 0,1 3 43,0 0 0,0 1-85,-4-1 1,3 0 41,1 0 0,0 1-184,-4-1 1,4-4 85,-1 1 0,1-1-240,-4 5-335,0-1 1,4 0 639,0 0 0,0 1 0,-4-1 0</inkml:trace>
  <inkml:trace contextRef="#ctx0" brushRef="#br0" timeOffset="2666">800 530 7811,'-8'0'-1184,"0"0"1816,6-5-469,-8 3 5,9-3-173,-4 5 172,5 0 38,0 0 1,3-1-94,1-3 1,1 3 58,-1-3 3,-3 3-52,9 1 26,-3 0-65,4 0 0,-4 0 41,1 0-50,-1 0-130,5 0 1,-1 0 17,0 0 1,-3 0 104,-1 0 0,1 0 77,3 0-120,0 0 0,0 0 4,1 0 1,-1 0-55,0 0 0,-3 0 67,-1 0 0,1 0-31,3 0 1,-4 0 47,1 0-42,-1 0 1,3 1-15,-2 3 1,2-3-9,-3 3 30,-2-3-2,6-1 5,-5 0 33,0 0-22,4 0 99,-4 0-101,6 0-14,-1 0 114,-5 0-103,4 0-6,-9 0 79,9 0-47,-3 0-26,-1 0 1,4 0-94,-4 0 91,5 0 0,-3 0-118,-1 0 121,-4 0-168,2 0 0,-4 0 126,3 0-23,-3 0-244,4 0-405,-5 0 186,0 0 1,0-5-1,0-1 1</inkml:trace>
  <inkml:trace contextRef="#ctx0" brushRef="#br0" timeOffset="3458">1655 102 8049,'-6'5'301,"1"1"-435,5 5 1,0 0 112,0 1 0,-4-5-200,1 1 1,-1-1 134,4 4 1,-1-3-294,-3 0 253,3-1 1,-6 4 12,4 1 1,1-5-52,-1 1 164,1-6 0,-3 8 0,-1-4 0</inkml:trace>
  <inkml:trace contextRef="#ctx0" brushRef="#br0" timeOffset="4332">1678 102 6983,'6'-5'365,"4"3"-306,-2-1 0,2 1 90,1 2 0,0 0-76,0 0 0,4-1-81,0-3 0,4 3 96,-4-3 0,5 2 3,-1-2 0,1 3-91,-1-3 1,1 3-149,-5 1 1,1-4 67,-1 0 1,-6 1 94,2 3 1,-6 0-113,3 0 45,-6 0 13,3 0 13,-5 0 3,0 0 20,0 5 3,0-4 0,-1 4-11,-3-5 31,3 5-23,-4-4 203,5 4-134,0 0-27,0-4 0,-4 6 33,0-4 13,1-1-124,3 3 90,0 0-47,0-4 0,0 5 34,0-2-54,0-3 1,-4 5 33,0-2-29,0-3 1,4 6 102,0-4 9,0-1 125,0 8-173,0-4-45,0 5 27,0 0 0,-1 0 6,-3-4 1,3 3 16,-3-2-31,3 2 0,1 1-21,0 0 1,-1 0-5,-3 1 0,3-1 5,-3 0 1,3 0-6,1 1 0,-4 0 17,0 3 0,1-2-1,3 2 0,-4-3 13,0-1 0,-1 1-14,1-1 1,3 0 22,-3 0 0,-1 1-10,2-1 1,-2 0 4,1 1 1,1-1-29,-4 0 1,4-3-4,-1-1 0,-1 1-9,2 3 1,-2-4 24,1 1 0,3-1-31,-3 5 0,1-5 62,0 1-26,1-1 1,-6 4 12,4 1-14,0-1 0,0 0-18,1 0 0,-2-1 11,1-2 1,3 2-37,-3-3 1,1 0 36,0 0 1,1 1-28,-1 3 0,0-4 6,-1 1 1,3-4-8,-3 3 12,3 1 2,-4 3 1,4-3-5,-3-1 1,-1-3 2,1 3 1,1-3-11,3 4 13,-5-6-28,3 8-66,-8-4-13,9 6-35,-9-1-262,9-5-202,-4-1 150,5 0-191,0-4 420,0 4 0,0-6 221,0-3 0,0-2 0,0-5 0</inkml:trace>
  <inkml:trace contextRef="#ctx0" brushRef="#br0" timeOffset="4957">1723 417 7609,'-6'0'-285,"1"0"558,0-5-337,3 4 173,-3-4 116,5 5 110,0 0-229,5 5 0,-2-4-71,4 3 1,-3-2 5,4 2 1,-5-3 47,5 3 0,-4 1 82,3-1-81,1 4 1,3-3-24,0 3 0,-3 2-67,-1-2 0,1-2 71,3 1 0,0-3-22,0 4 0,-3-2-33,-1 1 1,1 2 2,3-5 0,-3 5-24,-1-2 0,-3-2-39,4-1-111,-6 2 187,8-5-419,-9 9 221,4-8-438,-5 3 29,0-5 338,0 0 0,5 0 0,2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52:39.2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1 8100,'0'6'444,"0"4"-305,0-4-102,5 5 1,-2-1-5,4-2 0,-4 2 6,1-3 0,-2 0 16,2 0 1,-3 1-6,3 3 0,1 0-39,-1 1 1,1-1 34,-2 0 1,-1 0-60,1 1 1,0-1 51,1 0 1,-3 4-13,3 0 0,-2-1-19,2-7 1,-3 3 2,3-2 0,-3 2 22,-1 1 0,4 0-6,0 1 1,-1-5-12,-3 1 0,0-1 10,0 4 1,0 1 37,0-1-38,0 0 1,0 0-91,0 1 105,0-1 0,0 0 39,0 1-49,0-1 1,0 0 0,0 0 0,0-3 30,0-1-37,0 1 0,0 3 16,0 0 1,0-3 35,0-1-63,-5 1 1,4 3 43,-3 0-31,-2 1 1,5-1-7,-3 0-10,-2 0 1,3 1-12,-4-1 0,4-4-7,0 1 0,0-4 15,-1 3 0,3-3 8,-3 3 0,-1-3-20,2 4 1,-1-4 3,4 3 0,-1-4-1,-3 0-4,3 4 2,-4-1 0,1 1-13,0 1 25,0-6-344,4 8 312,-5-8-398,4 3 115,-4 0-153,5-4 12,0 4-436,0-5 592,0 0 1,0-5-1,0-1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52:57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357 11 6818,'-6'0'468,"1"0"-633,5 0 277,0-5-101,0 4 80,0-4 71,0 5 31,0 5 45,0-4-107,0 9-65,0-4 0,0 6-22,0-1 1,0-4-20,0 1 0,4-1-4,-1 4 1,1 0 23,-4 0 0,0 1-15,0-1 0,0 0-10,0 0 1,0 0 0,0 0 0,0 4-32,0 0 0,0 0 42,0-4 1,0 4-27,0 0 0,0 1 22,0-1 0,0-3-47,0 3 1,0-3 36,0-1 1,0 0-5,0 1 1,0-5-18,0 0 0,0 1-3,0 3 5,0 0 0,0 0-2,0 0 0,0-3-21,0-1 36,0 1-8,0 3-5,0 0-1,0 0 1,0-4 6,0 1 0,0-4 2,0 3 1,0-3-11,0 3 10,0-4-12,0 7 6,0-4-2,0 5 2,0 0 0,0-4-1,0 1 1,0-4-2,0 3 1,0-3 1,0 3 0,0-3 19,0 3 0,0-3-16,0 3 204,0-4-200,0 7 5,0-4-5,0 5-7,0 0 0,0-3 10,0-1 0,0-3 9,0 3 115,0-4-110,0 7-10,0-4-14,0 5 9,0 0 0,0-4-7,0 1 1,0-4-6,0 3 0,0-3 30,0 3-8,0-4-309,0 7 161,0-4-206,0 0-25,0 4 76,0-9 1,0 5-217,0-2-232,0-3 420,0 4 312,0-5 0,0-10 0,0-2 0</inkml:trace>
  <inkml:trace contextRef="#ctx0" brushRef="#br0" timeOffset="990">23 123 7616,'0'6'222,"0"4"-269,0-3 0,0-1 46,0 2 1,0-1-21,0 4 0,0 1 5,0-1 1,0 0-23,0 0 1,0 0-64,0 0 106,0 0 0,0 0-12,0 1 0,0-5 7,0 0 0,0-3-3,0 4 0,1-6 2,3 2 2,-3 2 40,4-5 7,-5 9 188,5-9-221,1 4 1,2-5 72,-1 0 0,-3 0-17,3 0-30,1 0 0,3 0 43,0 0 0,0 0 4,0 0 0,0 0-12,1 0 0,-5 0 15,0 0 1,1 0-6,3 0 1,0-3-24,0-1 0,0 0 69,1 4 1,-1 0-62,0 0-39,0 0 0,0 0 2,0 0 1,0-4-3,0 1 10,1-1 0,-1 4 4,0 0 1,-1-1-63,-3-3 0,3 3-5,-2-3 0,-2 3 18,1 1 13,1 0 16,3 0-28,0-5 0,0 4-4,0-3 1,-3 3-1,-1 1 0,-3 0-3,3 0 16,1 0 0,3-1 8,0-3-30,0 3 1,0-4 38,0 5 0,-3 0 35,-1 0-57,0 0 1,3-2-1,-2-1 1,-2 1-1,-2-1-1,-3 1-330,4 2-513,-5 0 1,5 5 0,1 2-1</inkml:trace>
  <inkml:trace contextRef="#ctx0" brushRef="#br0" timeOffset="1314">636 56 8509,'-8'0'-362,"1"0"634,4 0 180,-2 0-739,0 0 210,4 0 129,-4 0 1,5 5 0,0 1-15,0 5 1,0 0 3,0 0 0,0 1-62,0-1 0,1 1 10,3 3 0,-3-3-184,3 3 0,-3 1 181,-1-1 0,2 1-135,1-1 0,-2-3-240,3 3 0,-3 1 129,-1-1 0,0 0 259,0-4 0,0 0 0,0 0 0</inkml:trace>
  <inkml:trace contextRef="#ctx0" brushRef="#br0" timeOffset="2316">1 590 7972,'0'-6'-515,"0"1"1,0 4 701,0-3-57,0 3-45,0-4 681,0 5-682,0 5 0,0-2-25,0 4 0,0 0 1,0 5 1,1-1-122,3 0 1,-3 1 84,3 3 0,-3-3-127,-1 3 1,0 1 137,0-1 1,4 4-121,-1-4 1,1 1 82,-4-1 0,0-3 5,0 3 0,0 1 7,0-1 4,0 0 1,4-4-13,0 0 0,-1-4 17,-3 1-92,0-6 85,0 8-105,0-9 59,0 4-12,0-5 42,5 0 20,-4 0 1,4-1 26,-5-3-15,0 3 0,2-4-18,1 5 99,-1 0 1,4 0 26,-3 0 17,-1-5-98,8 4 0,-4-5 12,5 2 1,-4 3-15,1-3 1,-1 2-7,4-2 0,0 3-36,1-3 0,-1-1 77,0 1-109,0 1 80,5-2-43,1 3 1,1-4 6,-3 2 1,-3 3-2,-1-2 0,-3 1 1,-1 2-19,0 0 66,4 0-38,1 0 0,-5 0-72,0 0 0,-3 0 106,4 0 0,-5 0 7,5 0 1,-5 0-47,5 0 1,-4 0 10,3 0 0,-1-1-43,2-3 0,2 3 70,-3-3-102,3 3 0,1 1 59,0 0 0,0 0-41,0 0 0,1 0 36,-1 0 0,0 0-4,0 0 0,-4 0-1,1 0 1,-1 0 26,4 0-12,0 0 1,1 0-12,-1 0 1,-4 0-32,1 0 1,-5 0 29,5 0 1,-5 0-37,5 0 0,-4 0 29,3 0 0,-3 0 4,3 0-14,-4 0 1,5 1-2,-4 3 1,1-3-59,-1 3-1,-3-3-238,9-1 237,-9 0 0,5 0-551,-2 0-193,-3 0 347,4 5 0,-4-4-12,3 3 472,-3-3 0,4-1 0,-5 0 0</inkml:trace>
  <inkml:trace contextRef="#ctx0" brushRef="#br0" timeOffset="2681">714 546 8315,'-7'0'-1252,"-3"0"1324,9 0 301,-4 0-156,5 5-75,0 1 1,0 1-18,0 1 1,0-1 6,0 4 0,0 1-60,0-1 1,4 0 23,0 0 1,-1 1-138,-3 3 0,2-1 83,1 4 0,-1-4-158,1 1 0,-1 1-49,-2-1 0,0 0-185,0-4 0,1 0 76,2 0 0,-1 0 274,1 0 0,4 0 0,-1 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12:06.8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8 277 8730,'-4'0'454,"1"0"1780,3 0-2159,7 0-34,-6 0 0,7 0 24,-6 0-6,-1 0-22,6 0 0,-5 0 46,3 0-9,-3 0-37,4 0 0,-4 0-35,3 0 0,-2 0 73,2 0-5,-3 0-48,5 0 1,-6 0 9,4 0 1,-2 0-33,2 0 1,-2-2 8,2-1 1,-3 1-57,3 2-19,-3 0 65,5 0 1,-3 0 1,1 0 26,0 0 19,-3 0-8,5 0 1,-5 0-12,3 0 8,-3 0-34,4 0 0,-4 0-3,3 0 1,-2 0 123,2 0-93,-3 0 41,4 0-43,-1 0 0,2 0 4,1 0 1,-3 0-32,0 0 0,-2 0 1,2 0 1,-3 0-14,4 0-13,-1 0 0,2 0 1,1 0 28,0 0 0,-3 0-17,0 0 1,-2 0 16,2 0 1,-3 0-1,3 0 0,-2 0 7,2 0 0,-2 0 2,2 0 1,-3 0 33,3 0-19,1 0 0,1 0-89,1 0 1,-3 0 76,0 0-236,0 0 158,3 0 22,0 0 0,-1 0 22,1 0 2,-4 0 0,3 0 8,-2 0 11,-1 0 33,2 0 0,-2 1-46,1 1 66,2-1-51,-3 2 14,4-3-19,-1 0 0,1 0 0,0 0-7,-1 0 0,-1 0-2,-1 0 1,-3 0 6,3 0 1,-2 0-5,2 0 6,0 0 1,3 0-36,-1 0 1,-1 0-4,-1 0 1,-3 0 24,3 0 1,-2 0-17,2 0 14,0 0 1,3 0 40,0 0-39,-1 0 0,1 0 48,0 0-76,-4 0 1,3 0-44,-2 0-4,-2 0 34,4 0 1,-5 0-50,3 0-11,-3 0 53,4 0-26,-5 0 194,3 0-114,-4 4 0,0-3 58,0 5 0,0-4-51,0 3 1,-1-2 5,-2 2-3,2 0 1,-2 3 3,3-1 0,0 1 16,0 0 1,0-1 0,0 1 0,-3 0 3,1 0 0,-1-1-17,3 1 1,0 0-23,0 3 1,0-3 16,0 2 0,-1-1 1,-1-1 0,1 2-8,-1 0 1,1 1-4,1-1 1,0 0-3,0 3 0,0-3 4,0 3 0,-1-3-1,-2 3 0,2-3 2,-1 3 0,1-4 69,1 1 0,0-1-46,0-1 1,-3-1 4,1 1 1,-1 0-4,3-1 0,0 1 4,0 0 1,0-3-14,0 0-8,0 0-28,-3 3 0,2-1 37,-2 1 0,3-3-40,0 0 1,0-2 19,0 2 0,0-2 0,0 2 1,0-3 1,0 3 0,-1-2 0,-2 2 1,2-2 2,-1 2 0,1-4 44,1 6 7,0-6-41,0 3 80,0-1 9,0-2 964,0 2-967,-3-3 19,2 0-46,-3 0-45,1 0 1,2-1-33,-2-1 0,2 1 54,-2-2 0,1 3-24,-3 0 36,4 0 23,-6 0-87,3 0 2,-4 0 1,3 0-32,0 0 1,2 0-52,-2 0 12,3 0-231,-5 0 163,3 0 1,-1 0 96,0 0-131,3 0 1,-2 0 33,1 0 1,2 0-387,-4 0 9,3 0-442,-5 0-1287,6 0 2248,-2 0 0,-1-4 0,0 0 0</inkml:trace>
  <inkml:trace contextRef="#ctx0" brushRef="#br0" timeOffset="851">308 1 6514,'-4'0'155,"0"0"179,4 0-144,0 3 1,-2-1-128,-1 3 1,1 0 111,2 3 0,0 0-111,0 3 1,-1-2 26,-2 4 0,2 0 7,-1 2 0,1 3 0,1 0 0,-3 1 16,1-1 1,-2 0-16,2 3 0,1-2-87,-2-4 0,0 2 80,0-2 0,-2 5-111,3-5 1,-2 0 33,2-2 1,1-1-2,-2 0 1,0 2 9,0-4 0,-2 3-14,3-3 1,-2 3-6,2-3 0,1 4 1,-2-1 0,0 1 40,0-2 0,0 2-20,0-4 0,2 3 36,-1-3 0,-2 0-21,2-2 1,-1 2 8,3 1 0,-1 0-19,-1-1 0,1-1 2,-1 1 0,1-2-7,1 0 0,-1 2-9,-2 0 0,2 1 45,-1-4 1,1 1-27,1 0 0,0-1-6,0 1 1,0-3 21,0 0-21,0 0 1,0 3-35,0 0 0,0-3-15,0 0 38,0 0-22,0 3 1,0-3-132,0 0-288,0-3-540,0 1 345,0 1-488,0-4 1104,3 4 0,2-8 0,2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12:12.4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93 9 7926,'-5'0'149,"2"0"1,0 0 248,1 3 1,-1-1-76,3 3 1,-2 0-112,-1 3 0,0 2-89,0 0 0,1 3-9,-3-3 1,1 5-40,-1 0 0,-2 0-140,2 3 1,1-2 3,-1 0 0,0-3-293,0-1 0,-1-2-278,4 0 0,-3-1 247,2-2 0,0-2-815,3 1 591,0-5 609,0 3 0,4-4 0,0 0 0</inkml:trace>
  <inkml:trace contextRef="#ctx0" brushRef="#br0" timeOffset="496">169 16 8326,'-7'0'0,"2"0"-859,0 0 250,3 0 979,-2 0 0,4 1 336,0 2-547,0-3 1,6 4-37,2-4 0,2 0 10,1 0 0,-2 0-133,4 0 1,0-1 96,2-2 0,0 3-98,1-3 0,-1 0-12,0 0 1,1 0 0,-1 1 0,0-1 0,1 2 0,-2 0-1,0 1 1,-2 0-94,-1 0 0,-3 0 0,-3 0 156,1 0-53,-3 0 161,1 0-75,-11 0 4,5 0-26,-5 0 1,7 1-9,0 1 179,0-1-198,0 6 0,-1-5 63,-1 3 0,1-3-54,-2 3 0,3 1 0,0 1 0,0 1 30,0 0 0,-3-1-32,0 1 1,1 2 28,2 0 1,-3 4-16,1-1 0,-2 2-4,2 3 1,1-2 65,-2 2 1,2-1 14,-2-2 1,2 0-73,-1 1 0,-2-1-5,2 0 1,-2-2 18,2 0 1,0 0 6,-3 2 0,3-2-241,0 0 1,-2-3 79,2 3 1,-3-4 295,2 1 0,0 0-119,0 0 1,2-1-114,-1 1 0,-2-2 37,2 0 1,-4 1-2,4 1 1,-2-2 0,2 3 1,0 0-4,-3-1 0,3 4 31,-4-2 1,2 0-9,-1 1 1,-2-3-17,2 3 1,1-1 4,-1 1 1,0 0 55,0-2 0,-1 2-26,4-3 0,-3 0 1,2-2 0,0-1-56,0-2 1,2 1-10,-1 0-154,1-3 187,1 4 0,0-5-481,0 3 124,0-4 281,0 3 0,0-3-719,0 1-765,0-1 586,0 2-188,0 1-90,0-3 1223,0 2 0,0-3 0</inkml:trace>
  <inkml:trace contextRef="#ctx0" brushRef="#br0" timeOffset="543">162 277 8942,'-5'-4'1315,"2"1"-878,3 3 0,3 3-362,-1 2 0,4-1 0,-1 2 0,2 0 0,1 0 0,0 2 136,3 0 1,-2-1-134,4 1 0,-3 0-84,3-1 0,-3 1 57,3 0 0,-4 1-25,1-1 0,-1 1 8,-1-4 1,-1 2-12,1 1 0,-3-3-29,0 0-266,-3-3-192,1 5 160,-3-6-2770,0 2 3074,4-3 0,-3 0 0,2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33:27.271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23 240 9044,'-13'0'599,"4"0"-433,9 0 489,0 0-598,9 0-24,4 0 1,8 0-25,1 0 1,0-8 71,0 1 0,-1 0-173,1 7 0,0 0 58,0 0 0,-8 0-83,1 0 0,-1-7 64,8-1 0,-7 1-53,-1 7 0,-7 0-62,8 0-6,-10 0-526,4 0 379,-9 0-331,0 0 229,0 10 402,0-8 1,-9 8-1,-3-10 1</inkml:trace>
  <inkml:trace contextRef="#ctx0" brushRef="#br0" timeOffset="391">23 414 8580,'12'0'149,"0"0"-90,-5 0-71,-5 0 0,18 0 70,-6 0 1,-2 0-61,3 0 1,-1 0 40,8 0 1,0 0-174,0 0 1,0 0 41,-1 0 1,1 0-95,0 0 1,0 0 116,-1 0 0,-6 0-126,-1 0 0,-6 0 83,6 0-26,-9 0-4,5 0-20,-10 0-198,0 0 329,0-10 12,-10 8 1,-2-18-1,-10 8 1</inkml:trace>
  <inkml:trace contextRef="#ctx0" brushRef="#br0" timeOffset="724">197 414 7230,'-12'-10'-151,"2"8"388,10-8 39,0 10-104,0 0-76,0 10 70,0-8 49,0 18-134,10-8 1,-8 9 16,5 1 0,-4 0 3,-3 0 1,0-1-98,0 1 1,0 0 78,0 0 0,0 7-115,0 0 1,0 0-54,0-7-124,0 9 0,0-7 73,0 5-440,0-4 367,0-4-292,0-9 501,0-2-8,9-10 0,4-10 0,8-2 0</inkml:trace>
  <inkml:trace contextRef="#ctx0" brushRef="#br1" timeOffset="1032">480 109 8147,'-12'0'-1284,"0"0"1264,4 0 32,6 0-16,-8 0 48,10 0-42,0 0-3,0 10 1,0-6-39,0 11 0,3-8-3,4 8 1,-5-8-24,6 8 1,-4-8-11,4 7 1,-6-6-15,5 6 0,-2-9-384,3 2 473,-6 5 0,8 0 0,-10 10 0</inkml:trace>
  <inkml:trace contextRef="#ctx0" brushRef="#br1" timeOffset="1222">589 131 7378,'-10'-12'-687,"8"2"710,-8 10 75,10 0-75,0 0-13,0 10 1,0-6-125,0 11 0,2-8-7,6 8-79,-6-1 0,10 8 162,-5 0 38,-4-10 0,16 7 0,-7-7 0</inkml:trace>
  <inkml:trace contextRef="#ctx0" brushRef="#br1" timeOffset="1767">872 153 6668,'0'-13'294,"0"4"-169,0 9 1,0 2-73,0 5 1,0-2 18,0 10 1,0-1-10,0 8 0,0 0 107,0 0 1,0 2-92,0 5 1,0-3-91,0 11 1,0-3 30,0 2 0,0 5-9,0-5 1,0 5-24,0 3 0,-7-3-23,-1-5 1,1 3-133,7-10 1,-2 0 32,-6-7 1,6 0-61,-5 0 90,4-10 1,3 0-440,0-5 253,0-5 114,0 8 1,3-20 175,4-4 0,-5-5 0,18-3 0,-8 0 0</inkml:trace>
  <inkml:trace contextRef="#ctx0" brushRef="#br1" timeOffset="2189">1155 196 7042,'-12'0'0,"2"0"107,10 10-44,0 2 1,0 10-34,0-1 0,0 1 29,0 0 1,0 2-6,0 5 1,3-5-32,4 5 1,-5 3-8,5-3 0,-4 7-24,-3-7 0,2 3-7,6-3 0,-6-5-37,5 5 0,-4-5 73,-3-2 0,0-8-3,0 1 0,7-8-14,0 8 1,0-8 23,-7 8 36,0-11 8,0 6 22,0-10 0,3 0 126,4 0-148,-4-10 0,13-2-24,-8-10 1,6 8-115,-6-1 0,8 1 119,-1-8 0,2 0-374,-3 1 1,6 6-59,-6 1 0,6 1 379,1-1 0,1-5 0,0 6 0</inkml:trace>
  <inkml:trace contextRef="#ctx0" brushRef="#br1" timeOffset="2904">1852 65 8468,'-12'0'-1462,"2"0"1519,10 0 0,-2 0-5,-6 0 1,6 3 8,-5 4 1,4-2-17,3 9 1,0 1-8,0 7 1,-7 2-3,0 5 0,-3-2-36,3 9 0,2-7-6,-10 7 0,8 1-112,-7 6 1,9-7 133,-2 1 0,-3-11-221,3 3 1,-8-5 18,8-2-247,0 0 54,-3 0 379,7-10 0,-6-5 0,9-14 0,0 2 0,0-9 0,2-1 0,5-7 0,-4-9 0,7-3 0</inkml:trace>
  <inkml:trace contextRef="#ctx0" brushRef="#br1" timeOffset="3116">1743 327 8468,'12'-12'-1544,"0"-5"1178,-5 9 0,-4-1 299,4 1 135,-5 6 143,8-8-55,-7 10 5,6 0-46,-9 0 0,0 10 132,0 5-138,0 4 1,0 10 112,0 0 1,0 2-121,0-1 1,0 1 1,0 5 1,0 3-50,0-10 1,0 10-1,0-3 1,0 3-128,0-3 1,0 3 19,0-10 1,0 7-516,0-7 362,0 0 1,0-7-551,0 0 257,0-10 498,0-3 0,10-9 0,2 0 0</inkml:trace>
  <inkml:trace contextRef="#ctx0" brushRef="#br1" timeOffset="3482">2135 87 6527,'-12'0'10,"2"10"-12,10-8 14,-10 18-17,8-18 97,-8 17 0,3-14-83,0 10 3,0-10 149,7 4 16,0 1 18,0-8-81,0 8 1,2-10-70,5 0 0,-2 0 13,10 0 1,-1 0-109,8 0 0,0 0 34,-1 0 1,1 0-152,0 0 0,-8-7 67,1 0 0,-1-1-552,8 8 321,0 0 331,0 0 0,0 10 0,-1 2 0</inkml:trace>
  <inkml:trace contextRef="#ctx0" brushRef="#br1" timeOffset="3772">2244 131 7974,'-12'0'-1047,"2"0"1245,0 0 0,8 2-123,-5 5 1,4-2 56,3 10 1,0-8-28,0 8 0,0-1-2,0 8 0,0 0-35,0-1 1,0 11-2,0 4 1,3-2-18,4 2 1,-5 1-129,6 6 0,-6 1-73,-2-1 0,2-6 107,6-1 0,-6-10-179,5 4 1,-4 1-288,-3-2-54,0 0 246,0-7 318,0 0 0,0-8 0,0 1 0,0-11 0,0 6 0</inkml:trace>
  <inkml:trace contextRef="#ctx0" brushRef="#br1" timeOffset="4032">2244 457 7342,'0'-12'-21,"0"3"0,2 9 57,5 0 1,-2-8-125,10 1 1,-1 0 66,8 7 1,-7 0-182,-1 0 1,1 0 119,6 0 1,-6 0-391,-1 0 313,1 0 0,-1 0 159,1 0 0,-10 0 0,14 10 0,-7 2 0</inkml:trace>
  <inkml:trace contextRef="#ctx0" brushRef="#br1" timeOffset="4265">2265 610 7693,'15'0'-131,"0"0"58,-1 0 1,8 0 119,0 0 1,-8 0-249,1 0 0,-8 0 55,7 0 0,-6 0-110,6 0 1,-7 0 255,8 0 0,-1 0 0,8 0 0</inkml:trace>
  <inkml:trace contextRef="#ctx0" brushRef="#br1" timeOffset="4839">2853 196 6647,'-12'0'1068,"3"0"-1024,9 0 308,0 0 1,9 0-262,6 0-63,4-10-26,13 8 1,-1-8 7,5 10 1,-4 0-43,-10 0-126,-1 0 0,1 0 74,0 0 1,0 0-115,0 0 1,-8 0-86,1 0-187,-11 0 212,16 0-254,-18 0 340,8 0 172,-10 0 0,0-9 0,0-3 0</inkml:trace>
  <inkml:trace contextRef="#ctx0" brushRef="#br1" timeOffset="5199">2788 131 7339,'3'24'230,"4"5"0,-5-2-133,5 9 1,-4 0-70,-3 8 1,0 2-18,0 5 0,-7-3 0,-1 10 1,-1-10 5,1 3 0,6-5-13,-5-2 1,-3-10-88,3-5-355,0 4-24,-3-8 210,7 6-320,-6-19 416,9-2 0,0-13 156,0-4 0,0-5 0,0-19 0,0-3 0</inkml:trace>
  <inkml:trace contextRef="#ctx0" brushRef="#br1" timeOffset="5583">2832 370 6907,'12'0'-15,"-3"0"1,-6-2 19,4-5 43,-4 4-102,16-6 0,-14 9 87,9 0-3,-9 0 23,14 0 0,-16 2 100,4 5 0,-2-2-87,2 10 0,-4-8-16,4 7 0,-5-6 2,-2 6 1,0 1-30,0 6 1,0 1 12,0 0 1,0 0-33,0-1 0,0 1-114,0 0 1,0-7-39,0-1 1,0 1 79,0 6 0,-7 1-158,0 0 1,-3-8-27,3 1-199,4-1 301,-16 8 150,17-10 0,-8-2 0,10-10 0,0 0 0,0-19 0,0-6 0</inkml:trace>
  <inkml:trace contextRef="#ctx0" brushRef="#br1" timeOffset="5990">3180 109 7830,'-12'-10'-1436,"0"8"1056,5-5 411,4-5 115,-16 9-129,16-16-11,-6 16 28,9-6 0,0 9 871,0 0-724,0 9 1,0-4-7,0 10-35,0-10 1,0 14-16,0-5 1,2-2 17,5 3 0,-4 0-60,4 6 1,3 3-6,-3 6 1,3-4 43,-3 10 1,-2 1-16,9 6 1,-6 1-147,6-1 0,-7 3 93,8 5 1,-1-5-160,8 5 1,-7-5 50,-1-3 1,1-6 35,7-1 1,-1-2-55,1 2 0,-7-12-352,-1-9 198,1-1 0,6 6-529,1-6-121,-10-4 257,8-10 619,-18-10 0,8-2 0,-10-10 0</inkml:trace>
  <inkml:trace contextRef="#ctx0" brushRef="#br1" timeOffset="6323">3376 370 6915,'0'-12'582,"0"3"0,-2 9-462,-6 0 39,6 0-59,-8 0-68,1 0 1,6 9 0,-4 6 0,-3 4 2,3 3 1,-7 2-157,6 5 1,-6-5-100,6 5 0,-6 3 68,7-3 0,-3 0-147,3-7 0,4-8-225,-4 1 74,5-1 289,2 8 161,0-10 0,0-5 0,0-14 0,9-5 0,3-10 0</inkml:trace>
  <inkml:trace contextRef="#ctx0" brushRef="#br1" timeOffset="6539">3441 22 8341,'-12'-10'-76,"3"8"434,9-8-96,0 10-139,0 10 1,2 2-16,5 10 0,-2 2-189,10 5 1,-10-5-69,2 5 0,2-5-156,-1-2 0,6 0-63,-7 0 1,1 2 23,-8 5 0,7-5 344,0 5 0,10-5 0,-5-2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12:08.6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78 177 7900,'-5'0'-1474,"1"0"2066,2 0-199,1 0 834,-3 0 0,10 0-969,2 0 1,2 0-77,0 0 0,0 0-120,3 0 0,-1 0 56,0 0 1,3 0 10,-2 0 1,4 0-40,1 0 0,0 0-143,-3 0 0,0 0 112,1 0 1,-1 0-190,0 0 1,-3 0-26,-1 0 1,-5 0 86,-1 0-389,-4 0 63,3 0-445,-4 0 1,-7-4 0,-2 0 0</inkml:trace>
  <inkml:trace contextRef="#ctx0" brushRef="#br0" timeOffset="486">1 430 7003,'0'-4'1192,"1"0"-742,1 4-235,3 0 0,2 0-40,1 0 1,0-2-35,3-1 0,-2 1 195,4 2 1,2-3-167,3 1 0,1-3-69,-1 2 1,2-3 27,6 1 1,0 1-32,3-1 1,0 2-150,-4-2 0,3 3 127,-2 0 0,0-2-135,-3 2 1,-4-1 31,-1 3 1,-3 0 35,-2 0 0,-2 0-44,-3 0-23,0 0-28,-1 0-32,-2 0-4,-2 3 0,-4-2 107,-1 2-405,1-2 0,-5 0 55,3 1 1,-3-1-108,1 2 0,1-2 12,-1 2 1,2-2-668,-2 1 1127,0 3 0,-6-5 0,-1 4 0</inkml:trace>
  <inkml:trace contextRef="#ctx0" brushRef="#br0" timeOffset="972">231 415 7865,'0'4'641,"0"3"-495,0-2 0,1-1 14,2 1 1,-2 1 16,1 1 0,2 3-22,-2 1 1,1 2-22,-3 0 1,0 2-30,0 0 0,0 3-36,0 0 0,-1 2-149,-2-2 1,-1 4 128,-4-2 0,1 1-119,-1 0 0,0-2 18,1-4 0,-1 0-209,0-3 1,1 1 64,-1-5 1,3 0-578,0-5-1,3-1 121,-1-2 0,3-3 653,0-2 0,3-5 0,1-2 0</inkml:trace>
  <inkml:trace contextRef="#ctx0" brushRef="#br0" timeOffset="1476">600 46 8343,'-4'0'1273,"0"0"-1533,1 0 1,2 1 130,-2 2 0,3-2 42,0 4 0,0 1 244,0 1 0,0 1-18,0 0 0,0-1 0,0 1 1,0 0-232,0-1 1,0 1 239,0 0 0,2-1-221,1 1 0,2-3 73,-3 0 0,4-3 0,-1 1 0</inkml:trace>
  <inkml:trace contextRef="#ctx0" brushRef="#br0" timeOffset="1522">738 0 6239,'0'8'920,"0"-1"1,0 1-545,0 0 1,0 2-260,0 0 0,0 3-69,0-3 1,0 1-238,0 0 1,0-3 116,0 2 0,3-1-97,-1-1 1,2-1-79,-2 1-812,-1 0 1059,6-1 0,-3 1 0,4 0 0</inkml:trace>
  <inkml:trace contextRef="#ctx0" brushRef="#br0" timeOffset="2929">876 469 7460,'-4'0'364,"1"0"-122,3 0 48,-4 0 24,3 0 1500,-2 0-1684,10 0 0,-5-1 114,6-2-157,-2 2 1,3-2-13,1 3 1,-2 0-74,3 0 0,-2 0 114,1 0 1,0 0-140,2 0 0,1-3 27,3 1 1,-1-1 29,0 3 0,3-1-36,0-1 1,3 1-151,-3-2 1,-1 2 237,-1-2 1,-1 2 76,1-1 0,-2 1-156,-1 1 0,1 0 27,-4 0 1,0 0 12,-2 0 0,-1 0 4,1 0 0,-3 0 1,0 0 42,-3 0 9,1 0-4003,-3 0 3072,4 0 828,0 0 0,4 0 0,-1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51:51.6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523 415 8065,'-2'-13'-685,"-3"4"377,-2-1 313,-1 8-181,8-8 169,0 10 539,0 0-422,0 10 0,0 2-21,0 10 0,0-1-13,0 1 0,0 0-42,0 0 1,0 2 50,0 5 1,-2-2-61,-5 9 1,4-7 0,-4 7 1,5-2-4,2 2 1,0 3 26,0-10 1,0 7-1,0-7 0,0 8-20,0-8 0,0 7 15,0-7 0,0 0 11,0-7 0,0 7-7,0 0 1,0 7-55,0-7 0,0 3 48,0-3 1,0-5 35,0 5 0,0 5-10,0 2 1,0-2 3,0 2 0,0-9-9,0 2 1,0 2-13,0-2 1,0 8-35,0-8 0,0 0 42,0-7 1,0 7-51,0 0 36,0 0 1,0-8-119,0 1 1,0-7 18,0-1-248,0-9 67,0 5-303,0 0-437,0-8 327,0 8-212,0-10 859,9 0 0,1-10 0,4-5 0,6-14 0,-8-5 0</inkml:trace>
  <inkml:trace contextRef="#ctx0" brushRef="#br0" timeOffset="624">915 436 8237,'0'-12'-641,"0"-7"1,0 14-22,0-9 587,0 9 54,0-15 34,0 18-25,0-8 64,0 10 349,0 0 0,0 10-200,0 4 1,0-1-64,0 1 0,0 1-27,0 6 0,0 1-10,0 0 1,0 2 6,0 5 0,0-5-47,0 5 1,0 3-21,0-3 0,0 7 32,0-7 1,0 10-12,0-3 1,0 5-31,0 3 0,0-1 44,0 1 1,0 7 11,0 0 1,0 2-18,0-2 1,0-3-43,0 10 1,0-7 45,0 7 1,0-10-8,0 3 1,0-5-47,0-2 1,0-3-18,0-5 1,-7 3-78,0-10 1,-1 0 114,8-7 0,0-8-438,0 1-194,0-10-266,0 4 566,0-9 0,8-9-127,-1-6 1,0-4 415,-7-3 0,10-19 0,2-5 0</inkml:trace>
  <inkml:trace contextRef="#ctx0" brushRef="#br0" timeOffset="1584">22 894 7226,'0'12'21,"-2"-3"216,-5-9-203,4 0 196,-7 0-154,10 0 186,0 0 1,3-7-204,4 0 1,-2-10-44,9 2 0,-6-1 24,6 1 1,-2-4-15,3 4 0,4-4 3,-4-3 1,-3 0-4,2 0 0,1 1 13,7-1 1,-8 0-8,1 0 1,-8 3-6,7 4 0,-6-4 13,6 5 1,-9 2-81,2-3 68,5 0 1,-2-6-38,5-1 1,2 0 1,-10 0 0,7 8-8,-6-1 0,6 1-11,-7-8 0,10 0 28,-2 0 1,-3 8-23,2-1 1,-6 1 20,6-8 0,-7 8-6,8-1 0,-8 3 4,8-3 0,-8-1 1,8 8-1,-11-9 0,6 15 8,0-8 2,-8 1 7,8 6-15,-10-7 1,2 3-72,6 0 70,-6 0-126,8-3 0,-8 5-86,5-9 187,-4 9 1,6-7-202,-9 4 129,10 6-97,-8-8 1,8 8 67,-10-5 0,3 4-276,4-4 124,-5 5-350,8 2 628,-10 0 0,0 0 0,0 0 0</inkml:trace>
  <inkml:trace contextRef="#ctx0" brushRef="#br0" timeOffset="2266">610 1 7819,'12'0'669,"8"0"-484,-18 0-85,17 0-7,-16 0 1,9 0-96,-5 0 162,-4 10-146,16-8 1,-14 8 17,9-10-18,-9 9 0,12-4 20,-10 10 1,8-8 6,-8 7 1,8-6 74,-8 6 0,10 1-64,-3 6 1,-2-6 23,3 0 1,-8-3-20,8 2 1,-8 5 97,8-4 0,-8 4-69,7 3 1,-6-2 11,6-6 0,-7 5-95,8-4 0,-8 2-25,8-3-3,-11 6 155,16-8-186,-8 10 0,2-3 86,1-5 0,-8-1-82,8-6 0,-8-2 72,8 9 0,-8-7 7,7 8 1,-6-8-13,6 8 1,-7-8 3,8 8 1,-8-8 19,8 7 1,-8-6 0,7 6 1,-6-7 45,6 8 1,-7-8-52,8 8 0,-8-3-22,8 2 0,-8 3 21,7-10 1,-6 10-77,6-2 0,-6-3 50,6 2 0,-7-6-6,8 6 0,-8-6 54,8 6 0,-8-7-41,7 8 0,-6-8 47,6 8 0,-7-3-43,8 2 1,-10-2-13,2-4 1,3-4 21,-3 11 1,3-10-126,-3 2 0,-5-2-243,6 2 20,-6-4 119,8 6-327,-8-9-325,8 10 219,-10-8-286,0 8 433,0-10 0,2 0-304,5 0 790,-4 0 0,7 0 0,-1 0 0,3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52:43.1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110 283 7224,'-13'0'-356,"4"0"532,9 0 1,-3 0-150,-4 0 180,5 0-165,-8 0 125,10 0 398,0 0-556,10 0 1,-5-7-4,9 0 0,1 0-180,6 7 0,1-3 146,0-4 0,0 5-197,-1-6 1,1 6 16,0 2 26,0 0 0,0-7 86,-1-1 0,-6 1-14,-1 7 1,-6 0 56,6 0 69,-9 0-267,5 0 128,-10-10 123,0 8 0,-10-8 0,-2 10 0</inkml:trace>
  <inkml:trace contextRef="#ctx0" brushRef="#br0" timeOffset="442">175 66 6571,'0'14'149,"0"1"1,0-1-66,0 8 1,2-7-26,6-1 1,-6 3-5,5 12 0,-4-5 13,-3 5 0,0 3-14,0-3 0,0 2-64,0-2 1,0-2 65,0 9 0,0-2-66,0 2 0,0 3 26,0-10 0,0 7-2,0-7 0,0 8-32,0-8 0,0 7 41,0-7 1,0 7-47,0-7 0,0 8 34,0-8 1,0 0-37,0-7 0,-3-1 42,-4 1-58,5 0-69,-8 0-248,0-1 148,8-9-20,-8-2-231,10-10 74,0 0 387,0-10 0,0-2 0,0-9 0,0-1 0</inkml:trace>
  <inkml:trace contextRef="#ctx0" brushRef="#br0" timeOffset="665">22 675 8379,'0'-12'-844,"0"0"422,0 5 765,-9 5-270,6-8-139,-6 0 45,9-2-2,9-10 0,3 8-18,10-1 1,0 3-145,0-2 0,7-3-35,0 9 0,2-6 49,-2 7 171,-4-10 0,16 5 0,-7-10 0</inkml:trace>
  <inkml:trace contextRef="#ctx0" brushRef="#br0" timeOffset="1324">545 22 6974,'-12'-10'855,"2"8"-604,1-8-298,6 10 1,-6 3 84,9 4 1,0-2-303,0 9 172,0 1 0,0 7 55,0-1 1,0-6-186,0-1-84,0 1 1,0 7-52,0 0 0,0-8 357,0 1 0,0-11 0,0 16 0,0-18 0,0 8 0,0-10-122,9-10 0,-6 5 122,4-9 0,-5 7 187,-2-8 1,0 8-91,0-8 0,0 8 69,0-7 1,0 6 97,0-6-68,0 9-79,10-14-65,-8 6 0,15-1-30,-9-1 106,9 11-147,-5-16 0,9 18 64,1-5 0,-7 4-114,-1 3 1,1 0 62,7 0 1,-8 0-32,1 0 18,-1 0-14,8 0 26,0 0 11,-1 0 181,-8 0-165,6 0 97,-17 0-38,8 0 0,-10 3 110,0 4-125,0-5 13,0 8-61,0-10 1,0 2-2,0 6-269,0-6 300,0 17-218,0-16 55,-10 16 1,8-14-178,-5 9 206,4-9 1,1 7-411,-5-4-106,4-6 604,-7 17 0,1-16 0,-3 16 0,-10-7 0</inkml:trace>
  <inkml:trace contextRef="#ctx0" brushRef="#br0" timeOffset="1607">502 283 8285,'-13'0'-128,"-6"0"230,17 0 0,-10-7-484,4 0 206,6 0 180,-8 7 106,20 0 1,2-8 104,10 1 0,0 0-154,-1 7 1,1-7-80,0-1 1,7 1-9,0 7 1,0 0-108,-7 0 0,0-7 142,-1 0 0,1-1-292,0 8-273,0 0 73,-1 0-71,1 0 49,0 0 505,-10 0 0,-2 10 0,-10-5 0,0 9 0,-20 1 0,-4 7 0</inkml:trace>
  <inkml:trace contextRef="#ctx0" brushRef="#br0" timeOffset="1950">480 436 8285,'-12'0'-1312,"2"0"1154,10 0 207,0 0 304,-10 0-147,8 0-65,-8 0-38,10 0 559,0 0-701,0 10 0,0 2 122,0 9 0,0 1-191,0 0 1,0 0 14,0 0 1,0-1-93,0 1 1,0 0 74,0 0 1,0-1-106,0 1 0,0 0-62,0 0 1,0-8-225,0 1 501,0-10 0,10 14 0,-8-17 0,8-2 0,0-12 0,2-9 0</inkml:trace>
  <inkml:trace contextRef="#ctx0" brushRef="#br0" timeOffset="2432">480 436 7216,'0'-12'107,"2"2"-62,5 10-23,6 0 0,8-7-25,1 0 1,-7-1-12,-1 8 1,1 0-3,6 0 1,-6-7 0,-1 0-20,3 2 4,3 3 35,2 2 0,-1 0-79,1 0 0,-7 0 65,-1 0 1,-7 0-6,8 0 1,-8 0 10,8 0 4,-10 0 20,4 0 0,-6 0-30,4 0 88,-5 0-72,8 0 27,-10 0 397,0 0-370,0 9 161,0-6-138,0 6-36,0 1 1,0-5-12,0 9 1,0-6 2,0 6 1,0-7-25,0 8 0,0-8-9,0 8 1,0-1-90,0 8 1,0-7 105,0-1 0,0 1-241,0 6 0,0-6 126,0-1 1,0-6-476,0 6 120,0 1 155,0 6 1,0-6 291,0-1 0,0-9 0,0 15 0,0-8 0</inkml:trace>
  <inkml:trace contextRef="#ctx0" brushRef="#br0" timeOffset="2865">523 523 7557,'-12'0'-357,"3"0"465,9 0 216,0 0-314,9 0 1,3 0 37,10 0 1,0 0-136,0 0 1,-1-7 84,1-1 1,0 1-92,0 7 1,0 0 104,-1 0 1,1-2-145,0-5 0,-8 4 48,1-4-33,-1 4 181,8 3 1,-7 0-127,-1 0 104,-9 0-65,5 0-492,-10 0 68,0 0 447,-10 0 0,-2 10 0,-10 2 0</inkml:trace>
  <inkml:trace contextRef="#ctx0" brushRef="#br0" timeOffset="3182">502 610 7804,'21'-2'26,"1"-6"1,-7 6-111,-1-5 1,1-3 97,6 3 1,1 0-171,0 7 0,0-8 3,0 1 1,-1 0 39,1 7-35,0 0 1,0 0 71,-1 0 1,-6 0-241,-1 0 295,-9 0 1,7 0-31,-4 0-2,-6 0 1,5 0 52,-14 0 0,-5 9 0,-10 4 0</inkml:trace>
  <inkml:trace contextRef="#ctx0" brushRef="#br0" timeOffset="3407">545 697 8285,'-12'0'-847,"2"0"1,8 0 1108,-5 0-32,4 0-337,-6 0 332,9 0 15,0 0-265,9-9 84,3 6 1,10-7-128,0 10 1,0 0 115,-1 0 0,1-7-443,0 0 245,9 0 0,-6 7-79,4 0 0,-5 0-100,-2 0 329,-10 0 0,7 9 0,-7 3 0</inkml:trace>
  <inkml:trace contextRef="#ctx0" brushRef="#br0" timeOffset="3715">523 828 6851,'-12'0'346,"3"0"-243,9 0 453,0 0-372,-10 10-341,7-8 306,-6 17-209,9-7 1,-7 10 116,-1 0 0,1-8-450,7 1 142,0 0 0,-2 6-73,-6 1 1,6-7-44,-5-1 367,4-9 0,3 14 0,10-7 0,2 10 0</inkml:trace>
  <inkml:trace contextRef="#ctx0" brushRef="#br0" timeOffset="3965">719 893 8285,'12'0'-1453,"-2"0"1590,0 0 424,-8 0-206,8 0 47,-10 0-327,0 0 1,7 3 32,0 4-87,1-5 0,-6 15 36,5-10 0,-2 10-252,10-2 0,-8-3 71,7 3 1,1-3-119,7 2 0,0 3 0,-1-7 242,1 2 0,10 2 0,1 8 0</inkml:trace>
  <inkml:trace contextRef="#ctx0" brushRef="#br0" timeOffset="4556">1307 196 8229,'0'-14'-1070,"0"-1"1426,0 10-110,0-4 289,0 9-727,-9 0 209,6 0 0,-7 9-146,10 6 0,-7-3 110,0 3 1,0-1-148,7 8 0,-8 0-133,1-1 71,0 1 1,7 0 30,0 0 1,-2-8 34,-6 1 0,6-8 162,-5 8 0,-6-1 0,1 8 0</inkml:trace>
  <inkml:trace contextRef="#ctx0" brushRef="#br0" timeOffset="4815">1285 327 7971,'3'-12'58,"4"5"0,3 2-29,4-2 0,6 4-155,-6-4 0,13 4 35,2 3 0,0-7 56,-7 0 0,2 0-147,5 7 0,-5 0-10,5 0 99,-5 0 1,-2 0 68,0 0-42,0 0 68,-10 0 198,-3 0-481,-9 0-612,0 0 893,-9 0 0,-3 0 0,-10 0 0</inkml:trace>
  <inkml:trace contextRef="#ctx0" brushRef="#br0" timeOffset="5175">1155 610 7207,'0'-12'796,"2"2"-640,6 10 1,-4-2-110,11-5 1,-8 4-16,8-4 0,2 5-20,12 2 1,-3-3 71,11-4 1,-1 4-137,7-4 0,1 2 65,-1-2 0,1 5-186,0-6 1,-1 6 98,1 2 1,-10-7-290,-5-1 162,4 1 1,-8 7 20,4 0 172,-15 0-11,-4 0 0,-13 0-188,-4 0 1,2 3-30,-9 4 236,-1-5 0,-16 18 0,-3-8 0</inkml:trace>
  <inkml:trace contextRef="#ctx0" brushRef="#br0" timeOffset="5591">1481 22 8248,'-12'0'-1648,"0"0"1941,5 0-109,5 0-143,-8 0 13,10 0-51,0 10 0,0-5 75,0 9 0,0 1 10,0 6 1,0 1 59,0 0 0,0 7-91,0 0 1,0 10 55,0-3 1,0 3-66,0-3 0,0 5 1,0-4 1,0 4-4,0 2 0,-10 8-14,-4 0 0,2 0-53,-3-8 0,1 8 79,-8 0 0,7 0-242,1-8 0,2-7 122,-3 1 0,-2-11-361,10 3 83,-10-4-223,15-13-37,-8-3 600,10-9 0,0-2 0,0-5 0,0-5 0,10-10 0,2 0 0</inkml:trace>
  <inkml:trace contextRef="#ctx0" brushRef="#br0" timeOffset="5915">1481 588 7712,'-12'0'826,"3"0"-677,9 0-169,-10 0-49,8 0 252,-8 0 99,10 0-297,0 10 0,2 2 108,6 10 1,-4 0-77,11-1 0,-1 4 14,8 4 1,0-5-2,0 5 0,0-2-25,-1 2 1,8-3-183,0 10 1,3-9-68,-3 2 0,-2-5 0,6-2-153,-1 0 31,-3 0 0,-7-8 0,-1-2 366,1-2 0,10 7 0,2-5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52:51.7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327 87 7015,'0'12'281,"0"-2"-341,0 0 154,0 2-461,0 10 107,0-1-168,0 1 202,0 0-17,0 0 243,0-10 0,0 7 0,0-7 0</inkml:trace>
  <inkml:trace contextRef="#ctx0" brushRef="#br0" timeOffset="383">349 65 7228,'-12'0'-520,"2"0"522,10 0 127,0 0 0,8-2-115,-1-5 0,10 4-10,-3-4 0,6 5 16,2 2 1,-1-8-40,1 1 1,0 0 25,0 7 0,2 0-2,5 0 1,-12-7-9,5-1 0,-5 1-7,4 7 0,-6 0 75,-1 0 0,-6 0-54,6 0 64,-9 0 0,7 0-33,-5 0-27,-4 0 82,6 0 8,-9 0-89,0 10 0,0-8 95,0 8-88,0 0 1,0-6-23,0 11 1,0-8 51,0 8-171,-9-1 1,6 8 52,-4 0 1,2-8-100,-2 1-416,5-1 133,-8 8 447,10 0 0,-10 0 0,-2-1 0</inkml:trace>
  <inkml:trace contextRef="#ctx0" brushRef="#br0" timeOffset="775">327 153 7965,'13'0'156,"6"0"-295,-7 0 0,10 0-23,0 0 0,-1-8 114,1 1 0,0 0-88,0 7 0,-1 0 101,1 0 1,0 0-45,0 0 0,0 0-46,-1 0-128,1 0 191,0 0 1,-8 0 217,1 0-303,-10 0 2,4 0-285,-9 0 351,-9 0 79,-3 0 0,-10 10 0,0-8 0,0 8 0</inkml:trace>
  <inkml:trace contextRef="#ctx0" brushRef="#br0" timeOffset="1048">393 261 7568,'-12'0'-99,"2"0"339,10 0-39,0 0 0,10 0-216,4 0 1,-2 0 124,3 0 1,-1-2-246,8-5 0,0 4 71,0-4 1,-1 5-150,1 2 0,0 0 51,0 0 1,0-8-302,-1 1 44,1 0 99,0 7 140,0 0 180,-10 10 0,-3 2 0,-9 9 0</inkml:trace>
  <inkml:trace contextRef="#ctx0" brushRef="#br0" timeOffset="1450">66 501 6906,'12'0'980,"0"0"-849,-4 0 0,-4-7-33,11 0 0,-8-1 58,8 8 0,-1-7-23,8 0 1,7-3-86,0 3 0,10 4 4,-3-4 0,5 2-156,3-2 1,7 5-6,-1-6 1,4-1 94,-4 1 0,-4 1-128,5 7 1,0-7 91,-7 0 0,2-1-97,-17 8 0,0 0-27,-8 0 20,1 0 113,-10 0-37,-2 0 106,-10 0 0,-2 0 74,-6 0-387,-4 0 0,-10 0 95,1 0 0,6 3-371,1 4 561,9-5 0,-24 18 0,5-8 0</inkml:trace>
  <inkml:trace contextRef="#ctx0" brushRef="#br0" timeOffset="1883">240 479 7963,'-9'-12'-1156,"6"2"1111,-6 10 1,9-2 190,0-5-275,0 4 251,0-6 214,0 9-241,0 9 0,0 3 9,0 10 1,0 0-107,0 0 1,0 7 65,0 0 0,0 2-130,0-2 0,0-2 125,0 9 1,0-7-148,0 8 1,0-11 79,0 3 0,0 3-280,0-3 249,0 0-229,0-7 1,0-8-214,0 1 293,0-11 0,2 6 188,5-10 0,-4-10 0,6-2 0</inkml:trace>
  <inkml:trace contextRef="#ctx0" brushRef="#br0" timeOffset="2164">262 632 8409,'-12'0'-573,"0"-3"676,5-4 241,4 5-653,-6-8 179,9 10 20,0 0 0,7-3-54,0-4 191,10 5-265,-5-8 261,10 10-459,0 0 327,-1 0 1,-6 0-231,-1 0 1,-9 0 338,5 0 0,-8 0 0,6 0 0,-6 10 0,8 2 0</inkml:trace>
  <inkml:trace contextRef="#ctx0" brushRef="#br0" timeOffset="2398">240 762 8409,'-14'0'-683,"-1"0"519,10 0 168,-14 0-22,17 0 89,-8 0-322,10 0 288,0 0 0,2-7-137,6 0 132,4 0 1,10-1-169,-1 1 1,1-3 142,0 3-210,0 5 1,-1-8 61,1 10 0,-7 0 42,-1 0 1,-6 0-81,6 0 179,-9 0 0,5 0 0,-1 10 0,3 2 0</inkml:trace>
  <inkml:trace contextRef="#ctx0" brushRef="#br0" timeOffset="2631">1 1133 7042,'12'-10'357,"-2"5"-339,-10-9 1,9 6-1,6-4-60,4 2-1,3-6 0,0 6-138,-1-5 0,4-4-50,4 4 1,-3-1 81,11 1 1,-8-4-1,5 4 149,-3-4 0,8-3 0,-5 0 0</inkml:trace>
  <inkml:trace contextRef="#ctx0" brushRef="#br0" timeOffset="3058">480 457 7137,'-12'0'191,"-8"0"1,18-2 89,-5-5-537,4 4 273,3-6-174,0 9 166,0 0 200,0 9 1,0-4-147,0 10 0,0 2 23,0 12 0,0-3-56,0 11 0,0-8 18,0 7 1,0 0 3,0 8 0,-7-1 0,0 1 1,0-1-161,7 1 1,0 0 91,0-1 0,-8-9-249,1-5 1,0-5-134,7-2-289,0 0 125,0 0 562,9-10 0,4-3 0,8-9 0</inkml:trace>
  <inkml:trace contextRef="#ctx0" brushRef="#br0" timeOffset="3516">611 632 8390,'-3'-12'-274,"-4"4"83,4 6 231,-6-8-96,9 8 142,0-8 1,0 8-394,0-6 190,0 6-62,0-8 169,9 10-128,4-9 1,8 6 106,1-4 0,-7 5 17,-1 2 1,-7 0-2,8 0 0,-8 0-9,8 0 24,-10 0 132,14 0 1,-14 0 179,9 0 4,-9 0-120,5 0-18,-10 0-96,0 0 77,0 9-195,0-6 1,-3 14 0,-2-8 1,-2 3 65,-10 3-39,15 7 1,-15-1 0,7 1 0,-2 0-91,-2 9 1,-8-6 101,0 4 1,8 2-160,-1-2 0,1 0 83,-8-7 0,7 0-138,1 0 1,6-8-1,-4 1-706,3 2 429,1-8 487,8 1 0,-9 0 0,-3 2 0</inkml:trace>
  <inkml:trace contextRef="#ctx0" brushRef="#br0" timeOffset="3814">589 653 8844,'22'20'173,"-1"-6"1,1 6-229,0-6 1,0-2 91,-1 3 1,4-1-215,4 8 0,-3 0 138,11 0 1,-8-1-154,7 1 0,0-7 98,8-1 0,-3 1-271,-5 7 1,3-8 0,-8-2 364,3-2 0,2 7 0,8-5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53:07.5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1 218 8423,'0'-12'-668,"0"0"-1168,0 4 1752,9 6 1,-6-10 83,4 5 102,-4 4-24,-3-6 13,0-1 16,0 7-75,0-6 157,0 9-153,0-10 1,2 8-49,5-6 0,-4 4 93,4-4-114,-5 6 1,-2-10 128,0 5 2,0 4 19,0-7 6,0 1 244,0 6-252,0-6-42,0 9 78,0 0 0,0 9-127,0 6 0,0-3 12,0 2 1,0-6-6,0 6 0,0 1-59,0 7 1,0-8 103,0 1 0,0-1 77,0 8-135,0 0 0,0-1 5,0 1 0,0 0-24,0 0 1,0 0 32,0-1 0,0 1-11,0 0 1,0-8 10,0 1 1,0-1-25,0 8 1,0 0-15,0 0 0,0-8-8,0 1 1,0-1 7,0 8 1,0-7-12,0-1-22,0 1 49,0 6-33,0 1 22,0 0 1,0-8-8,0 1 8,0-10 0,0 7 0,0-5 46,0-4-20,0 16 0,0-14 8,0 9 0,0-6-24,0 6 0,0-7-17,0 8 1,0-8 18,0 8 1,0-8-26,0 7 0,0-6 13,0 6 1,0-7-3,0 8 0,0-8 1,0 8 0,0-8-6,0 8-27,0-11 19,0 16 0,0-15-347,0 9 203,0-9-108,0 5 1,0-8-26,0 5-380,0-4 672,0 6 0,0-11 0,0-5 0,0-5 0,0-10 0</inkml:trace>
  <inkml:trace contextRef="#ctx0" brushRef="#br0" timeOffset="535">44 131 6589,'-12'0'-20,"3"0"155,9 0 170,0 0-277,9-10 0,-4 8-49,10-6 1,-8 6 75,7 2-121,1 0 1,7 0 81,-1 0 1,-6 0-47,-1 0 0,-6 0 40,6 0 0,-6 0-1,6 0 60,-9 0 18,14 0 41,-16 0-92,16 0-8,-17 0 30,8 0 160,0 10-196,-8-8 1,8 10 2,-10-5 1,0-2 9,0 10 1,0-8 3,0 8 0,0-8-66,0 7 0,0-6 93,0 6-183,0 1 0,0 6 130,0 1 1,0 0-227,0 0 0,0-8 25,0 1 0,0-8-405,0 8 444,0-1 0,0 1 149,0-1 0,10-9 0,-8 5 0,8-10 0</inkml:trace>
  <inkml:trace contextRef="#ctx0" brushRef="#br0" timeOffset="833">44 283 8421,'-12'0'-1770,"3"0"1891,9 0 56,0 0 0,2-7-198,5 0 1,-2-1 62,10 8 0,-1 0-150,8 0 1,-8 0 88,1 0 1,-1-7-208,8 0 166,0 0 0,0 7-157,0 0 1,-8 0 12,1 0 17,-11 0 187,16 0 0,-18 9 0,8 3 0</inkml:trace>
  <inkml:trace contextRef="#ctx0" brushRef="#br0" timeOffset="1017">44 479 8368,'-12'0'-897,"-7"0"962,16 0 86,-6 0-250,9 0 1,2 0 112,5 0 0,6 0-189,8 0 1,-6-7 82,-1 0 1,3-1-228,12 8 1,-4-7 318,4 0 0,-5-10 0,-2 5 0</inkml:trace>
  <inkml:trace contextRef="#ctx0" brushRef="#br0" timeOffset="1492">632 22 7910,'-9'-12'-190,"6"2"110,-6 10 188,9 0-168,0 0 142,0 10-26,0-8 0,0 20-33,0 0 1,0 0-20,0 7 0,0-3-117,0 3 0,0-5 136,0 5 0,0-4-237,0-4 1,0 1-71,0 0-267,0 0 259,0 0 0,0-8 292,0 1 0,0-11 0,9-4 0,3-12 0</inkml:trace>
  <inkml:trace contextRef="#ctx0" brushRef="#br0" timeOffset="2091">632 87 6707,'0'-12'13,"0"2"0,8 8-46,-1-5 8,10 4 0,-5-6 2,10 9 0,-8 0-58,1 0 62,-1 0-7,8 0 0,-8 0-6,1 0 48,-10 0-2,14 0 1,-14 0 23,10 0 73,-11 0-106,6 0 0,-8 0 110,6 0-83,-6 0 47,8 0-33,-10 0 377,0 0-401,0 9-16,0-6 1,0 9-1,0-5 63,0-4-92,0 16 1,0-14 43,0 9 0,0-6 59,0 6 5,0 1-39,0 6 1,0 1-30,0 0-8,0 0 0,0-1 17,0 1 1,0 0 31,0 0-90,0 0 1,0-1 52,0 1 0,0 0-53,0 0 1,0-8 47,0 1-9,0-1 1,0 8-18,0 0 4,0 0 0,0-1-11,0 1 19,0 0 1,0 0-6,0-1 1,0 1 5,0 0-8,0 0 1,7 0-88,0-1-12,1 1-38,-8 0-270,0 0 48,0-10 116,0 7-72,0-16 219,0 6 0,0-6 101,0 4 0,0-5 0,9 18 0,3-8 0</inkml:trace>
  <inkml:trace contextRef="#ctx0" brushRef="#br0" timeOffset="2544">611 240 7782,'0'-12'-649,"0"2"861,0 10-17,0 0-130,0-10 2,9 8-53,-6-8 14,16 10 1,-14 0-134,9 0 1,-6 0-342,6 0 120,1-10-110,6 8 303,1-8 0,0 10 133,0 0 0,-10 0 0,-2 0 0,-1 0 0,3 0 0</inkml:trace>
  <inkml:trace contextRef="#ctx0" brushRef="#br0" timeOffset="2754">632 370 8253,'-12'0'-107,"-7"0"0,14 0 242,-10 0-272,11 0-88,-6 0-58,10 0 230,0 0 1,10 0-144,4 0 0,-2 0 41,3 0 0,-1-7 85,8 0 0,0 0-173,0 7 0,-1 0 243,1 0 0,0-10 0,0-2 0</inkml:trace>
  <inkml:trace contextRef="#ctx0" brushRef="#br0" timeOffset="3100">327 479 8014,'-2'-12'7,"-5"5"-109,4 4-269,-6 3-54,9 0-49,0 0 11,0 10 245,0-7 218,0 16 0,9-17 0,3 8 0</inkml:trace>
  <inkml:trace contextRef="#ctx0" brushRef="#br0" timeOffset="3551">458 414 7729,'-12'0'-14,"2"0"-121,10 0-41,0 0 1,-2 7 81,-5 0 1,4 3 0,-6-5-271,-1 2 214,7 0-274,-6 3 424,-1 2 0,-2 10 0,-3-3 0,1-4 0,9-3 0,-2-5 0,-5-4 0,9 6 0,-6 1-50,-1-8 177,8 8 240,-8-10-171,10 0-68,0 10-7,0-8 214,0 8-13,0-10-234,0-10 0,10 8 48,4-5-34,5-6-174,3 11 1,0-15 150,0 10 0,0 0-245,-1 7 1,1-3 63,0-4 1,0 4-105,-1-4 1,-6 5-19,-1 2-123,1 0 165,7 0 5,0 0-170,-10 0 347,-3 0 0,-18 9 0,-3 4 0</inkml:trace>
  <inkml:trace contextRef="#ctx0" brushRef="#br0" timeOffset="3833">153 806 7845,'-12'0'-773,"2"0"751,1 0 116,6 0 0,-4-7 57,14-1-74,5 1 0,10 0 56,0 0 1,7-8-85,0 8 0,3-8 0,-6 6 78,3-4-141,10 9 0,-12-8-35,9 4 0,-7 6-138,7-5 1,-2 2 69,2-2 1,-2 4 2,-5-4 0,-5 4 1,5 3-54,-4 0 0,-11 0-399,1 0 385,-10 0 94,4 0 87,-9 0 0,-9-9 0,-4-3 0</inkml:trace>
  <inkml:trace contextRef="#ctx0" brushRef="#br0" timeOffset="4150">393 501 7057,'12'0'410,"-2"2"-244,-10 6-30,0 4-123,0 10 1,0-1 68,0 1-124,0 10 0,0-8 1,-3 5 115,-4-5 1,2 5-49,-9 0 1,6 7 9,-6-7-231,9 0 1,-14-4-6,4 4 1,3-12-48,-3 4 1,11-4 59,-4 5 1,-1-7 13,1-1-84,1-9 257,7 5 0,0-10 0,0 0 0</inkml:trace>
  <inkml:trace contextRef="#ctx0" brushRef="#br0" timeOffset="4391">436 741 6825,'-12'0'1013,"3"0"-700,9 0-211,0 9 1,2-4-74,5 10 0,-2-8 1,10 5-79,2-2 0,-5 7 76,2-3 1,1 3-351,6-2 188,1 4 0,2-7-296,5 10 0,-4-8 147,4 1 1,2-10 283,-2 2 0,10 5 0,-5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53:43.4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110 66 7396,'0'12'-292,"9"7"0,-6-14 69,4 9 0,-2-9-28,2 2 251,-5 6 0,18-1 0,-8 9 0</inkml:trace>
  <inkml:trace contextRef="#ctx0" brushRef="#br0" timeOffset="289">349 44 8384,'0'-12'-1872,"0"2"1957,0 10-78,0 0 219,0-10-62,0 8-137,0-8 65,0 10-96,0 0 53,-10 10 1,8-5-275,-5 9 183,4-9-351,3 14-27,0-6 420,-9 8 0,6 1 0,-6 0 0</inkml:trace>
  <inkml:trace contextRef="#ctx0" brushRef="#br0" timeOffset="750">44 305 7881,'12'-10'-315,"-2"8"212,-10-8-31,0 10 302,10 0 101,-8 0-250,8 0 14,0 0 0,-6 0 58,11 0 1,-8-7-9,8 0-160,-1 0 1,8 7 85,0 0 0,-8-8-96,1 1 0,-1 0 105,8 7-122,0 0 45,0 0 62,-1 0-8,1 0 2,0 0 0,-8-7-128,1-1 119,-10 1-346,4 7 302,1 0-236,-7 0 47,6 0-50,-9 0 1,-2 0 294,-5 0 0,-6 10 0,-8 2 0</inkml:trace>
  <inkml:trace contextRef="#ctx0" brushRef="#br0" timeOffset="1266">218 22 6176,'3'12'221,"4"-5"72,-4-4-211,6-3 109,-9 0-93,0 0 97,0 9-135,0-6 1,0 9 64,0-5-154,0-4 1,0 9 80,0-5 1,0-2-27,0 9 0,0-6 17,0 6 0,0-7 29,0 8-45,0-1 1,0 8-10,0 0 0,0 0-8,0 0 1,0-1 8,0 1 1,0-7 43,0-1 1,0 1 95,0 6 1,0 1 55,0 0 1,0-7-1046,0-1 656,0 1 413,0 6-257,0 1-135,0 0-29,0 0 111,0-10 1,0 0-97,0-5-188,0-4 226,0 6-104,0-9-443,0 0 538,-9-9 138,6 6 0,-7-16 0,10 7 0</inkml:trace>
  <inkml:trace contextRef="#ctx0" brushRef="#br0" timeOffset="1556">153 370 6653,'0'-12'-113,"0"3"0,-2 9 481,-6 0-516,6-10 221,-8 8 68,10-8-74,0 10 677,0 0 1,-7 2-630,0 6 1,-3 1-23,3 6 1,5 4-113,-6-4 0,-1 4 68,1 3 0,-9 0-183,3-1 0,4 1-313,3 0 277,-5 0 1,9-1-179,-4 1 0,5-7-212,2-1-82,0-9 642,0 14 0,0-16 0,9-3 0,4-12 0</inkml:trace>
  <inkml:trace contextRef="#ctx0" brushRef="#br0" timeOffset="1899">306 370 8350,'-13'0'-287,"-6"0"442,17 0-258,-8 0 259,0 0-354,8 0 78,-8 0 246,10 0 76,0 0 0,8 3-122,-1 4 1,2-4-8,-1 4 0,-3 2-59,9-1 1,-7 6 167,8-6-68,-1 8 0,8-6-83,0 5 0,-8 2-306,1-10 176,-1 10 0,8-5-209,0 10 1,-7-10-431,-1-5 0,-7 3 50,8-3 688,-10 10 0,14-15 0,-7 8 0</inkml:trace>
  <inkml:trace contextRef="#ctx0" brushRef="#br0" timeOffset="2522">175 697 7445,'0'15'77,"0"-1"0,-2-7-66,-6 8 0,6-1 25,-5 8 1,2 0-30,-3 0 1,6 0 55,-5-1-101,-5 1 42,9 0-9,-6 0 0,9-1 1,-8-6-18,1-1 22,0-9 14,7 5 140,0-10-134,0 10 59,0-8 0,2 8 65,6-10-60,-6 0 1,10 0-6,-5 0 0,-2 0-30,10 0 0,-8 7-88,7 0 0,-6 1 138,6-8-111,1 0 0,6 7 44,1 0 1,-7 8-63,-1-8 1,-2 2-11,3-1 1,2-3-64,-10 9-31,10-9-82,-5 14 0,3-16 2,-1 4 0,-9-2 26,2 2-299,-4-5 28,-3 8 459,0-10 0,0 0 0,0 0 0</inkml:trace>
  <inkml:trace contextRef="#ctx0" brushRef="#br0" timeOffset="2823">349 697 7599,'0'15'206,"0"-1"-163,0 1 0,-2 6 0,-3 1-178,-2 0 185,-1 0 0,8 7-120,0 0 1,-7 2 115,0-2 1,0-4-266,7 4 0,-3-5 35,-4-2 0,4 7-89,-4 0 1,5-8 46,2-6 1,-7-8 225,-1 8 0,1-11 0,-3 16 0,-2-8 0</inkml:trace>
  <inkml:trace contextRef="#ctx0" brushRef="#br0" timeOffset="3216">1 915 7508,'14'0'221,"1"0"0,-8 0-154,8 0 1,-1 0 43,8 0 1,0 0 3,-1 0 0,8 0-182,0 0 0,3 0 40,-3 0 0,-5 0-37,5 0 1,3 0 69,-3 0 0,0 0-9,-8 0 1,-6 0-58,0 0 1,-8 0 65,7 0 135,-9 0-133,5 0-118,-10 0-348,0 0 1,-10-10 0,-2-2 0</inkml:trace>
  <inkml:trace contextRef="#ctx0" brushRef="#br0" timeOffset="3708">676 174 8113,'-12'0'-223,"0"0"791,4 0-456,6 0 3,-8 0 0,8 0-201,-5 0 1,4 3 39,-4 4 1,4-2 52,3 9 0,0-6-52,0 6 0,0-6-508,0 6-206,0 1 279,0 6-97,0 1 577,0 0 0,-9 0 0,-3-1 0</inkml:trace>
  <inkml:trace contextRef="#ctx0" brushRef="#br0" timeOffset="3918">676 305 7546,'9'-12'-36,"4"2"99,8 10 1,-6 0-232,-1 0 1,1-7-24,7 0 1,-1 0-296,1 7 194,0 0 292,0 0 0,0 0 0,-10-10 0,-3-2 0</inkml:trace>
  <inkml:trace contextRef="#ctx0" brushRef="#br0" timeOffset="4358">806 305 6076,'-9'-12'-78,"6"2"80,-6 10-14,9 0 728,0 0-632,9 0 143,-6 0-41,6 0-39,-9 0-51,0 0 35,0 10-34,0 2 1,0 3 48,0-1-64,0 1 1,-7 6-11,0 1 1,0 0-13,7 0 1,-8 0 5,1-1 0,-3 8 5,3 0 1,2 10-28,-9-3 0,7 3-8,-8-3 0,3 6 2,-3-6 0,-4 5-8,5 3 1,1-1-93,-1 1 1,7-10 99,-8-5 1,10-5-157,-2-2 0,-3-8 149,3 1-544,0-11-152,7 6 250,0-10 0,0-2-172,0-6 587,0 6 0,10-17 0,-8 7 0,8-10 0</inkml:trace>
  <inkml:trace contextRef="#ctx0" brushRef="#br0" timeOffset="4824">632 523 8297,'-12'0'-1359,"2"0"1568,10 0 379,0 0 0,10 10-406,5 4-49,-6-4 1,11 9 97,-6-4-296,-4 4 0,7-4 122,-10-1 1,10-7 0,-5 8-179,0 2 132,8-8 1,-8 8 9,9-9 1,-6 9 24,-1-3 1,1 3-4,7-2 0,0 4-102,-1-5 0,-6 3 87,-1-2 0,1 4-141,7-4 1,-8 2 129,1-3 0,-3 6-297,2-6 152,6 5 1,-15 3-322,9 0 217,-9-10-8,5 7 0,-3-14-483,0 10 723,0-10 0,3 4 0,2-9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3:19.9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97 8229,'0'-9'-558,"0"0"0,0 4 0,0-4 0,0-2 498,0-1 73,0 4-19,0-4 34,0 11-68,0-6 63,0 1-40,0 5 1,2-5 22,2 6-6,-2 0 92,4 0 15,-6 0 739,0 0-799,0 6 0,0-3 35,0 6-64,0 0 0,0 5 58,0 0-36,0 0 1,0-1 3,0 1 0,0 0 20,0 0 1,0 0-20,0-1 1,0 6 14,0-1 0,0 2-52,0-2 0,5-1 0,-1 6 0,1-6-53,-5 2 0,0 1 74,0-2 1,0 0-98,0-4 0,0 0 95,0 0-275,0-1 147,0 1-141,0 0 171,0 0 0,0-5-266,0 0-24,0-6 283,0 10 1,0-10-180,0 6 257,0-6 0,0 5 0,0-4 0,-6-2 0,-2 4 0</inkml:trace>
  <inkml:trace contextRef="#ctx0" brushRef="#br0" timeOffset="340">83 235 7302,'-7'2'84,"2"2"-46,3-2 1,1 4-6,-4-6 1,4 1 11,-4 4-36,4 3 1,-4 6-38,0-1 1,-4 1 76,5 0 1,-3 0-153,3-1 1,2 1 67,-2 0 0,1 0-169,-2 0 0,4-1-18,-4 1 0,3-5-38,2 1 0,0-6 60,0 5 200,7-5 0,0 2 0,7-6 0</inkml:trace>
  <inkml:trace contextRef="#ctx0" brushRef="#br0" timeOffset="582">469 249 8229,'8'0'-212,"-2"0"-301,-6 0 1048,0 0-957,6 6 232,-4-4 1,4 5-199,-6-2 18,6-4 102,2 12 0,1-7 268,0 3 0,-6-3 0,10 0 0,-6 2 0</inkml:trace>
  <inkml:trace contextRef="#ctx0" brushRef="#br0" timeOffset="1024">414 483 8229,'0'-7'-130,"0"1"0,0 4-231,0-2 307,0 2-136,0-4 140,0 6 106,0 0 1,-4 1 8,-1 4 1,0 3 3,5 5 1,-4 3-50,-1 2 0,-4-1-4,4 6 1,-5 0 4,1 5 1,-4-1-37,0 1 0,-7-1 65,-3 1 1,3 0-114,1-1 0,-1-4 92,2 0 1,0-6-185,4 1 0,0-4 94,0-5 0,7-1-299,2-3 120,3-4 1,2 4 239,0-10 0,13-9 0,2-7 0</inkml:trace>
  <inkml:trace contextRef="#ctx0" brushRef="#br0" timeOffset="1631">856 83 8216,'0'-9'-899,"0"0"1,0 4 1120,0-4-126,0 6 115,0-3 0,0 4-110,0-2-14,0 2-247,0-4 283,0 6-107,0 0 35,0 6 1,-2 0 5,-2 4 0,2 3-27,-3 1 0,-1 0 31,2 4 1,-7 4-25,2 1 1,-3 4 3,-2 6 1,0-3-77,0 7 1,-1 1 79,-4 8 1,0-3-145,-4 3 1,1-4 118,4-6 0,7-2-157,-3-6 1,5-11 12,0-4-449,3-8 303,6 1 1,1-12 56,4-3 0,2-3 213,7-2 0,-6-6 0,10-2 0,-2-5 0</inkml:trace>
  <inkml:trace contextRef="#ctx0" brushRef="#br0" timeOffset="1940">773 304 7905,'0'8'-1208,"0"-2"1157,0-6 305,0 0-18,0 6 16,0-4-149,0 10 0,0-5 92,0 7 0,0 2-55,0 2 0,0 3-24,0 7 0,0 1-144,0 3 1,0-1 128,0 6 0,0-5-206,0 5 0,-5-7 47,1 3 0,-1-6-220,5-4 26,0 3 1,0-10-136,0 2 0,2-9 33,2-4 1,-1-5 353,7-5 0,-1-2 0,5-7 0</inkml:trace>
  <inkml:trace contextRef="#ctx0" brushRef="#br0" timeOffset="2248">1242 180 7187,'-8'0'239,"2"0"0,5 0-334,-4 0 145,4 0-6,-6 0-11,7 0 1,0 6-112,0 3 101,-6 4 1,3 5-73,-6 0 0,4 1-15,-4-5 0,2 4-125,-3 0 1,-2 2 115,3-1 1,-3-4-130,-2 3 0,2-2-17,2-3 1,0-3 37,5-1 181,-6-6 0,4 3 0,-1-12 0,2-2 0</inkml:trace>
  <inkml:trace contextRef="#ctx0" brushRef="#br0" timeOffset="2700">1076 139 7820,'-9'0'-735,"0"0"815,6 0 0,-5 0-55,4 0 1,2 1 6,-2 4 0,2-2 32,2 6 1,0 0 0,0 5 10,0 0 32,0 0 1,0 5-36,0 4 1,0 5-1,0 3 88,0 1-125,0 0 0,0 2 38,0 3 1,-5-2-46,1 2 1,-1-7 34,5 2 0,0-2-95,0-3 0,0-5-10,0-4-23,0-3 22,0-1 7,6 0 0,-3-6-49,7-4 81,-1-2 1,5-2-17,-1 0 0,3 0 4,2 0 1,-3 0-23,4 0 1,-2 0 23,1 0 0,-3 0-28,4 0 0,-4-2-11,-1-2 0,0 2-5,0-3 1,-5 4 55,0 1 0,-4 0-58,4 0 187,-6 0-173,3 0 266,-6 0-704,0 0 1,6 6 0,2 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6:08.8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0 8092,'-14'0'-1159,"2"3"1253,2 4-12,3 5 22,7 10 1,0 0 5,0 0 1,0-1 19,0 1 0,0 0 14,0 0 1,0-1 57,0 1 0,7 10-105,0 4 1,0-2 65,-7 2 0,0 0-52,0 8 0,0 7 1,0 0 0,0 9-32,0-2 0,0 5-10,0 2 0,0 1-131,0-1 0,0-7 94,0 0 1,0-9-104,0 1 0,0-11 75,0-3 0,0-9-115,0 2 1,0-5 120,0-2 1,0-7-229,0-1 1,3 1 45,4 6 1,-4-6-75,4-1 1,-5-6-187,-2 6 221,0 1-113,0 6 1,3-1-243,4-6 565,-5 6 0,8-18 0,0 8 0,2-10 0</inkml:trace>
  <inkml:trace contextRef="#ctx0" brushRef="#br0" timeOffset="484">110 218 7855,'-12'0'-500,"2"0"531,0 0 171,8 0-55,-8 0 1,12 0 659,6 0-427,4 0 0,12 0-147,5 0 1,-5-2 3,5-5 1,3 4-64,-3-4 1,7 2-200,-7-2 1,7 4 160,-7-4 0,8-3-136,-8 3 1,9 0-44,-1 7 0,-6 0-200,-2 0 1,3-7-153,-3-1 0,0 1 180,-7 7 1,-1 0-183,1 0 0,-7 0-186,-1 0-198,-9 0-61,14 0 842,-16 0 0,6 0 0,-18 10 0,-3 2 0</inkml:trace>
  <inkml:trace contextRef="#ctx0" brushRef="#br0" timeOffset="860">240 741 8639,'-12'-12'242,"2"2"-66,10 10 138,0 0-222,10 0 1,-5 0-70,10 0 0,-1 0-8,8 0 1,0 0-19,-1 0 1,8 0 13,0 0 1,3 0-112,-3 0 1,-2 0-224,9 0 0,-10 0 92,3 0 0,3 0-154,-3 0 1,0 0 85,-7 0 1,-8 0-391,1 0 287,-10 0 402,4 0 0,-9 10 0,0 2 0</inkml:trace>
  <inkml:trace contextRef="#ctx0" brushRef="#br0" timeOffset="1275">88 1372 7711,'10'-12'1307,"2"0"-1121,9 5 1,-6 4 33,-1-4 0,1 2-83,7-2 1,7 5 60,0-6 1,2 6 4,-2 2 0,5-7-186,10 0 1,-1-1-2,1 8 0,7-7 39,-1 0 1,8-3-82,-7 3 0,7 4 129,-7-4 0,0 5-126,-7 2 0,-3 0 93,-5 0 1,-5 0-214,-9 0 1,-10 2 115,-4 5 0,1-2-192,-1 10 1,-1-8-75,-7 8 0,0-8-533,0 7 107,0-9-447,-10 14 1166,8-16 0,-8 7 0,10-10 0</inkml:trace>
  <inkml:trace contextRef="#ctx0" brushRef="#br0" timeOffset="1851">1634 480 8370,'-12'0'-909,"-8"0"1102,18 0 187,-8 0-332,10 0 0,3 0 146,4 0 1,-2-3-32,9-4 1,1 4 9,7-4 1,2 5-240,5 2 1,-5 0 175,5 0 1,-5 0-192,-2 0 1,0-7 105,0-1 1,2 1-289,5 7 0,-5 0 74,5 0 0,-12 0-210,-2 0 1,-8 0 48,7 0 0,-6 0-234,6 0 166,-9 0 418,5 0 0,-10 0 0,0 0 0,0 0 0</inkml:trace>
  <inkml:trace contextRef="#ctx0" brushRef="#br0" timeOffset="2159">1699 763 8370,'-22'0'-827,"-9"9"1,7-6 677,-5 4 1,14-2 752,8 2-641,-5-4 13,10 6 1,2-9 245,14 0 1,5 0-139,3 0 1,7 0 179,0 0 0,8 0 6,-8 0 1,9 0-123,-1 0 1,-6-7-66,-2 0 0,-2-1-103,2 8 1,-5-2-96,5-5 1,-5 4 132,-2-4 0,-8 5-172,1 2 99,-1 0-229,8 0 0,-7 0-382,-1 0 60,-9 9 139,5-6 467,-10 6 0,0-9 0,0 0 0,0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6:12.777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283 1917 8458,'-14'0'-1545,"-1"0"1381,11-10 215,-16 7 0,15-13 21,-9 8 0,9-1 33,-2 1 1,4 4-74,3-11 0,0 8 26,0-8 0,3 3-20,4-2 0,-2-3-44,9 9 0,-6-6 16,6 7 1,-7-8 17,8 8-22,-1-10 0,8 15 0,-2-8 11,-6 0-35,5 8 1,-6-8 44,8 10 1,1 0 0,-7 0-17,-1 0 1,-2 2-9,3 6 0,2-3 0,-8 9 49,3 3 0,-7-5-18,3 3 16,4-1 1,-10 8 9,5 0 0,-4-1-32,-3 1 0,0 0 2,0 0 0,0 2-27,0 5 0,-3-2 31,-4 9 0,-3-7-73,-4 7 0,-5 1 32,4 6 1,-4-7-7,-3 1 0,0-8 3,0 7 0,1-9 0,-1 2-22,0-5 27,10-2 0,-7-10 0,6-3-1,1 1 49,-7-7 0,14 6-37,-9-9 117,9 0 1,-5-2-28,10-5 25,0 4-148,0-7 0,0 8 27,0-5-61,0 4 81,0-6 1,3 1 168,4 1 0,-2 0-169,9 7 1,-7-7 94,8-1 1,-1 1-1,8 5 194,0-6-257,0 6 0,0-8 82,-1 10 1,1 0-38,0 0 0,0 0-274,-1 0 1,1 0 90,0 0 0,7 0-20,0 0 0,0 8 112,-7-1 0,0 7-290,-1-6 0,-6 1-21,-1-1 1,-6-6 15,6 5 1,-9-2-379,2 2 667,5-4 0,-9 6 0,7-9 0</inkml:trace>
  <inkml:trace contextRef="#ctx0" brushRef="#br0" timeOffset="517">0 1307 6979,'0'-12'896,"0"2"-146,0 10-542,10-10 1,2 6 37,10-11 1,0 10-73,-1-2 1,8-3-110,1 3 1,11-8 54,2 8 0,3-7-102,12 6 1,-9 1 87,1 7 1,4-7-103,-4 0 1,4-1-152,-3 8 0,-8-7 50,1 0 0,-3 0-209,-12 7 1,0 0-82,-7 0-499,-10 0 266,7 0-25,-17 0 406,-2-10 1,-12 0-82,-9-4 1,-1 2 319,0 4 0,0-4 0,-9-9 0,-3-1 0</inkml:trace>
  <inkml:trace contextRef="#ctx0" brushRef="#br0" timeOffset="883">501 44 8021,'0'-12'-598,"0"2"642,0 10 213,0 0 0,0 10-132,0 4 0,0 6 7,0 1 0,3 8-46,4 0 0,-5 10 6,6-3 1,-6 6-8,-2 1 0,0 1-4,0-1 0,0 8-146,0 0 0,0 0 94,0-8 1,0 1-278,0-1 0,0-2 86,0-4 1,0-3-54,0-5 0,0-12-307,0 4-225,0-4 747,0-5 0,0 8 0,0-8 0</inkml:trace>
  <inkml:trace contextRef="#ctx0" brushRef="#br0" timeOffset="1550">1634 588 8527,'-3'-12'743,"-4"5"-242,4 4-983,-6 3 352,9 0 229,0 0 1,9-2 55,6-5 0,4 4-109,3-4 0,7 5 14,0 2 1,10 0-166,-3 0 0,5 0 112,3 0 0,-1 0-149,1 0 0,-3 0 41,-5 0 1,6 0 71,-6 0 1,-2 0-267,2 0 0,-9 0 47,2 0 0,-12 0-537,-3 0 39,-9 0 535,5 0 1,-13 0-86,-4 0 296,-5 0 0,-20 9 0,-1 3 0</inkml:trace>
  <inkml:trace contextRef="#ctx0" brushRef="#br0" timeOffset="2326">1634 632 8500,'-22'-10'-382,"7"8"-382,1-6 739,-1 6 1,1 2 556,-1 0-570,10 0-79,-4 0-86,9 0 280,0 0 95,9 0 0,-4 2-131,10 6 1,-8-3 13,7 9 0,-1-7-39,1 8 1,5-8-9,-4 8 1,-3-8-40,3 7 0,-1-6 73,8 6 1,-8-2-35,1 3 0,-1 2 24,8-10 1,0 10-78,0-3 1,-8 3 38,1-2 1,-3 4-3,2-4 1,6 2 10,-6-3 0,-4 6-2,-3-6 1,3-2 63,-3 3 0,0-8-49,-7 7 273,0-9-264,0 15 1,-2-15 12,-5 9 1,2-7-28,-10 8 0,3-8 0,-2 8 1,-6-3-13,6 2 1,-3 6-10,2-6 1,-4 3 1,5-2 1,-6 4 16,-2-5 1,8 6-30,-1 2 0,1-1 21,-8 1 1,3 0 53,4 0 0,-4-8-50,4 1 1,-2-1 48,3 8 1,-5 0-51,4 0-2,-4-1 1,-3 1 41,0 0 1,8-8-24,-1 1 0,8-10 185,-8 2-144,10 5 63,-4-10-93,9 8 15,0-10 90,0 0 39,9 0 0,-6-2-104,4-6 54,5 6 0,0-8-69,10 10 1,-7 0 7,-1 0 1,1-2 62,6-5 1,1 4-65,0-4 0,7 5-63,0 2 1,10-3 61,-3-4 1,12 5-75,3-6 1,7 6 61,-7 2 1,10 0-131,-3 0 1,2 0 23,-2 0 1,3 0-12,-10 0 0,-1 0 32,-6 0 0,-3 0-23,-5 0 1,-4 0-102,-10 0 1,-8 0-7,1 0-278,-11 0 320,6 0 92,-10 0 0,-2 0-295,-6 0-298,6 0-846,-17 0 1469,16 0 0,-16 10 0,7 2 0</inkml:trace>
  <inkml:trace contextRef="#ctx0" brushRef="#br1" timeOffset="2701">1634 1829 8341,'-13'-2'-376,"6"-5"1,2 4 631,-2-4-982,5 5 411,-8 2 1,12 0-253,6 0 558,-6 0 7,17 0 1,-6 0-1,8 0 1</inkml:trace>
  <inkml:trace contextRef="#ctx0" brushRef="#br0" timeOffset="3001">1612 2025 6647,'-12'0'216,"2"0"-206,10 0 1,0-2 1,0-5-75,0 4 20,0-6 1,0 6 19,0-4 1,2 5 15,6-6 129,-6 6 0,8 12-118,-10 4 0,0-2 101,0 3 1,0 2-84,0 12 1,0-5 174,0 5 1,0-5-117,0-2 1,-3 0 9,-4-1 0,5 1-39,-6 0 1,6 0 27,2 0 1,0-8-188,0 1 1,0-8 164,0 7 1,2-9-274,6 2 1,-3-4 25,9-3 1,-7 0-105,8 0 0,-1-10 70,8-4 0,-7 2 223,-1-3 0,1 10 0,6-14 0,1 7 0</inkml:trace>
  <inkml:trace contextRef="#ctx0" brushRef="#br0" timeOffset="3343">1982 1960 7762,'-12'-10'613,"2"8"-857,1-8 290,6 10-2,-7 0-10,10 0 0,3 0 19,4 0-205,-4 0 1,16 0 111,-5 0 1,-1 0-169,1 0 0,-7 0-112,8 0-390,-10 0 179,14 0 531,-7 0 0,0 0 0,-2 0 0</inkml:trace>
  <inkml:trace contextRef="#ctx0" brushRef="#br0" timeOffset="3526">2004 2134 8447,'-12'0'-155,"-8"0"456,18 0 0,-10 0 241,5 0-924,4 0 319,-7 0-245,10 0 196,0 0-87,10-9 0,2 6-36,10-4 0,-3 2-103,-4-2 1,4 4-549,-4-4 886,4 5 0,3 2 0,0-10 0,-1-2 0</inkml:trace>
  <inkml:trace contextRef="#ctx0" brushRef="#br0" timeOffset="3918">2461 1829 7526,'0'15'301,"0"0"0,0 1-337,0 13 1,0-2 35,0 9 1,0-7-189,0 8 0,2-8 175,6 7 0,-6-9-184,5 2 1,-2-5-258,3-2 0,-6-8 454,5 1 0,-4-10 0,-3 4 0</inkml:trace>
  <inkml:trace contextRef="#ctx0" brushRef="#br0" timeOffset="4926">1786 0 8677,'-12'0'62,"2"0"0,10 3-38,0 4 1,0 5-125,0 10 1,0 0 86,0-1 0,0 1-40,0 0 1,0 0-84,0-1 56,0 1 0,0 0 29,0 0 1,0-8-286,0 1 300,10-10 2,-8 14-203,8-17 142,-10 8 70,0-10-63,0 0 80,0-10 1,0 6-25,0-11 0,0 8 34,0-8 1,0 8 34,0-7 1,2 6-67,6-6 1,-6-1 73,5-7 1,-2 8-50,2-1 1,-2 3 68,10-2 0,-10-6-67,2 6 1,3 2 73,-3-3 1,7 8-54,-6-7 1,1 9 27,-1-3-17,-6-4 1,10 10 32,-5-5 201,-4 4-230,6 3 0,-6 0 140,4 0-131,-4 0 0,6 3 102,-9 4 0,0-2-118,0 9 0,7-6 17,1 6-14,-1 1 1,-5 6-6,6 1 0,-6-7-152,5-1 1,-4-7 90,-3 8 0,2-8-415,5 8 114,-4-1-67,7 8 0,-8-3-173,5-4 577,-4 4 0,16-7 0,-7 10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6:19.5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22 7165,'-22'-12'-303,"10"2"473,-7 10-83,16 0-25,-16 0 1,17 3 67,-6 4 1,3 3-68,-2 4 1,5 8 155,-5 0 1,4 0-145,3 7 0,-7 5 168,0 2 1,-3 12-118,3 3 1,4 17-6,-4-3 1,-3 13-109,3-6 0,0 8 120,7-7 1,0 4-268,0-12 1,0-4 137,0-18 0,2-1-292,5-6 0,6-7 118,8-15 1,1-2-229,0-4 0,2-6 8,5 5 0,-5-4 390,5-3 0,5-10 0,0-2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33:25.5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65 7436,'-12'0'-186,"2"0"259,10 0 347,0 0-453,10 0 1,2 0 90,9 0 0,1-2 27,0-5 0,0 4-30,0-4 1,7 2-66,0-2 0,7 5 29,-7-6 0,7 6-14,-7 2 0,8-7-31,-8-1 1,0 1-47,-8 7-199,1 0 269,0 0-197,0 0 138,-10 0-177,-2 0 110,-10 0 0,-3 0-148,-4 0 1,2 0-71,-9 0 346,-1 0 0,-7 0 0,0 0 0</inkml:trace>
  <inkml:trace contextRef="#ctx0" brushRef="#br0" timeOffset="442">0 370 6493,'0'-12'924,"0"2"-655,0 10-344,0 0 174,0-9 114,0 6-53,0-6-90,0 9 0,3 0 118,4 0-90,5 0 0,17 0-146,0 0 1,2 0 125,-2 0 1,-2-3-180,9-4 0,1 5 155,6-6 1,1 6-169,-1 2 1,-6 0 32,-1 0 0,-9 0 34,2 0 1,-5 0-85,-2 0 70,-1 0 0,-6 0-37,-1 0-12,-9 0-6,5 0 0,-13 0 77,-4 0 1,2 0-216,-9 0 1,7 7 62,-8 0 1,8 1-59,-8-8 1,8 0 70,-7 0 178,9 0 0,-15 0 0,8 0 0</inkml:trace>
  <inkml:trace contextRef="#ctx0" brushRef="#br0" timeOffset="983">283 44 6750,'-12'0'103,"-7"0"-3,16 0 1,-9 0 59,5 0-38,5 9-71,-8 3 0,10 3 84,0-1-76,0 1 1,0 7 10,0 0 1,0-1 10,0 1 1,0 0-71,0 0 0,0-1 45,0 1 0,0 2-42,0 5 0,0-4 10,0 4 1,0 2-6,0-2 0,0 0-13,0-7 1,0 7-17,0 0 0,0 0 10,0-7 0,0 0 43,0-1-76,0 11 1,0-8 42,0 5 0,7-12-3,0-2 1,1-8 69,-8 7-37,9-9 1,-4 5 0,10-10 0,-8 0 50,8 0-11,-1 0 1,8-7-46,0-1 0,-1-1-4,1 1 1,0 4 10,0-11 0,-1 8-47,1-8 1,0 10-11,0-2 1,0 5-9,-1 2 0,1-8-31,0 1-20,0 0 60,-1 7 1,-6 0 7,-1 0-16,-9 0-5,5 0 35,-10 0-168,0 0 0,-2 7-88,-6 0-356,6 1 72,-8-8-243,10 0 775,0 0 0,-9 9 0,-4 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6:20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66 8574,'0'-12'-727,"-7"0"-153,-1 5 1376,1 4-53,-2-6-626,6 9 284,-7 0-71,10 0 1,0 2 21,0 5 1,0 5 7,0 10 0,0 0-41,0 0 0,0-1 36,0 1 1,0 0-20,0 0 1,0 0 38,0-1-151,0 1 0,0 0 36,0 0 1,3-8-24,4 1 1,-4-8-34,4 7 34,-5-9 1,5 7-182,1-4 206,-1-6 0,-5 8 47,6-10 0,-4-3-92,11-4 129,-10-5 1,12-10-77,-10 0 1,8 1 59,-8-1 1,7 0-22,-6 0 0,6 1 1,-7-1 1,8 0-26,-8 0 1,8 0 8,-8 1 28,10-1 0,-12 3-31,9 4 88,-9-4-74,5 16 161,-1-16-52,-6 16 29,7-6-51,-10 9 1,2 7 11,5 0 0,-4 3-42,4-3 0,-2 3 52,2 4-70,-5 6 20,18-8 0,-15 10-95,9-1 1,-9-6 145,2-1 0,-4 1-66,-3 7 0,7 0 31,0-1 1,0 1-36,-7 0 0,0 2 10,0 5 0,0 3 0,0 4 1,0 5 0,0-5 0,0 3 13,0-3 0,-7 5-144,0-4 1,0-3 60,7 2 0,-3-9-15,-4 2 1,5-5-141,-6-2 185,-4-1-204,0 1 167,-10 0-47,1-10 0,-1-2 35,0-10 17,0 0 1,3-3 36,4-4 0,-2 2-46,10-9 1,-10 6 41,3-6 1,4 7-37,3-8 70,-5 1 0,9-1-53,-4 0 1,-3 8 23,3-7-53,0 9 10,7-14 0,0 14 19,0-10 0,2 10 0,5-2 0,-2-3 168,10 3 1,-8-7-159,8 6 0,-1-6 159,8 7 0,0-8-84,-1 8 1,1-8 82,0 8 0,2 0-90,5 7 0,-5-3-4,5-4 0,-2 5-80,2-6 0,-5 6 90,5 2 0,-4 2-125,-4 6 0,-1-4 91,-6 11 0,3-8-194,-10 8 1,10-10 48,-2 2-385,-6 5 128,1 0 0,-7 3-572,4-1-290,-5-9 353,8 5 862,-10-1 0,0-6 0,0 6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6:23.4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23 7223,'0'12'674,"0"-3"0,-3-9-328,-4 0-575,5 0 384,-8 0 222,10 0-90,0 0-159,10 0 1,-5 0 47,9 0-235,1 0 1,9-2-88,5-5 0,-5 4-56,5-4 0,2 5 0,1 2-351,2 0 394,-8-10 0,16 7 484,-6-4 1,-5 5 135,-2 2 0,-4 0 0,-4 0-404,1 0-176,0 0 0,-8 0 115,1 0-194,-10 0 0,4 2 13,-9 5-429,0-4-562,0 7 475,0-10 701,-9 0 0,-3-10 0,-10-2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6:24.0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44 327 8248,'-12'-9'430,"2"6"-321,10-6 1,-2 9-119,-5 0 141,4 0 1,-6-3 155,9-4-350,0 4 235,9-6 0,3 9-183,10 0 0,2 0 1,3 0 131,2 0-233,0 0 1,0-7-1,3-1-414,1 3 403,-6 3 1,12 2 0,-10 0-209,-3 0 137,8 0 1,-17 0 0,5 0-715,-3 0 361,1 0 48,-8 0 498,-3 0 0,-18-10 0,-3-2 0</inkml:trace>
  <inkml:trace contextRef="#ctx0" brushRef="#br0" timeOffset="492">305 22 8359,'-12'-9'0,"3"6"-1160,9-6 705,-10 9 535,8 0 240,-8 0-247,10 0 30,0 0 0,0 9-43,0 6 1,0-3 97,0 3 1,0 1-76,0 13 1,0-2 68,0 9 1,0-7-71,0 8 1,-7-1-1,-1 8 142,4-1-183,1 10 1,-4-7 0,0 5 143,2-5-196,2-2 0,-4-1 99,0 1 1,0-8-91,7 0 0,0-9 0,0 2 151,0-5-185,0-2 1,0 0 0,2-3 6,5-4 62,-4-6 1,9-1-78,-5-1 83,5 10-79,0-15 0,0 8 70,-4-10-40,-6 0 0,10 0 29,-5 0 80,-4 0 1,9 0 78,-5 0 1,-2 2-6,9 6-107,-9-6 0,15 8 51,-6-10-143,6 0 0,-6 2 173,1 5-433,-1-4 234,8 6-286,0-9 0,-1 8-297,1-1 1,-7 0 280,-1-7 0,-6 0-232,6 0 0,-7 0 586,8 0 0,-1-9 0,8-4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6:28.3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22 153 6727,'-12'-10'474,"2"8"-311,10-8 8,0 10 283,0 0 1,2 7-274,6 1-221,-6 8 0,10-6 0,-7 7 7,2-2 74,1-1 0,-1 8 0,3-3-45,2-4 1,-8 4 68,4-4-9,4 4 0,-7 3-6,9 0 0,-9 7 0,5 0 70,-1-3 0,-6-2-87,4-2 0,3 7 0,-3 0-9,0 0 1,-7 3-1,0 2 34,0 0 1,0 7-22,0-5 1,0-2 29,0 2 11,0 0 0,-7 8-54,0 0 1,-8-1 0,6 1-4,-4-1 1,6-2 67,-7-4-119,-1 4 0,1-10 0,2 5-165,2-6-30,3-16-398,-3 5-180,8-16 298,-8 7 0,10-13 93,0-4 412,0-5 0,0-10 0,0 0 0</inkml:trace>
  <inkml:trace contextRef="#ctx0" brushRef="#br0" timeOffset="809">544 131 8256,'-14'-2'-2010,"-1"-6"2268,11 6-242,-6-17 1,10 14 39,0-10 0,10 8 94,4-8-149,-4 11 0,9-9 67,-4 6 1,4 2 0,3-7-47,0 3 55,-10 1 1,7 8-40,-4 0-9,4 0 1,-5 0 97,1 0 1,-10 10-109,2 5 0,-5 4 9,-2 3 2,0-1 0,0 9-20,0-1 1,-2 2-1,-3-4 6,-2 2 1,-3 0-9,3-8 0,2 1-52,-9 0 0,6-3 57,-6-4-30,9 4 0,-14-7-32,4 10 23,-4-10 25,-3 8 1,0-18-11,0 5 69,1-4 0,6-3 7,1 0 125,9 0-156,-5 0-167,10 0 244,0 0-30,10-10 1,-5 8 58,9-6 18,1 6 1,6 2-53,1 0-74,0 0 0,0-7 1,0-1 33,-1 4 1,-6 1-52,-1 3 0,1 0 21,7 0 52,-1 0-182,1 0 1,-2 3-1,-3 1 14,-3 4 1,-7-1-379,8-7 139,-10 0-28,14 0 112,-17 0 1,8 2-506,-10 6 740,0-6 0,0 8 0,0-10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6:27.2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45 8566,'-12'-22'-1232,"-8"10"1229,18 2-417,-8 10 212,10 0 21,0 0 0,10 0-214,5 0 401,-6 0 0,11 0 0,-8 0 0</inkml:trace>
  <inkml:trace contextRef="#ctx0" brushRef="#br0" timeOffset="291">22 306 8491,'-12'0'-47,"2"0"-838,10 0 440,0 0 529,10 0-27,-8 0 3,18 0 45,-18 0 0,10 10-13,-4 4 1,-6 5-43,5 3 1,-4 0 59,-3 0-70,0 0 1,0-1-88,0 1 0,0 0 159,0 0-277,0-1 0,0-6-43,0-1 106,0 1 0,9-3-343,6-5 258,-5-4 1,9-3 186,-5 0 0,6-20 0,2-4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6:26.2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22 8495,'-12'0'-1456,"-7"0"1618,16 0 0,-14-2-53,10-5-570,0 4-16,7-6 114,0 9 270,0 0 0,9 9 0,4 3 1</inkml:trace>
  <inkml:trace contextRef="#ctx0" brushRef="#br0" timeOffset="418">44 327 7886,'-12'-9'-203,"3"6"-118,9-6-73,0 9 272,0 0 68,9 0 0,-4 0 33,10 0 10,-11 0 10,16 0 58,-18 0 56,8 0 17,0 0-109,-8 9 0,8 3 16,-10 10 0,0 0 0,-3 0 129,-4-1-139,5 1 1,-8 2 151,10 5 1,-3-4-87,-4 4 0,5-5 14,-5-2 0,4-1-64,3 1 1,0-7 64,0-1-248,0 1 270,0 7-474,0-10 234,0-3-364,10-9 146,2 0 1,10-2-338,-1-5 665,11-6 0,2-18 0,9-3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7:43.3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22 131 8230,'0'-14'-541,"0"-1"440,0 10 372,0-4-296,0 9 156,-9 0-86,6-10-233,-7 8 4,10-8 195,0 10 307,0 0-160,0 10-108,0-8 32,0 8 28,0-10 544,0 0-583,10 0-18,-7 0 0,9 0 17,-5 0 1,-2 0 74,9 0-70,-9 0-41,5 0 39,-1 0 0,-4 0 31,10 0-23,-10 0 16,14 0-69,-7 0 1,3 0-6,-1 0 0,-7 0 19,8 0-16,-1 0-138,8 0 1,-7 0 166,-1 0-55,1-10 1,-1 8 179,1-6-158,-1 6 1,1 2-17,-1 0 0,-6 0 0,6 0 1,-7 0 27,8 0 0,-8-3-10,8-4 0,-8 5-2,7-5 5,1 4 0,0 3-109,-1 0 69,-9 0-12,14 0 80,-7 0 1,10 0 10,0 0-44,-10 0 5,7 0-40,-7 0 0,10 0 31,0 0 1,-7 0 27,-1 0 1,1 0 12,6 0-44,1 0 1,-7 0-18,-1 0 0,1 0-4,6 0 0,-6 0-10,-1 0 0,1 0 28,7 0 0,-8 0-16,1 0 1,-1 0 12,8 0 1,0-7 18,0 0 0,-8-1-26,1 8 1,-1 0-1,8 0 1,-8 0 23,1 0 1,0 0 16,6 0 40,1 0 1,-7 0-46,-1 0 122,1 0-129,6-9 0,1 6-28,0-4 0,-8 5 61,1 2-145,-10 0 41,14 0-12,-16 0-342,16 0 50,-17 0-922,8 0 472,-10 0 399,0 0 0,-10 0 0,-2 0 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7:43.8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88 7097,'22'0'-28,"-7"0"-33,-1 0 0,1 0-293,6 0 237,1 0 1,0 0 90,0 0 0,-8 0-167,1 0 1,-8 0 192,8 0 0,-11 0 0,6 0 0,0 0 0,2 0 0</inkml:trace>
  <inkml:trace contextRef="#ctx0" brushRef="#br0" timeOffset="199">175 1 6905,'12'0'570,"-2"0"-711,-10 0 58,0 0 189,0 9-273,0 3 1,0 10-1,0 0-397,0 0 396,0-10 1,0 7 167,0-4 0,-3 4 0,-4 3 0,-5 0 0,-10-1 0</inkml:trace>
  <inkml:trace contextRef="#ctx0" brushRef="#br0" timeOffset="408">22 349 6614,'-12'0'1034,"3"0"-810,9 0 6,0 0-300,9 0 0,-4-2 99,10-6 1,-1 6-154,8-5 1,0-3 130,0 3 0,-1 0-258,1 7 0,0-3-51,0-4 1,-1 4-13,1-4 0,0 5 176,0 2 1,0 0 137,-1 0 0,1 0 0,0 0 0</inkml:trace>
  <inkml:trace contextRef="#ctx0" brushRef="#br0" timeOffset="707">327 22 7151,'-9'-12'123,"6"3"104,-6 9-134,9 0 0,-10 0 1,7 9-38,-4 6 1,-2 4-1,1 3-54,3 0 51,-7 0 0,8 7-139,-11 0 0,0 9 137,-6-1 0,6 4-215,1 2 1,-1 1 66,-7-1 0,8 1-152,-1 0 0,8-11-200,-7-4 231,9 5 0,-7-5 152,4 0 0,6-7 66,-5-15 0,4-4 0,3 7 0</inkml:trace>
  <inkml:trace contextRef="#ctx0" brushRef="#br0" timeOffset="1158">262 458 7920,'-12'0'-757,"2"0"526,10 0-169,0 0 289,0 10-65,0-8 180,0 8-16,0-10 0,-2 0-111,-5 0 176,4 0-133,-7 9 17,10-6 46,0 7 1,0-8-39,0 5 76,0-4-59,0 6 135,0-9 4,0 10-39,0-8 0,3 8 69,4-10 24,-4 0 143,6 0-202,1 10 94,-8-8-128,8 18 0,-3-16 0,1 11 1,-1-8-37,-7 8 0,0-8 12,0 7 0,0 1-181,0 7 173,0 0 0,0-8-299,0 1 188,0-1-150,0 8 0,-7 0 127,-1-1 1,-1-6-119,1-1 0,4-6 174,-11 6 1,8-7 47,-8 8 0,1-1 0,-8 8 0</inkml:trace>
  <inkml:trace contextRef="#ctx0" brushRef="#br0" timeOffset="1340">88 806 8312,'0'-12'-491,"0"3"1,0 6 124,0-4 1043,0 5-100,0-8-698,0 0-8,0 8 96,0-18 0,9 18-196,6-5 128,4 4 0,3 3-105,0 0 0,0-7 122,-1 0 1,9 0-277,-1 7 1,2 0 359,-2 0 0,-5-10 0,8-2 0</inkml:trace>
  <inkml:trace contextRef="#ctx0" brushRef="#br0" timeOffset="1866">523 88 8312,'0'-15'0,"0"1"-281,0 9 215,0-14 0,0 14-118,0-10 188,0 10-297,0-4 138,0 9 175,0 0-157,0 9 173,0-6 1,0 16-94,0-4-62,0-6-16,0 11 51,0-8 1,0 2-93,0 1-2,0-10 98,0 14-80,0-17 108,0 8 1,0-7 146,0 4-94,0-5 27,0 8 35,0-10 43,0 0 73,10 0-145,-8 0 121,18 0-107,-8 0 248,0 0-35,7 0-69,-16 0 1,9 7-82,-5 0 1,-4 10 16,4-2 0,-5 11-14,-2 3 0,0 10-1,0-2 0,-7 4-128,0 2 1,-8 1 112,8-1 1,-8-2-256,8-4 0,-7 4-10,6-5 1,-6-4-157,7-3 0,-8-5 100,8-2 1,0-8-486,7 1 161,0-11 547,-10 6 0,7-29 0,-6-5 0</inkml:trace>
  <inkml:trace contextRef="#ctx0" brushRef="#br0" timeOffset="2066">502 371 8312,'12'0'-1295,"-3"0"1033,-9 0 1710,0 0-1116,0 10 0,3-8-164,4 5 1,-2 5-90,9 3 0,-2 4 1,5 1-375,-2-6 182,-1 5 0,15 1 0,1 9 28,-4-3-70,8-1 0,-10-4-322,5 1 0,3 0 42,-3 0 435,0 0 0,2-1 0,3 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7:48.8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132 174 8446,'0'-14'-41,"0"-1"113,0 10 0,0-7-196,0 5-129,0 5 389,0-8-330,0 10-539,0 0 532,0 10 1,-8-6 157,1 11-7,0-10 0,4 12 0,-2-8-49,-2 3 0,-2-4-23,1 6 97,6 1 0,-10 4-50,5-4 47,4 4 0,-9-14 2,5 9 1,4-6 216,-4 6-198,5-9 0,2 7 0,-3-7 45,-4 2-33,5 0-8,-8-7 185,10 10-23,0-7 6,0 6-32,0-9 344,0 0-399,0 10 22,0 2 1,0 10-40,0 0 0,7 2-28,0 5 0,1 2 0,-8 8 26,0-3 0,0 3-67,0 12 0,0-8-23,0 1 0,0-1-34,0-6 0,0-3-441,0 2 391,0-10-698,9 6 202,-6-20 611,6-2 0,-9-20 0,0-2 0</inkml:trace>
  <inkml:trace contextRef="#ctx0" brushRef="#br0" timeOffset="350">66 479 8103,'0'-22'-1274,"0"1"1328,0 8 0,0-6 23,0 5 0,3 4 15,4 3-144,-5-5 0,15 7 98,-10-10 0,3 10-108,-3-2 1,3 2 87,5-2 1,4 5-23,-5-6-8,6 6 0,-6 2 0,1 0-105,2 0 60,-7 0 37,9 0 130,-17 0-117,18 0 309,-18 0-267,8 0-50,-10 0-24,0 10 64,0 2 0,0 2-272,0 1-46,0-1 80,0 8 0,0 0 0,-3 0-10,-4-1 215,5-9 0,-8 8 0,0-8 0,-2 10 0</inkml:trace>
  <inkml:trace contextRef="#ctx0" brushRef="#br0" timeOffset="507">153 610 8412,'-14'0'0,"-1"0"-762,10 0 588,-4 0-187,9 0 342,-10 0-135,8 0 279,-8-10-233,10 8 0,10-15-57,4 9 22,-4 1 0,9 5 39,-4-5 0,-3 4 40,2-4 0,-6 4-247,6 3 311,-9 0 0,14 0 0,-7 0 0</inkml:trace>
  <inkml:trace contextRef="#ctx0" brushRef="#br0" timeOffset="799">132 762 7217,'0'-14'143,"0"-1"-309,9 10 220,3-14 1,10 14-139,0-9 1,-8 9 58,1-3 1,-3 4-66,3-4 95,4 6 0,-14-8-39,9 10 1,-7 0 19,8 0 5,-10 0 0,7 0 8,-5 0-7,-4 10-86,6 2 1,-9 3-1,0-1 66,0 3-103,-9-7 1,6 9-1,-6-4-10,-1 4 141,7-7 0,-16 7 0,17 3 0,-8 12 0</inkml:trace>
  <inkml:trace contextRef="#ctx0" brushRef="#br0" timeOffset="1016">110 1002 7392,'0'-12'223,"0"2"0,2 3-160,5-1 43,6 1-207,8-3 0,1 8 40,0-5 1,-8 4-128,1 3 1,-1 0-162,8 0 149,0 0 0,0 0-243,0 0 110,-10 0 333,7 0 0,-7 0 0,10 0 0</inkml:trace>
  <inkml:trace contextRef="#ctx0" brushRef="#br0" timeOffset="1466">589 196 7455,'0'-12'1599,"0"2"-1387,0 1 29,0 6-191,0-7 1,10 10 194,4 0-363,5 0 1,-4-7-1,-1 0-452,3 2 449,3 3 0,1 2 0,1 0-337,0 0 0,0 0 89,0 0 1,-1 0-564,1 0 932,-10 0 0,8 0 0,-8 0 0</inkml:trace>
  <inkml:trace contextRef="#ctx0" brushRef="#br0" timeOffset="2016">589 370 8229,'-12'0'-214,"0"0"-597,4 0 656,6 0 277,-8 0-74,1 0-163,6 0 0,-7 3 108,10 4 1,0-2 2,0 9-85,0-9 0,0 14-107,0-4-5,0-5 1,3 7 40,4-10 160,-4 10 0,6-12 0,-9 9 0,0-9 0,0 5 0,0-10-11,0 0 76,0-10 118,0-2 1,3-3 132,4 1-47,-5 9-153,8-14-1,-10 16 1,7-9-71,1 5 1,6 2 93,-7-10-133,10 11 1,-12-8 112,10 4-207,-1 6 0,8-10 130,0 5 1,-1 4-124,1-4 1,0 4 93,0 3 0,0 0-66,-1 0 1,1 0 15,0 0 0,0 0-20,-1 0 179,-8 0-98,6 0 0,-17 10 90,6 5-102,4 4 0,-10-5 0,5 1 70,-4 2-98,-3 2 1,0 3-34,0 0-164,-10 0 99,8-1 0,-8-6-268,10-1 172,-10-9 6,8 15 0,-10-18 65,5 5 0,2-4 139,-10-3 0,10-10 0,-14-2 0,7-10 0</inkml:trace>
  <inkml:trace contextRef="#ctx0" brushRef="#br0" timeOffset="2307">741 196 7690,'0'24'178,"0"5"1,0-2-64,0 9 1,0 0-1,0 10 70,0 5-207,0-5 0,0 15 0,0-11 221,0-1-331,0-3 1,0-5-153,0-5 1,0 3 142,0-10 1,0 0-268,0-7-11,0-10-251,0 7 670,0-16 0,0 16 0,0-7 0</inkml:trace>
  <inkml:trace contextRef="#ctx0" brushRef="#br0" timeOffset="2765">1199 240 7716,'-22'0'12,"10"0"279,2 0-20,10-10-206,0 7-40,10-16 42,2 17 1,10-10-150,-1 4-54,1 6 0,0-8-45,0 10 8,-1 0 0,-6 0-347,-1 0 309,1 0 1,0 0-4,-1 0-50,-9 0 1,7 0 263,-5 0 0,-4 0 0,6 10 0,-9 2 0</inkml:trace>
  <inkml:trace contextRef="#ctx0" brushRef="#br0" timeOffset="2957">1199 370 8155,'-13'10'-316,"4"-8"-176,9 8 574,0-10 277,0 0-320,9 0 1,4 0-171,8 0 48,1 0 0,0 0 7,0 0-282,-1-10 54,1 8 89,0-8 0,0 10-349,0 0 564,-10 0 0,7-9 0,-7-4 0</inkml:trace>
  <inkml:trace contextRef="#ctx0" brushRef="#br0" timeOffset="3224">1286 370 7853,'-12'0'-224,"2"0"145,10 0 193,0 0 0,0 10-134,0 4 0,0 6 0,2 2 41,6-1 0,-6 1-147,5 0 0,-4 7 169,-3 0-134,0 10 0,0-15 0,0 5 17,0-5 0,7-2-166,0 0 1,0-1 83,-7 1-228,0 0 384,0-10 0,10-2 0,2-10 0,10 0 0</inkml:trace>
  <inkml:trace contextRef="#ctx0" brushRef="#br0" timeOffset="3448">1547 44 8621,'-12'-10'-701,"2"7"454,10-6 52,0 18 1,0-4-179,0 10-33,0-1 358,0 8 1,0-7-495,0-1 542,0-9 0,0 14 0,0-7 0</inkml:trace>
  <inkml:trace contextRef="#ctx0" brushRef="#br0" timeOffset="3598">1591 44 8229,'12'-13'-190,"-3"1"-121,-9 5 331,0 5 149,0-8-445,0 10-127,0 0 308,0 10 1,0 2-136,0 10 1,3-1 229,4 1 0,-5 0 0,8 0 0</inkml:trace>
  <inkml:trace contextRef="#ctx0" brushRef="#br0" timeOffset="3891">1634 479 9198,'10'-12'382,"-8"2"-630,18 10-120,-8 0 246,9 0 1,-6 0 0,-1 0-534,3 0 430,3 0 1,2 0-593,-1 0 454,1 0 10,0 0 353,-10 0 0,7-9 0,-7-3 0</inkml:trace>
  <inkml:trace contextRef="#ctx0" brushRef="#br0" timeOffset="4182">2135 131 8229,'0'-15'-531,"0"1"1,0 6 909,0-6-29,0 9-78,0-5-4,0 10 227,0 0-451,0 10 0,0 2-284,0 10 92,0 0 1,0-1-128,0 1 1,0 0-96,0 0 1,0 0 46,0-1 0,-2-6-271,-6-1 594,6 1 0,-8-3 0,10 7 0,0-7 0</inkml:trace>
  <inkml:trace contextRef="#ctx0" brushRef="#br0" timeOffset="4506">2135 240 7964,'2'-13'-914,"6"6"1031,-6-5 121,8 10-169,-1-18 0,-4 15-129,10-9-36,-10 9 48,14-5 1,-9 8 11,4-5 2,6 4 20,-8-6 49,9 9-18,1 0 1,-2 2 61,-6 5-54,5-4 39,-16 16 0,14-14-22,-10 9 25,0-9 0,-4 12 0,2-7-9,2 2 0,0-5 0,-7 8 0,0-1 24,0 8 0,0 0 4,0 0 0,0 2-11,0 5-106,0-5 0,0 15 1,0-8 31,0 3 1,0 0-32,0 2 1,0 3-153,0-10 0,-2 7 95,-6-7 1,6 0-174,-5-7 0,4-7 81,3-1 0,0-7-464,0 8 564,0-10 0,-2 5 79,-5-10 0,4 0 0,-7 0 0</inkml:trace>
  <inkml:trace contextRef="#ctx0" brushRef="#br0" timeOffset="4705">2266 414 7640,'-12'0'45,"2"0"111,10 0-25,0 0-498,10 0 114,2 9 0,9-4-109,1 10 0,0-10 362,0 2 0,-1 5 0,1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8:01.2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44 240 7977,'-3'-12'-544,"-4"4"1,5 3 857,-5-2-108,4 5 1,1-8 55,-6 10-53,6 0-67,-8 0-34,10 0 47,0 0 0,3-7-140,4 0 184,-5-1-54,18 8-110,-8 0 0,2 0 15,1 0 1,-8 0 48,8 0 1,-8-7-36,7 0 0,-6 0-67,6 7 1,-6 0 114,6 0-147,1-10 1,6 7 67,1-4 0,-7 2 13,-1-2-43,1 5 1,6-8-5,1 10 0,-2-2 14,-6-6 0,5 6 32,-4-5-19,4 4 1,3 3-4,0 0 0,-8 0-27,1 0-2,-1 0-4,8 0 1,0-2 28,0-5 0,-8 4 22,1-4-74,-10 4 52,14 3-10,-7 0 1,3 0 2,-1 0 44,-9-9-28,14 6 1,-7-6-15,10 9 0,-7-3 1,-1-4 1,1 5-3,7-6 8,-10 6-36,7 2 0,-7 0 22,10 0 1,-8-7-34,1-1 24,-1 1 0,8 7-1,0 0 0,-8 0 2,1 0 0,-1 0-1,8 0 19,0 0 1,0 0-17,0 0 47,-1 0 0,1 0-44,0 0 0,0 0 0,-1 0 0,1 0 0,0 0 80,0 0-73,0 0 1,-1 0-33,1 0 26,0 0 0,-8 0 0,1 0-1,2 0 1,-7 0 1,2 0-160,-5 0 0,-2 0 148,9 0-231,-9 0 0,7 0 1,-7 3-505,2 4-379,1-5 50,-8 8 1070,0-10 0,9 0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58:53.6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2723 7952,'12'0'169,"7"0"1,-9 10-135,5 5 1,2-3 59,-10 2-24,10 1 0,-8 7-124,6-1 0,-3-1 100,-5-6 0,-2 6 53,10-6-59,-10 5 1,11 3-3,-8 0 1,-1 0 155,-7 0-92,10-1 1,-8 1-68,5 0 1,-4 0 30,-3-1 0,0 1-13,0 0 0,0 0 6,0 0 1,0-1-73,0 1 1,0 0 60,0 0 1,0-1-30,0 1 0,0 0 17,0 0 1,-7 0-5,-1-1 0,1-6 12,7-1 0,-7 1 43,-1 7-61,1-1 0,0 1 6,0 0 1,-1-8 16,8 1 1,-7-8-40,0 8 0,0-8-7,7 8 0,-3-8 24,-4 7-23,5 1 0,-15-1 56,9 1 1,1-8-7,7 8-216,-10-11 194,8 16-581,-17-18-159,16 18 245,-6-18 1,6 8-287,-4-10-366,4 0 1114,-6 0 0,9 0 0,0 0 0,0 0 0</inkml:trace>
  <inkml:trace contextRef="#ctx0" brushRef="#br0" timeOffset="91">44 980 6298,'0'-21'0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33:34.8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218 1 6311,'-12'0'-5,"2"0"31,10 0 551,0 0-516,0 10 0,0-8-28,0 8-29,0-1 0,0-4-28,0 10 2,0-11 49,-10 16-10,8-8 0,-10 7-8,5-4-2,4 4 1,-9-9 7,5 4-11,4 6 1,-9-11 4,5 6-8,5 4-3,-18-7 76,18 10-55,-18 0 88,8 0-51,0-1-22,-7 1 0,14-7 2,-9-1-19,9-9 1,-5 7-14,10-5 39,0-4-145,0 7 0,0-8 117,0 5-449,0-4 43,0 6-75,0-9 466,0 0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8:10.3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1 218 7291,'12'0'5,"-2"0"17,-10 0 169,0 0-72,9 0-118,-6 0 103,6-10-156,-9-2 0,3-2-33,4-1-26,-5 1 87,18-8 37,-18 0-136,18 0 1,-16 8 78,11-1-90,-10 10 72,4-14 99,1 17-36,-7-8 1,9 8 16,-5-6 131,-5 6-157,8-8 0,-8 10 33,6 0-17,-6 0 1,10 0 97,-5 0 1,-2 0-75,10 0-22,-10 10 1,7-8-37,-5 6 41,5 4 0,3-7-70,-1 9 1,-7-7 66,8 8 0,-10-8-469,2 8 356,5-1 1,-2 8-96,4 0 0,3-8 196,-10 1 0,10-1 0,-4 8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8:21.3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0 240 7494,'0'-12'178,"0"2"169,0 10-321,0 0 39,10 0 1,2-2-158,10-5 1,0 4 4,-1-4 0,1 4-193,0 3 1,0 0 116,0 0 1,-1-2-103,1-5 1,0 4-159,0-4 423,-1 5 0,1-8 0,0-2 0</inkml:trace>
  <inkml:trace contextRef="#ctx0" brushRef="#br0" timeOffset="334">240 22 8324,'-15'-12'-392,"1"5"425,9 4-219,-14 3 0,14 0 0,-10 0 307,10 0-171,-4 0 0,9 10 149,0 5 1,-7 4-2,-1 3 0,1 7 2,7 0 1,0 7-28,0-7 0,0 10 71,0-3 1,-7 3-54,-1-3 0,1 10 70,7-10 1,0 10-64,0-9 0,0-6-145,0-2 1,0 3 137,0-3 1,0 0-168,0-7 1,0-1 45,0 1 1,7-7 25,1-1 0,9-9-108,-3 2-107,6 5 1,1-9-101,1 4 1,0-5-41,0-2 1,-1 0-11,1 0 0,0-2 31,0-5 338,0 4 0,9-26 0,3 5 0</inkml:trace>
  <inkml:trace contextRef="#ctx0" brushRef="#br0" timeOffset="575">806 371 7763,'0'-22'-153,"-7"7"-139,0 1 0,-3 9 123,3-2 1,4 2 392,-4-2-455,5 4 4,2-6 0,0 11 94,0 5 133,0 5 0,0 10 0,0 0 0</inkml:trace>
  <inkml:trace contextRef="#ctx0" brushRef="#br0" timeOffset="883">719 654 8223,'-12'0'-742,"2"-3"440,10-4 59,0 5 292,0-18-143,0 8 1,10-2 29,4-1 0,-2 10 87,3-2 1,-8 2-227,8-2 218,-10 5 43,14-8 0,-17 20 1,6 4 1,-6 5 7,-2 3 0,0 0-11,0 0 1,-7 9 94,0 6 0,-8-4-72,8 4 0,-8-11 21,8 3 0,0 3-133,7-3 0,0 0 162,0-7-377,0-1 221,0 1 1,9-10-180,6-4 1,4-16-66,3-6 0,7-6 271,0-1 0,10-11 0,-5-2 0</inkml:trace>
  <inkml:trace contextRef="#ctx0" brushRef="#br0" timeOffset="1341">1459 240 8171,'0'-12'52,"-9"2"-142,6 10-28,-6-9 212,9 6-41,0-7 0,7 8-54,0-5 1,10 4 117,-2-4 0,4 2-217,3-2 0,-1 5-36,1-6 1,0 6-32,0 2 1,0 0 32,-1 0 0,1 0-117,0 0 1,-8 0-119,1 0 89,-10 0 0,4 10 280,-9 4 0,0 5 0,0 3 0</inkml:trace>
  <inkml:trace contextRef="#ctx0" brushRef="#br0" timeOffset="1575">1438 501 8171,'-12'0'0,"-1"0"0,6 0 0,5 0 0,-8 0 0,10-2 0,0-5 0,2 4 0,6-4 0,4 2 0,10-2 0,2 4 0,5-4 0,-3-2 0,11 1 0,-8 1 0,7 7 0,-9 0 0,2 0 0,-3 0-312,3 0 0,-4 0-59,4 0 0,-12 0-290,-3 0 661,1 0 0,6 0 0,1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8:19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261 262 8219,'0'-14'-1113,"-2"1"813,-5 4 1,4-8 681,-4 2-225,5 6-132,2-1-2,0 10 420,0 0-374,0 10-38,0-8-23,9 8 0,-6-8 63,4 5 0,-2-4 76,2 4-81,-4 5-31,16 0 0,-9 10 6,4 0 1,-2-8-1,-5 1 0,3-1 17,5 8 0,2 0 46,-10 0 1,7-1 33,-6 1 1,9 0-16,-3 0 0,-2 0-845,3-1 823,-1 1 1,1 0 0,-3 2-71,-2 5 0,6-5-29,-1 5 1,2-4 14,-3-4 0,6 1-22,-6 0 0,-2 0 26,3-1 1,-3 8-6,3 1 1,4-1-16,-5-8 1,-2 1-1,3 0 1,-8 0 3,8-1 0,-8-6-6,8-1 1,-8-1-111,7 1 1,-6 3 113,6-10-149,-9 10 1,7-14 0,-5 4-213,-4 5 97,6-10-299,-9 8 223,0-10-41,0 0 158,0 10 220,0-8 0,-9 8 0,-3-10 0</inkml:trace>
  <inkml:trace contextRef="#ctx0" brushRef="#br0" timeOffset="451">697 175 8346,'-2'-12'-1820,"-6"5"2082,6 4-117,-17 3 0,14 0 82,-10 0-191,10 0-36,-14 0 1,17 3 0,-6 4 0,-1-2 57,1 9 1,-1 1 30,1 6 1,6 4-26,-5 4 1,-3-3-1,3 11 1,-10-4-15,2 4 0,3 4 8,-2-5 0,-1 5-3,-7 3 1,8-1-3,-1 1 0,1 0-111,-8-1 0,3-2 108,4-4 0,-4 1-149,4-9 0,3 8 46,-2-8 1,9 0-156,-2-8 1,-3-6 3,3-1-283,-1-9 104,8 5 210,0-10 0,0-2 69,0-6 1,3 1 103,4-15 0,-4-4 0,6-18 0</inkml:trace>
  <inkml:trace contextRef="#ctx0" brushRef="#br0" timeOffset="709">436 1 7856,'-12'0'-1421,"2"0"1058,0 0 147,8 9 110,-8 3 106,10 10 0,-10 0 0,-2 0 0</inkml:trace>
  <inkml:trace contextRef="#ctx0" brushRef="#br0" timeOffset="1035">0 545 6634,'0'15'-496,"0"-1"142,0-9 354,0 14 0,0-16 0,0 6 0</inkml:trace>
  <inkml:trace contextRef="#ctx0" brushRef="#br0" timeOffset="1384">806 567 8442,'12'0'-1207,"-2"0"880,-1 0 334,-6 0-8,6 0-19,-9 0-3,0 0-423,0 10 264,0-8 182,0 17 0,-9-16 0,-3 6 0</inkml:trace>
  <inkml:trace contextRef="#ctx0" brushRef="#br0" timeOffset="1693">392 1068 6779,'3'14'-308,"4"1"180,-5-1 1,10 8-310,-4 0 437,-6-10 0,17 17 0,-7-5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8:32.0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436 197 8201,'0'-15'-541,"0"1"-149,0-3 598,0 7 0,0-2-47,0 5 162,0 4 0,0-9 96,0 5-54,0 5-2,-10-8 3,8 10-52,-8-10 16,10 8 44,-10-8-78,8 10 0,-10 0 22,4 0-15,6 0 1,-10 7 51,5 1-28,4-1 1,-9 0 1,5 0-5,4 10-10,-16-5 1,17 10 4,-6 0 1,4-8 3,-4 1 0,6 0-14,-5 6 0,4 1-1,3 0 0,0 0 7,0-1 0,0 1-1,0 0 1,0 0 2,0 0 1,-7-1-2,0 1 0,-1 0 16,8 0 1,0 7-20,0 0 0,0 0 34,0-7 1,0-1-10,0 1 0,-7 2 3,0 5 0,0-5-9,7 6 1,0 1 2,0-2 1,0 2-55,0-1 1,-8-6 45,1 5 0,0-5-15,7-2 1,0-1 8,0 1 0,0 0-59,0 0 1,0-8 31,0 1 1,0-8-12,0 8 28,0-11-7,0 6 10,0-10 8,0 0-7,-10 0-13,8 0 1,-8 3 1,10 4-6,-10-5 1,6 8-5,-11-10 1,10 0 0,-7 7 7,5 0-25,4 1 0,-13-6 22,8 5 1,-1-4-18,1 4 0,3-5 15,-9-2 0,9 3-5,-2 4 7,-5-4 1,7 6-1,-10-9-17,11 0 1,-9 3 7,6 4-178,5-5 166,-8 8-261,10-10-44,0 0 335,10 0 1,-5 0 38,9 0 15,-9 10-62,14-8 0,-14 8 15,10-10 1,-8 7 19,7 0-17,-9 1 0,7-1 8,-4 0 1,-6 3 36,5-3-16,-4-5 1,-1 11 9,5-6 1,-4-2-29,4 9 0,-4-7 6,-3 8 1,0-8-52,0 8 0,0-8 17,0 7-10,0 1 1,0 7 21,0 0 1,0-8-5,0 1 0,0-1-6,0 8 1,-3 0 4,-4-1 1,4 1 53,-4 0 1,5 0-48,2 0 1,-7-1-6,-1 1 0,1 0 13,7 0 0,0 7 2,0 0 1,-2 2-23,-6-2 0,6-5-3,-5 5 0,4-4 9,3-4 0,0 8 5,0 0 1,0 1-13,0-9 0,0 1 36,0 0 0,0 0 4,0-1 0,0 1-21,0 0 1,0 0 2,0 0 1,0-1-5,0 1 0,3-3 2,4-4 0,-5 4 9,6-4-8,-6 4 1,-2 3-31,0 0 23,10 0 1,-8-8-29,5 1 0,3-8-24,-3 7 13,1-9 1,-6 5 14,5-10 1,-4 2-14,4 6 120,5-6-107,0 8 115,10-10 1,0 2-93,-1 5 0,-6-4-249,-1 4 129,1-5 1,7-2-121,0 0 1,-8 3-186,1 4 410,-1-5 0,8 8 0,0-10 0</inkml:trace>
  <inkml:trace contextRef="#ctx0" brushRef="#br0" timeOffset="691">1285 44 7520,'0'-12'-100,"0"3"-13,0 9 180,0-10-167,0 7 281,0-6 85,0 9-196,0 0 0,0 9 20,0 6 1,0 7-28,0 7 1,0-3 31,0 11 0,0-1-55,0 8 0,0-1 49,0 1 1,0 6-133,0 1 1,0 0 52,0-7 0,0-11-130,0-3 1,-7 1-64,-1-2-426,1 0 150,7-7-211,0-10 670,0 7 0,0-16 0,0 6 0</inkml:trace>
  <inkml:trace contextRef="#ctx0" brushRef="#br0" timeOffset="1584">1154 1590 8230,'0'-12'-821,"-7"0"927,0 5 259,-1 5-565,8-8 286,0 10-162,0 0 129,0 10 1,-2 2 31,-5 9 1,4 1-33,-4 0 0,5 0 46,2 0 0,0 7-23,0 0 1,0 7-101,0-7 1,0 7 32,0-7 0,0 8-15,0-8 0,0 7 1,0-7 0,0 0-21,0-7 1,7 0-25,0-1 1,3-6 61,-3-1 0,-2-6-41,10 6 1,-8-9 31,7 2 1,-6-4-10,6-3 0,-7 0-17,8 0 0,-8 0-34,8 0 13,-1-10 1,1 0-3,-1-4 0,-7 2 13,8 4 0,-10 4-47,2-11 113,5 1-57,-9-8 0,13 0-10,-8 0 1,1 8-36,-1-1 35,-6 1 1,10-8-7,-5 0 1,-4 8-2,4-1 0,-2 3-29,2-3-14,-4-4 146,6 7-123,1-10 100,-8 0 0,8 8-6,-10-1 10,0 11-40,0-16 0,0 15 13,0-9-37,0-1-11,0-6-1,0-1 1,0 0 25,0 0 1,0 8 6,0-1 1,-7 8 17,0-8 4,-1 11 69,8-16 21,0 18-46,-9-18 24,6 18-59,-16-8 0,14 10 26,-9 0-33,9 0-24,-15 0 0,15 0-12,-9 0-60,9 0-84,-14 0 0,14 0 155,-10 0 1,11 0 0,-16 0 0,8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8:40.4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64 218 6928,'-15'-7'-119,"1"-1"487,9 1-337,-15 7-15,18-10 1,-5 8-9,14-5 0,-2 2-8,9-2 1,1 4-16,7-4 1,-1 5 44,1 2 0,0 0-117,0 0 1,-1 0 67,1 0 0,0 0-24,0 0 0,-8 0 24,1 0 0,-8 0-39,8 0 53,-11 0 1,6 2 4,-10 5 1,0-2 14,0 10 1,-2-8-26,-6 7 0,-1-6 3,-6 6 1,-4-7 7,4 8 0,-4-3 12,-3 3-14,0 4 0,1-7-2,-1 10 0,7-8 26,1 1-27,-1-10 1,1 12 128,-1-10-119,10 0 0,-7-7-3,5 0 78,5 10-1,-8-8 8,10 8-37,10-10 0,2-7-25,10-1 1,-8 1 0,1 7 0,-1-7-76,8 0 29,0-1 1,-1 8-100,1 0 1,-7 0 101,-1 0 1,-6 0-46,6 0 57,-9 0 1,5 0 37,-10 0-46,0 10 0,-10 0 20,-5 4 0,3 6 43,-2-6 1,-1 5 11,-7 3 0,3-7 7,5-1 0,-6 1 7,6 7 0,2-1 83,-3 1-64,10 0 0,-12 0 92,10-1 1,0 1-63,7 0-47,0 0 0,0 0-3,0-1 0,0-6 73,0-1-125,9-9 1,1 7 10,5-4-27,4-6 0,-7 8-128,10-10 0,0 0-203,-1 0 0,1-10 95,0-5 0,0 3-279,0-2 1,7 7 507,0-8 0,9 1 0,-4-8 0</inkml:trace>
  <inkml:trace contextRef="#ctx0" brushRef="#br0" timeOffset="416">782 196 8320,'0'-22'-562,"7"8"-663,1-1 1093,-1 10 1,-5-11 318,6 8 27,-6 1-86,8 7 46,-10 0 181,0 0 0,0 10-212,0 4 1,0 6 28,0 1 0,0 4-106,0 4 0,0-3-8,0 10 1,0-6-74,0 6 0,-8-2 77,1 2 0,0 3-150,7-10 0,-2 7-61,-6-7 0,6 0-513,-5-7 371,4 9 0,3-6-357,0 4 648,0-15 0,-9 5 0,-4-6 0</inkml:trace>
  <inkml:trace contextRef="#ctx0" brushRef="#br0" timeOffset="999">695 327 8320,'12'-22'-919,"-2"0"1,-10 8 952,0-1 0,0 8 325,0-8-336,10 11 1,-8-9 37,5 6-133,5 5 93,0-8 0,1 20-51,-6 4 1,-5 6 37,-2 1 0,0 11 0,0 4 1,-2 5 16,-5 3 0,-6-1-1,-8 1 0,-1 0 11,0-1 0,-7-2 8,0-4 0,0 1 27,7-9 0,8 0-51,-1-7 0,8-3 22,-8-4-119,11-5 26,-6-10 0,12-12 44,6-10 0,-4 0-12,11-7 0,-1-5 7,8-2 1,0 4 3,0 3 0,0-5 4,-1-2 1,4 2-10,4-2 0,-5 9 4,5-2 0,-5 5-58,-2 2 1,0 1-9,-1-1 1,-1 0 39,-6 0 0,6 8-10,-6-1 1,3 8 6,-2-8-29,4 11 153,-7-6-50,0 10 21,-2 0 33,-10 0 179,0 0 1,0 10-153,0 4 0,0-2 35,0 3 0,-8-8-84,1 7 0,0-6 152,7 6 1,0 1-44,0 7-143,0-1 1,0 1 35,0 0 0,0-8 2,0 1 1,0-1 60,0 8-68,10 0 0,-6 0-175,11 0 0,-10-8 97,2 1 1,3-8-218,-3 7 1,10-6 59,-3 6 0,-1-9-519,1 2 267,1-4 1,9-3 422,5 0 0,-5-20 0,8-4 0</inkml:trace>
  <inkml:trace contextRef="#ctx0" brushRef="#br0" timeOffset="1532">1544 131 6870,'-12'0'635,"3"0"0,6 7-551,-4 0 0,4 3 3,-4-3 0,5 5-30,2 10 1,0-7-134,0-1 1,-3 1-32,-4 6 0,5 1 108,-6 0 0,6 0-265,2 0 1,0-1-69,0 1 1,0 0-373,0 0 405,0-1 299,0 1 0,-10 0 0,-2 0 0</inkml:trace>
  <inkml:trace contextRef="#ctx0" brushRef="#br0" timeOffset="1730">1370 588 7560,'-2'-12'-281,"-6"5"441,6-5 53,-8 9 1,10-9-191,0 5-10,0 4-31,0-6 0,8 6-335,-1-4 82,10 5 1,-5-8 87,10 10 0,-8 0-85,1 0 268,-1 0 0,8 0 0,0 0 0</inkml:trace>
  <inkml:trace contextRef="#ctx0" brushRef="#br0" timeOffset="1937">1719 283 8238,'-15'0'-1041,"1"0"706,9 0 0,-7 0 600,4 0-60,6 0-261,-8 0-60,10 0-9,0 0-100,10 10 0,0-5 121,4 9 1,3-6 103,-10 6 0,10-9 0,-5 5 0</inkml:trace>
  <inkml:trace contextRef="#ctx0" brushRef="#br0" timeOffset="2221">2067 87 8082,'0'-12'575,"-10"2"-561,8 10 26,-8 0 0,10 3 66,0 4 0,-2 3-13,-5 4 1,4 6-12,-4-6 1,-3 13-2,3 2 1,-10 10-194,2-3 1,-4 7-33,-3 8 1,1-2 66,-1 9 0,-2-3-66,-5 3 1,9 3-85,-9-10 1,17-3-126,-10-12 0,8-4 114,-1-10 1,6-8-136,9 1 0,0-13 373,0-2 0,0-10 0,9-21 0,3-3 0</inkml:trace>
  <inkml:trace contextRef="#ctx0" brushRef="#br0" timeOffset="2414">1958 392 8030,'0'15'241,"0"-1"1,0-7-291,0 8 1,7-8 118,1 8 13,9-1 1,-5 8 10,9 0 1,1-3 32,0-4 1,0 2-141,0-10 13,-1 10 0,11-15 0,2 8 0</inkml:trace>
  <inkml:trace contextRef="#ctx0" brushRef="#br0" timeOffset="3180">2546 65 8296,'-12'-2'-951,"5"-5"1963,4 4-125,3-6-910,-9 9 303,6 0-612,-6 0 28,9 0 12,0 0 150,0 9 1,0-4-658,0 10 277,0-1-232,0 8 754,0 0 0,0 0 0,0-8-207,0 1 207,0-11-38,-10 6 105,7 0 104,-6-8-48,9 8 48,0-10 0,0-3 128,0-4-150,0 5-82,0-18 0,2 11-1,5-6 1,-2-2-45,10 10 0,-8-3-7,8 3 0,-8 5-72,7-6 0,-6-1 92,6 1 0,-7 1-47,8 7 0,-8-7 36,8 0 1,-8-1-128,7 8 132,-9 0-9,15 0 35,-18 0 1,15 3 77,-10 4 7,1-4 0,-8 16-106,0-5 1,0-1 110,0 1 1,0 1-85,0 6 1,0 1 29,0 0 1,0 0-33,0-1 0,0 8 8,0 1 1,-8 6-77,1-7 1,-8 7-11,8-7 1,-2 7-132,1-6 1,3 8 106,-9-1 1,9-6-214,-2-2 1,-3-5-54,3-2 0,0 0-325,7 0 246,0-10 388,0 7 0,0-17 0,-10-2 0,-2-12 0</inkml:trace>
  <inkml:trace contextRef="#ctx0" brushRef="#br0" timeOffset="3354">2524 392 7165,'-12'0'128,"3"0"-228,9 0-14,0 0-209,9 0 199,3 0 124,10 0 0,0 10 0,0 2 0</inkml:trace>
  <inkml:trace contextRef="#ctx0" brushRef="#br0" timeOffset="3847">3003 65 8296,'0'-12'-690,"0"3"841,0-1 66,0 8-255,0-8 175,0 10-173,0-10 184,0 8 27,0-8 41,0 10 284,0 0-391,0 10 1,0-5 23,0 9 0,0 3 7,0 12 1,8-5-10,-1 5 1,0 3-71,-7-3 0,0 10 88,0-3 0,0 5-212,0 3 0,0-1 15,0 1 1,0-1-104,0 1 0,0-3 47,0-5 1,0 3-231,0-10 0,0 0 66,0-7 0,0 0-6,0-1-492,0 1 42,0-10-47,0-2 771,0-10 0,0 0 0,0-10 0,0-2 0,0-10 0</inkml:trace>
  <inkml:trace contextRef="#ctx0" brushRef="#br0" timeOffset="4054">3090 392 8296,'0'-12'-173,"0"-7"328,0 16 1,0-9 95,0 5 1,3 4 106,4-4 59,-4 5-202,16 2-240,-7 9 0,10-4-129,0 10 0,-1-8 88,1 8 0,-7-3-517,-1 2 1,1 3 52,6-10 0,-1 10 530,-6-2 0,6-5 0,-8-1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48:34.7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240 371 8125,'-12'0'-449,"2"0"1,8 0 578,-5 0 82,4 0 24,-7 0-94,10 0 311,0 0-472,10-10 0,-5 8 98,9-5 0,-1 2-139,1-2 1,5 4-6,-4-4 0,4 5-107,3 2 1,0 0 122,0 0 0,-1 0-25,1 0 0,0 0-65,0 0 0,-8 0-469,1 0 69,-1 0 363,-2 0 1,1 0 175,-6 0 0,-5 0 0,-2 9 0,-12 3 0</inkml:trace>
  <inkml:trace contextRef="#ctx0" brushRef="#br0" timeOffset="290">414 393 7697,'-9'-12'260,"6"2"-391,-7 10 234,10 0 310,0 0-319,0 10 1,0-5-5,0 9 1,0 1-55,0 6 0,0-4 3,0 5 1,0-5-13,0 12 1,0-2 57,0 2 0,0-5-246,0 5 0,0 2 15,0-2 1,0 1-142,0-9 1,0 1 77,0 0 0,0 0-168,0-1 1,0-6-80,0-1 456,0-9 0,0 15 0,0-18 0,0 8 0</inkml:trace>
  <inkml:trace contextRef="#ctx0" brushRef="#br0" timeOffset="474">392 654 7286,'0'-12'-138,"0"-7"391,0 16 0,0-9-169,0 5 0,3 5 4,4-6 0,-2 6-211,9 2 1,-6 0 130,6 0 0,-6 0-214,6 0 1,-7 0-11,8 0 0,-8 0-271,8 0 318,-11 0 0,9 0 169,-6 0 0,-5 0 0,8 10 0,-10 2 0</inkml:trace>
  <inkml:trace contextRef="#ctx0" brushRef="#br0" timeOffset="756">196 589 8081,'-12'0'-822,"3"0"903,9 0-97,0 0 89,0 10 1,0 2-145,0 9 0,0-6 59,0-1 1,0 1-32,0 7 0,0 0 6,0-1 1,0-6-82,0-1 1,0 1-307,0 7 324,0-1 1,0 1-205,0 0 304,0-10 0,-10 7 0,-2-6 0</inkml:trace>
  <inkml:trace contextRef="#ctx0" brushRef="#br0" timeOffset="1090">0 1003 8326,'22'-12'272,"0"4"1,2 6-244,5 2 1,-2 0 100,9 0 1,-7 0-104,7 0 0,1 0 16,6 0 1,1 0-143,-1 0 0,1 0 105,0 0 1,-8 0-107,0 0 1,-9 0 127,2 0-18,-5 0 0,-9 0-67,-1 0 56,-9 0-244,5 0-27,-10 0-161,0 0 0,0 0 0</inkml:trace>
  <inkml:trace contextRef="#ctx0" brushRef="#br0" timeOffset="1633">1133 88 8349,'-10'-12'-569,"8"-7"0,-8 14 1221,10-10-47,0 10-654,0-4 290,0 9-1548,0 0 751,0 9 404,0 3 0,0 3-76,0-1 224,0-9 1,0 7-58,0-4 269,0-6-158,0 8 157,0-10 1,2 0-115,6 0 252,-6 0-281,18 0-10,-8 0 0,2 0-42,1 0-16,-11 0 0,9 0-28,-6 0-56,-5 0 26,8 0 0,-10 2-101,0 5-99,0 6 1,0 8-275,0 1 536,0 0 0,-10 9 0,-2 3 0</inkml:trace>
  <inkml:trace contextRef="#ctx0" brushRef="#br0" timeOffset="1906">1068 328 8349,'-13'0'-1315,"4"0"1235,-1 0 85,8 0 4,-8 0 92,10 0 223,0 0-158,0 9 0,0-4-83,0 10 0,0-1 54,0 8 1,0 7-62,0 0 0,0 0-24,0-7 1,0 9-8,0 6 1,-7 1-7,-1-1 0,-8 4-50,1-5 1,3-2-165,-3 2 0,8-9-73,-7 2 0,6-5-133,-6-2-361,9-10 407,-5 7 0,10-19 335,0 0 0,8-9 0,-1-13 0,10-10 0,-5-2 0</inkml:trace>
  <inkml:trace contextRef="#ctx0" brushRef="#br0" timeOffset="2349">1068 458 8349,'9'-12'-275,"-6"2"397,6 1-783,-9 6 508,0-16 1,3 14 35,4-9 1,-5 6 107,6-6 1,1 7-17,-1-8 1,9 10 11,-3-2 1,-2-3-29,3 3-19,-1 0 0,8 0 63,0-1 0,-8 1-12,1 7 1,-8 0 24,8 0 1,-8 0 52,7 0-52,-9 0-3,15 0 0,-16 0 1,11 0-8,-10 10 0,7-8-32,-5 5 44,-5-4-34,8-3 0,-7 0 19,4 0-5,-5 0 1,8 2 125,-10 5 18,0-4-12,0 7 30,0-1-11,0 3 1,0 10-100,0 0 1,0-5 54,0 5 0,0-10-31,0 17 1,0-10-6,0 10 1,0 3-6,0-3 0,0 9-2,0-1 1,0-4-154,0 4 1,0-11 147,0 3 1,2-2-630,6 2 373,-6-5 0,8 8-386,-10-10-114,0-10 698,0 7 0,0-17 0,9 8 0,3-10 0</inkml:trace>
  <inkml:trace contextRef="#ctx0" brushRef="#br0" timeOffset="2733">1089 567 8387,'-12'0'-957,"3"0"865,9 0 613,0 0-441,0-10 0,9 8 5,6-5-38,4-5 1,10 7-67,0-10 0,0 10-100,-7-2 1,0-3-334,0 3 183,9 0 0,-7 0-284,5-1 155,-5 1 398,-2 7 0,-10 3 0,-4 4 0,-16 5 0,-4 10 0</inkml:trace>
  <inkml:trace contextRef="#ctx0" brushRef="#br0" timeOffset="2949">1068 720 8381,'-15'0'-336,"0"0"1,11-3-67,-4-4 712,6 4-99,2-6-93,0 9 1,12 0-129,10 0 0,0-8 0,7 1 1,2 0-33,-2 7 0,7-2-180,-7-6 0,3 6 18,-3-5 0,-5 4 107,5 3 1,-5 0-416,-2 0 18,0 0 494,0 0 0,-10 0 0,-3 0 0</inkml:trace>
  <inkml:trace contextRef="#ctx0" brushRef="#br0" timeOffset="3182">1264 371 8381,'-13'-10'-968,"4"8"1223,9-8-185,-10 10-1,8 0 34,-8 0 0,10 3-26,0 4 1,0 5-141,0 10 1,0 0 27,0-1 1,0 1-354,0 0 191,0 0 0,2 0-207,6-1 1,-6 1 403,5 0 0,5-10 0,1-2 0</inkml:trace>
  <inkml:trace contextRef="#ctx0" brushRef="#br0" timeOffset="3956">1764 66 8362,'-14'0'-59,"-1"0"1,10-2 125,-2-5 1,2 4 331,-2-4-395,5 4 11,-8 3 1,12-7-391,6 0 331,4 0 1,10 4-109,-1-4 1,1 5-78,0-6 1,0 6 50,-1 2 1,-6 0-149,0 0 201,-1 0 36,8 0 33,-10 0 1,-2 2-9,-10 6 1,0-4-42,0 11 1,-8-8-3,1 8 1,-7-1 57,6 8 0,-9-7-7,3-1 0,4-7 14,3 8 0,-3-8 42,3 8 0,0-11 0,-3 16 0,8-18 0,-8 8 0,10-10 477,0 0-122,-10 0-177,8 0 55,-8 0-145,10 0 10,0 0-38,0 10-69,-10-8 0,6 15-24,-11-10 1,8 10 17,-8-2 0,8-3-22,-7 2 1,6 1 31,-6 7 1,7-8-3,-8 1 0,8-3 63,-8 2 0,8 3-48,-8-10 0,11 3-37,-4-3 40,6-4 4,-8 6 120,8-9 3,-8 0-36,20 0 1,0-2 15,4-5 1,5 4-60,-4-4 1,4-3-9,3 3 1,0-7-120,0 6 0,-1 1 122,1 7 0,-3-2-266,-4-6 0,4 6-241,-4-5 256,4 4 100,3 3 0,-7 3-171,-1 4 0,-9-2 105,2 9 0,-4-6 163,-3 6 0,-10 1 0,-2 6 0</inkml:trace>
  <inkml:trace contextRef="#ctx0" brushRef="#br0" timeOffset="4173">1525 698 8362,'-12'0'0,"2"0"0,10 0 0,10-8 0,4 1 0,15-7 0,8 6 0,-4-6 0,4 7 0,-1-8 0,8 8 0,-1 0-78,1 7 0,-3-8-275,-5 1 0,-4 0-187,-11 7-85,11 0 268,-8 0 143,-2 0 214,-13 0 0,-9 0 0,-19 10 0,-5 2 0</inkml:trace>
  <inkml:trace contextRef="#ctx0" brushRef="#br0" timeOffset="4439">1830 393 8362,'-10'-12'-124,"8"0"154,-6 4-539,6 6 286,2-8 347,0 10 88,0 0-77,0 10 0,0 2-6,0 10 0,2 7-27,6 0 1,-6 10 28,5-3 0,-4 5-80,-3 3 1,0-1-5,0 1 0,0-1-220,0 1 0,0-1 74,0 1 0,0-8-381,0 1 0,0-11 14,0 3 466,0-5 0,0-2 0,0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51:45.7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197 88 8368,'0'-12'-886,"0"0"0,2 7 936,5-3 227,-4-8-83,7 13-53,-10-7-81,0 10 71,0-9-72,0 6 95,0-6-48,0 9 67,0 0-66,0 9 1,0-4-63,0 10 0,7-1 24,0 8 1,0 2-45,-7 5 1,0-2 44,0 9 0,0-7-115,0 7 0,0 1 43,0 6 0,8 1-17,-1-1 0,0 1-26,-7 0 1,0-8-8,0 0 0,0-2 6,0 2 1,0 3 35,0-10 0,0 0-244,0-7 1,3-8-118,4 1-257,-5-10 174,8 4 454,-10-9 0,0 0 0,-10-9 0,-2-3 0</inkml:trace>
  <inkml:trace contextRef="#ctx0" brushRef="#br0" timeOffset="542">66 218 7740,'0'15'99,"0"-1"0,0-6-47,0 6 0,0 1-109,0 7 107,0-1 1,-2 1-162,-6 0 157,6 0-96,-8-1 0,10 1 77,0 0 10,0-10 0,0 0 127,0-5 26,0-4-45,0 7 49,0-1 34,10-6 1,2 6-148,10-9 1,-3-2 31,-4-5 1,4 4-10,-4-4 0,4-3-166,3 3 0,0-8-1,-1 8 1,1-2-111,0 1 0,0 6 73,-1-5 1,1-3-156,0 3 1,0-1 43,0 8 1,-8 0 41,1 0-418,-1 0 204,8 0-172,0 0 448,-10 0 0,0 0 107,-5 0 0,-4 0 0,6 10 0,-9 2 0</inkml:trace>
  <inkml:trace contextRef="#ctx0" brushRef="#br0" timeOffset="765">567 88 8365,'-12'0'-292,"0"-7"-437,5-1 800,4 1 1,-9 7 684,5 0-838,4 0 101,-6 0 0,9 2-91,0 6 1,0 4 76,0 10 0,0-1-202,0 1 0,2 0 145,5 0 0,-4-1-239,4 1 0,-5 7-5,-2 0 1,0 3-193,0-3 488,0-5 0,10 7 0,2-9 0</inkml:trace>
  <inkml:trace contextRef="#ctx0" brushRef="#br0" timeOffset="1392">23 763 8149,'-13'0'-28,"4"0"1,9 2-10,0 6 1,0-4 14,0 11 0,0-8 1,0 8 0,0-8 9,0 7 1,0-6 2,0 6 0,0-7-50,0 8 1,0-8 49,0 8-25,0-10 0,2 12 19,5-10 0,-4 2 32,4-1-23,-4-6 3,-3 8 0,2-3 134,5 0 27,-4 1 125,6-8-251,1 0 0,-5 0 355,9 0-326,1 0 1,7 0 0,-1 0 0,1 0-44,0 0 1,0 0-3,0 0 1,7-8-37,0 1 0,7 0 64,-7 7 1,0 0-137,-7 0 0,7 0 110,0 0 1,0 0-455,-7 0 334,-1 0 1,1 0-399,0 0 276,-10 0 1,0 0-151,-5 0 101,-4 0 0,7-3 103,-10-4 0,0 2 170,0-9 0,0 9 0,-10-14 0,-2 7 0</inkml:trace>
  <inkml:trace contextRef="#ctx0" brushRef="#br0" timeOffset="1607">545 719 8399,'-9'-12'-508,"6"3"595,-7 9-139,10 0 0,0 2 147,0 5 0,0-2-165,0 10 20,0-1 0,0 8-476,0 0 73,0-1 0,8 1 453,-1 0 0,10 0 0,-5 0 0</inkml:trace>
  <inkml:trace contextRef="#ctx0" brushRef="#br0" timeOffset="2250">1002 240 7079,'-12'0'658,"3"0"-581,9 0 57,0 0-82,9-9 1,3 6 4,10-4 0,0 4-109,0 3 1,0 0 86,-1 0 0,1 0-101,0 0 0,0 0 97,-1 0 0,1 0-90,0 0 1,-7 0 56,-1 0-4,1 0 50,6 0 0,-6 0 58,-1 0 46,-9 0 312,5 0-307,-10 10-86,0 2 0,0 10-96,0 0 0,0 0 103,0-1 1,0 1-148,0 0 0,0 7-6,0 0 0,0 7-121,0-7 0,-7 10 33,-1-3 1,-1-2 123,1 2 0,6-7-251,-5 8 0,4-11 128,3 3 1,-7-12-437,0-2 34,0-10 568,7 14 0,0-17 0,-10-2 0,-2-12 0</inkml:trace>
  <inkml:trace contextRef="#ctx0" brushRef="#br0" timeOffset="2583">1198 22 7304,'-12'0'-49,"3"0"288,-1 0-17,8 0-90,-8 10 1,3 2-46,-1 10 1,1 0 4,7 0 0,-2 2-57,-6 5 0,4 5 53,-11 9 1,8 1-136,-8-1 0,8 3 79,-7 5 1,1-5-242,-1 5 1,-3-5-1,10-3 1,-3-1-13,3-6 0,4-5-219,-4-9 440,5-10 0,2-2 0,0-10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52:01.7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65 131 7353,'-12'0'-1505,"0"0"1525,5 0-33,5 0 0,-8-2 25,10-5-18,0 4-7,0-6 12,0 9 22,-10 0-10,8 0 13,-8 0-17,10 0 462,0 0-360,0-10-81,0 7 1,0-9 147,0 5-107,0 5 1,0-10 78,0 4-39,0 6 0,0-17-40,0 16-15,0-7 0,0 8-25,0-5 67,0 4-29,0-6 1,2 9 19,6 0 171,-6 0-5,8 0 26,-10 0-154,0 0 1,0 9-37,0 6 1,7 7 52,0 7 1,1-3-41,-8 11 1,0-1-27,0 7 0,2 11-36,5 4 1,-4-3-10,4 3 1,-5 1 0,-2 3 126,0-3-280,0 3 0,0-13-3,0 9 0,0-17 101,0 3 1,0-6-47,0 6 0,0-10-171,0-5 0,8-12-19,-1-3 1,0-7-14,-7 8-129,0-10 1,3 4 3,4-9 0,-5-9 140,6-6 0,1-4 258,-2-3 0,1 0 0,1-9 0,3-3 0</inkml:trace>
  <inkml:trace contextRef="#ctx0" brushRef="#br0" timeOffset="383">87 175 8491,'0'-12'-893,"0"2"0,0 8 1195,0-6-75,0 6-69,0-8 222,0 10 98,0 0-375,10 0 0,2 0-56,10 0 0,-1 0 66,1 0 0,0 0-150,0 0 1,7-7 73,0 0 0,2 0-116,-2 7 1,-2 0-19,9 0 1,-9 0 122,2 0 0,-5 0-248,-2 0 1,0 0 134,-1 0 1,-6 0-428,-1 0 181,-9 0-156,5 0 151,-10 0 338,0 0 0,-10 0 0,-2 9 0,-10 3 0</inkml:trace>
  <inkml:trace contextRef="#ctx0" brushRef="#br0" timeOffset="782">174 567 8713,'15'0'97,"-1"0"1,-6 0-119,6 0 37,1 0 0,6 0-104,1 0 1,7 0 57,0 0 1,0-7-192,-7-1 1,2 1 122,5 7 1,-5 0-99,5 0 1,-4 0 23,-4 0 0,-6 0-317,-1 0 399,1 0 0,0 0-103,-1 0-247,-9 0 257,5 0 183,-20 0 0,-12 10 0,-12 2 0</inkml:trace>
  <inkml:trace contextRef="#ctx0" brushRef="#br0" timeOffset="1124">131 1024 8569,'0'12'-665,"0"-2"0,-3-10 210,-4 0 470,5 0 61,-8 0-127,10 0 570,0 0-271,10 0 1,2 0 11,9 0 1,1 0-85,0 0 0,7 0-91,0 0 0,3 0-30,-3 0 0,-3 0 74,11 0 1,-4 0-151,4 0 1,4-7 72,-5-1 0,-2 1-11,2 7 0,-2 0-143,2 0 0,-4 0 93,-10 0 0,-1 0-201,1 0 0,-7 0 41,-1 0-194,-9 0 260,5 0-265,-10 0-873,0 0 1241,-10 0 0,8 0 0,-8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52:04.148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44 88 8680,'-12'0'-821,"2"0"657,0-10 237,8 8 13,-8-8 80,10 10 41,0 0-113,10 0 0,2-2-31,10-6 0,0 6-43,-1-5 0,1 4 4,0 3 1,0-7-188,-1 0 0,1-1 140,0 8 0,0 0-179,0 0 1,-1-7 118,1 0 0,-7 0-198,-1 7 0,-7 0 128,8 0 1,-8 0-230,8 0 96,-11 0 105,6 9 0,-12 3 181,-6 10 0,-4 0 0,-9 0 0</inkml:trace>
  <inkml:trace contextRef="#ctx0" brushRef="#br1" timeOffset="276">66 436 8584,'-15'-7'-788,"0"0"1152,11-1-205,-16 8-184,18 0 0,-5-7 129,14 0 1,-2 0-7,9 7 1,1 0-42,7 0 0,2-8 41,5 1 1,-5 0-160,5 7 0,2 0 88,-2 0 0,8 0-95,-8 0 0,0 0 74,-7 0 0,-1 0-95,1 0 1,0 0 39,0 0 0,-8 7-294,1 0 117,-10 1 0,12-6 5,-10 5-203,0-4 325,-7 16 1,0-14 98,0 9 0,-10-9 0,-2 5 0</inkml:trace>
  <inkml:trace contextRef="#ctx0" brushRef="#br1" timeOffset="1002">1002 175 8015,'-22'0'24,"10"0"0,0 0 310,5 0 64,4 0-344,-6 0 0,9-3 83,0-4-235,-10 5 255,7-8 0,-4 10-24,14 0 0,-2 0-47,10 0 1,-8 0 32,8 0 1,-1 0-168,8 0 0,2 0 150,5 0 0,-2 0-2,9 0 1,-7 0-116,7 0 0,-9 0 100,2 0 1,2 0-196,-1 0 0,-1 0 91,-8 0-339,1 0 241,0 0 21,0 0 69,-10 0-495,-3 0-92,-9 0-48,0 0-565,-9 10 1227,6-8 0,-6 18 0,9-8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52:06.0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197 44 6883,'-3'-12'525,"-4"5"-303,5 5-89,-8 2-37,10 0 667,0 0-270,10 0-373,2 0 0,12-3-138,5-4 1,-5 5 139,5-6 0,-2 6-128,2 2 1,-3 0 46,11 0 0,-8 0-208,7 0 1,-7 0-79,7 0 0,-9 0 52,2 0 0,-5 0-58,-2 0 1,-8 0 46,1 0 0,-8 0-143,8 0 116,-10 0-422,4 0 464,-18 0 0,-4 0 189,-8 0 0,-1 0 0,0 0 0</inkml:trace>
  <inkml:trace contextRef="#ctx0" brushRef="#br0" timeOffset="835">131 88 6759,'-12'0'371,"3"0"-275,9 0 287,0 0-262,9 10-100,3 2 0,10 10 9,0-1 1,-8 1 0,1 0 1,-1 0-97,8-1 0,-7-1 97,-1-6 0,1 6-85,7-6 0,-3 6 70,-5 1 1,3 1-50,-9 0 1,9-8 38,-3 1 0,-4-8-23,-3 8 0,3-8 13,-3 7-1,0-9 0,-7 7 100,0-4-41,0-6 1,0 10 41,0-5-77,0-4 1,-7 9-45,0-5 69,-1-4-65,-1 16 0,-1-14 54,-4 9 53,4-9-72,0 15 0,5-11 2,-9 6 0,7-3 21,-8-5 0,8-2-21,-8 9 0,8-6 29,-8 6 0,8-7-18,-7 8 0,6-3-6,-6 3 1,-1 4 4,-6-5 0,1 6 16,6 2 1,-6-8 21,6 1 0,-5-1 4,-3 8 1,2-8-1,6 1 1,-3-8 10,10 8 142,-10-10-105,14 4-296,-6-9 182,9 0-387,0 0 347,9 0 84,-6 0-66,6-9 221,1 6-145,-7-6 19,6 9-44,1 0 0,-5-3 38,9-4-23,-9 4-1,14-6 52,-6 9 1,8 0-67,1 0 0,0-3 48,0-4 1,9 5-43,5-6 1,6 6-5,1 2 1,1 0-73,-1 0 0,8 0-8,0 0 0,7 0-62,-7 0 0,2 0 120,-2 0 1,-8 2-119,1 6 0,-3-6 89,-12 5 0,-7-2-323,-8 2 244,-9-4-17,5 7-39,-10-10 0,-3 0-69,-4 0-58,-5 0 0,-2 0 279,-1 0 0,0 0 0,-6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33:40.5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219 44 6427,'-13'0'551,"4"0"-522,9 0 498,0 0-529,-10 0 47,8 0 1,-8 2-42,10 5 1,-7 6-10,-1 8 0,-1 1-9,2 0 0,2 0-34,-10-1 1,3 4-19,-2 4 1,-6-5 0,6 5 0,4-5-152,3-2 1,-3 0-67,3-1 1,0-6-74,7-1 356,0-9 0,-10 5 0,-2-10 0</inkml:trace>
  <inkml:trace contextRef="#ctx0" brushRef="#br0" timeOffset="300">327 22 8257,'0'-12'-1828,"0"2"2154,0 10 377,0 0-627,10 0 0,-5 0 66,9 0-105,-9 10 1,12-5 114,-9 9-176,8 1 0,-11 4 95,10-4 1,-8 2-146,8-10 1,-8 10 16,7-3 1,-6-2 23,6 3 1,-7-8-21,8 8 0,-8-8-153,8 7 1,-8-6 0,7 6-53,-9-9 1,7 12-280,-4-10 408,-6 10 129,8-5 0,-1 0 0,4-2 0</inkml:trace>
  <inkml:trace contextRef="#ctx0" brushRef="#br0" timeOffset="1201">284 109 8257,'0'-12'-1737,"0"2"1710,0 10 1,0-2 80,0-5 45,0 4-17,0-6-3,0 9 237,0 0-222,0 9-64,10 3 0,-8 10 24,5 0 1,-4 0 6,-3-1 1,0 4 10,0 4 0,0-5-1,0 5 0,0 2-62,0-2 0,0 3-1,0-3 0,0-5-34,0 5 0,0 3 66,0-3 1,0 0-54,0-8 0,0 1 35,0 0 0,0-8-68,0 1 0,0-1 45,0 8 0,0-7-7,0-1 1,0-6 27,0 6 0,0-7 4,0 8 0,7-8 18,0 8 0,0-8-28,-7 7 0,0-6-29,0 6 30,0 1 1,0-1-17,0 1 0,0-8 24,0 8-5,0-1-22,0 8 1,0-8-4,0 1 0,0-8-17,0 8 29,0-11 24,0 16-26,0-8 0,0 2-4,0 1 23,0-10-8,0 14 1,0-14 11,0 10 4,0-11-37,0 16 1,0-15 24,0 9-38,0-9 43,0 14-10,0-16 1,0 9 7,0-5 0,0-5 17,0 8 9,0 0-4,0-8-28,0 8 0,0-8 63,0 6-64,0-6 0,0 8-13,0-1-8,0-6 3,0 6 1,0-6-9,0 4-17,0-4 31,0 6 1,0-6-100,0 4 82,0-5-127,0 8-39,0-10-502,0 0 0,0 0 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52:11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23 7092,'-12'-10'291,"2"8"-315,10-8-21,0 10 220,0 0-135,0 10 1,0-6 21,0 11-18,0-1 0,0 8-66,0 0 1,0 0 17,0 0 1,0-1-3,0 1 0,0 0 0,0 0 32,0-1 1,0-6-274,0 0 184,0-1 1,0 1-169,0-1 208,0-9 1,3 5 15,4-10-6,-5 9 18,8-6 61,-10 6-92,0-9 26,0 0 2,0-9 1,0 4 9,0-10 0,0 8-13,0-7 1,0 6-11,0-6 0,7 7 10,1-8 0,-1 0 1,0-6-2,0-1 1,3 7-1,-3 1 9,-4-1-9,16-6 1,-14 1 2,9 6-1,-9-6 1,7 18 2,-4-5-2,-6-5-1,8 9 0,-8-7 62,5 10 7,-4 0 117,6 0-170,-9 0 0,3 3 83,4 4-71,-4-4 1,6 16-25,-9-5 1,3-1-5,4 1 1,-5-7-11,6 8-117,-6-1 1,0 6 128,6-6 0,-6 6-257,5-6 1,-4-2 132,-3 3 1,0-8-181,0 8 0,7-8 302,0 7 0,1 1 0,-8 7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52:08.7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44 7762,'-10'-12'-226,"8"3"55,-8 9 15,10-10 63,0 8 21,0-8-248,0 10 146,0 0-319,10 0 493,-8 0 0,17 0 0,-16 0 0,7 0 0</inkml:trace>
  <inkml:trace contextRef="#ctx0" brushRef="#br0" timeOffset="365">22 175 7545,'-12'0'-1209,"2"-2"1209,10-6 188,0 6-181,0-8 1,0 8-8,0-5 20,0 4-42,0-6 0,3 9 37,4 0-3,-5 0 12,8 0 1,-8 0 0,3 2 20,2 5-14,1-4 1,-8 16-1,0-4 17,0 4 1,-3 3 0,-2-1 7,-2 1 87,0-10 0,5 8 7,-6-6 9,6 6-214,-8 1 169,10 1-173,0 0 1,0-8 136,0 1-88,0-10 1,3 4 14,4-9-325,-5 0 244,18 0 0,-11-2-393,6-5 258,4 4 1,-7-16 210,10 4 0,0 6 0,0-1 0</inkml:trace>
  <inkml:trace contextRef="#ctx0" brushRef="#br0" timeOffset="706">349 197 7572,'-12'-10'203,"2"8"3,10-8-509,0 10 333,0 0 1,10 0-136,4 0 0,-2-7 34,3 0 0,-8-1 0,7 8-189,3 0 89,-7 0 0,9 0 126,-4 0 1,-3 0-220,3 0 1,-11 3 142,4 4 0,-4-5 121,4 6 0,-6 4 0,8 0 0</inkml:trace>
  <inkml:trace contextRef="#ctx0" brushRef="#br0" timeOffset="906">349 328 7935,'-12'0'-1346,"2"0"1346,10 0 0,0 0 0,10 0 0,4 0 0,-2 0 889,3 0-1132,-1 0 1,1 0-94,-1 0 116,1 0 1,6 0 0,1 0 219,0 0 0,0-10 0,0-2 0</inkml:trace>
  <inkml:trace contextRef="#ctx0" brushRef="#br0" timeOffset="1283">806 66 8384,'-3'-12'-699,"-4"5"646,5 4 1,-8 1 307,10-5-543,0 4 345,0-6 181,0 9-189,0 0 1,0 9-14,0 6 0,0 4-27,0 3 1,0 0-8,0 0 0,0-1 0,3 1-230,4 0 93,-5 0 0,8 7-517,-10 0 420,0 0 1,2-7 231,6-1 0,-6 1 0,8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52:12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66 240 8487,'-12'0'-337,"0"0"-380,5 0 709,4 0 232,-7 0-203,1 0 155,6 0-402,-6 0 431,9 0-7,0 0 0,9 0-176,6 0 0,4 0 13,3 0 0,-5 0-125,5 0 0,-5 0 99,12 0 1,-5 0-174,-2 0 0,7-2 109,0-6 0,0 6-193,-7-5 1,-1 4 46,1 3 1,-7 0-45,-1 0 0,-7 0 86,8 0-78,-10 0 68,4 0 169,-9 0 0,0 0 0,-9 10 0,-3 2 0</inkml:trace>
  <inkml:trace contextRef="#ctx0" brushRef="#br0" timeOffset="502">218 1 6977,'-12'0'-183,"3"0"136,-1 0 209,8 0-68,-8 0 119,10 0-129,0 9-18,0 3 1,0 3 16,0-1 0,0 1-14,0 7 1,0 7-4,0 0 0,0 2-26,0-2 0,0 3 1,-3 6 135,-4-1-129,5-1 0,-8 8-7,10-1 1,0-7-13,0 1 1,0-3 0,0 2 15,0-7-6,0 5 0,0-17-28,0 4 0,0-4 76,0 5-159,0-10 179,0 8-15,0-18-67,0 8 10,0-10 1,3 0-116,4 0 104,-5 0 0,8 2-90,-10 5 97,0-4-54,10 7 49,-8-10-5,17 0-25,-16 0 6,16 0 1,-14 0-1,9 0 15,-9 0-95,15 0 1,-16 0 79,11 0-467,-10 0 245,14 0 0,-14 0-107,10 0 1,-8 0 81,7 0 1,-6 0-37,6 0 0,-7 0 282,8 0 0,-1 0 0,8 0 0</inkml:trace>
  <inkml:trace contextRef="#ctx0" brushRef="#br0" timeOffset="835">654 436 8534,'0'-14'-336,"0"-1"294,-10 10 303,8-4-105,-18 9-910,18 0 431,-8 0-282,10 0 448,0 0 0,3 7-265,4 0 422,-5 10 0,8-5 0,-10 10 0</inkml:trace>
  <inkml:trace contextRef="#ctx0" brushRef="#br0" timeOffset="1208">610 697 8150,'-12'-9'-1030,"3"6"1024,9-6 0,0 6-136,0-4 106,0 5 19,0-8 0,2 10-67,5 0-12,-4-10 50,16 8-6,-7-8 99,0 10 0,5 3-91,-10 4 63,1-5-36,-8 18 0,0-8 69,0 9 1,0-6-24,0-1 0,-3 1 8,-4 7 1,2 0 25,-9-1 1,9 1 4,-2 0 0,-3 0 21,3-1 1,-3 1-58,3 0 0,4-8-78,-4 1 37,5 0-15,2 6-61,0 1 22,0-10 0,2 0-28,5-4 1,-2-6 70,10 5 1,-8-7-497,7-7 392,1 5 1,7-15 123,0 9 0,-1-9 0,1 5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52:15.5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0 8023,'-12'0'-1080,"2"0"1085,10 0 224,0 0-34,0 10 0,0 2-108,0 10-25,0-10 0,0 15 13,0-6 1,0 8 50,0 0 1,0 5-27,0 10 0,0-1 0,0 1 1,0 2-86,0 5 1,0-5-11,0 4 1,0 4-6,0-4 0,0-6 0,0-8-73,0 3-84,0-7 1,0-1 116,0-9 0,0 0-388,0-1 264,0-9 1,0 0-195,0-4 113,0-6-282,0 8 41,0-10 486,0 0 0,7-3 0,1-4 0,-1 5 0,3-18 0,2 8 0</inkml:trace>
  <inkml:trace contextRef="#ctx0" brushRef="#br0" timeOffset="433">283 610 8340,'0'-12'-169,"0"2"1,0 8-308,0-5 538,-9 4-375,6-7 348,-7 10-166,10 0 503,0 0-346,0 10 0,0-5 11,0 9 0,0 1-14,0 7 1,0 0-1,3-1 110,4 1-221,-4 0 1,6-8 141,-9 1 0,3-3-236,4 3 62,-5 4 36,18-7 1,-15 0 64,9-5 1,-7-4-1,8-3 1,-8 0-45,8 0 0,-8-10 42,7-4 0,-6 1-6,6-1 0,-9-1 2,2-6 1,-2-1 37,2 0 1,-4 0-9,4 1 0,-5 6 1,-2 0 0,-2 1 4,-5-8 0,2 8 7,-10-1 0,11 8 82,-4-8 1,-1 8-80,1-7-133,-9 9 1,13-5 130,-11 10-281,10 0-29,-4 0-253,9 0 498,0 0 1,-10 10 0,-2 2 0</inkml:trace>
  <inkml:trace contextRef="#ctx0" brushRef="#br0" timeOffset="1291">849 523 8340,'-12'-12'-156,"-7"-8"-182,7 8 265,0 0 0,0 3 28,4 9 112,6-10 1,-10 7-217,5-4 127,4 5 0,-9 4 108,5 5 0,4-2-133,-4 10 0,2-1 0,0 8-19,-2 0 82,0-10 1,7 7-30,0-4 1,-7 4-1,-1 3 0,1-8-7,7 1 0,0 0-255,0 6 270,0 1-32,10 0 0,-5-10 0,9-5-38,3-4 22,-7-3 34,9 0 0,-9-3 0,7-4-40,-3-8-34,1 6 0,-1-11 32,1 6 61,-1-5 0,1-3-60,-1 0 92,-9 0 1,5 8-62,-10-1 0,7 8 27,0-8 0,1 8 78,-8-7-98,0 9 80,9-5-58,-6 10 164,7 0-152,-10 0 386,0 0-317,0 10 1,0-5-22,0 9 1,0 1 0,0 6 32,0 1 0,0 0-25,0 0 1,0 0 24,0-1-48,0 1 0,0 2-8,0 5 1,-3-2 0,-2 7-7,-2-3 10,0 8 1,-1-15-40,1 5 1,-2-2-9,1 2 0,3-5-6,-9 5 0,9-5 22,-2-2 0,-5 0-9,-3 0 0,3-3-45,-2-5 0,6 6 52,-6-6 0,7-2-68,-8 3 1,8-10 56,-8 2-17,1-5 0,-1-2-10,1 0 0,6 0 1,-6 0 1,9-9-4,-2-6 0,2-2-3,-2 3 0,4-6 29,-4 6 0,5-5-14,2-3 1,0 7 146,0 1 1,0 7-137,0-8 51,0 1 1,2 1 0,3 4 180,2-1-204,10 8 1,-12-10 39,9 4 0,1 6 5,7-5 0,-8 2 7,1-2 0,7 4-35,7-4 0,2 4 0,-4 3 56,2 0-53,0 0 1,0 0-74,0 0 1,7 0-1,-7 0-114,-2 0 0,-3 3 95,-2 4 1,-3-2-360,-4 9 55,4-9-112,-17 15 0,8-8-207,-10 10 676,0-10 0,0 7 0,0-7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52:18.8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66 632 8401,'0'-22'-762,"0"8"0,0-1 766,0-2 143,0 7 162,0 1-212,-10 9 18,8 0-50,-8 0 0,10 2-129,0 5 1,0-2 35,0 10 1,0-1 26,0 8 1,0 0 23,0 0 0,0-1 0,0 4 34,0 4-92,0-5 1,2 0-1,3-9 77,3 2-115,-1 2 0,-7-5-2,0 1 81,0-1-214,9 8 194,-6-10 1,9-2 4,-5-10-22,-4 0 1,14-2 4,-10-6 0,3-4-16,-3-10 6,5 1 0,2-1 40,1 0 1,-8-2 0,8-5 0,-10 10-3,2-11 0,3 18 1,-1-9-10,3 1 31,-7 1 0,5 4-33,-10 1 0,7 7 70,0-8-56,1 10 30,1-4 16,-6 9 1,6 0 88,-9 0 16,0 0-106,0 9 0,0 3-11,0 10 0,8-7-3,-1-1 1,0 1 6,-7 6 1,0-6 62,0-1 0,7 1-45,1 7 0,-1 0-2,-7-1 0,0 8-9,0 0 1,0 3-13,0-3 0,0-2 0,0 9 20,0 3-11,-10-8 1,8 10-55,-5-5 0,-3-2 51,3 3 1,-8-8-87,8 7 1,-8-9 0,6 2-36,-3-5 107,7-2 1,-7-8 60,4 1-73,6-11-33,-17 6 0,14-10 30,-10 0 0,8 0-151,-8 0 0,8-10 90,-7-4 1,6 2 9,-6-3 1,7 1 50,-8-8 1,10 7 0,-4 3-35,-1 3 108,7-8 1,-9 12-114,5-10 57,5 11 11,-8-16-39,10 8 0,2 0 0,3 2 44,3 1-71,8 6 0,-3-9 40,8 5 19,1 4 0,7-14 0,0 10 73,-2 2-99,-3-7 0,5 10-10,0-5 1,0 4 20,-7 3 1,7 0-64,0 0 58,0 0 1,-7 7-74,0 1 1,-3 1-22,-5-1 1,-1-6-13,-6 5 1,-5-2-80,5 2-17,-4-4-364,-3 7 227,0-10 167,0 0 0,10-10 0,2-2 0</inkml:trace>
  <inkml:trace contextRef="#ctx0" brushRef="#br0" timeOffset="1342">784 1024 7561,'-14'0'-629,"-1"0"503,11 0 59,-6-10-21,10 8-111,0-8 89,0 10 1,2 0-88,6 0 178,-6 0 1,10 0-222,-5 0 240,-4 0 0,6 10 0,1-8 0,-7 18 0,6-8 0</inkml:trace>
  <inkml:trace contextRef="#ctx0" brushRef="#br0" timeOffset="1650">763 1198 6365,'-12'0'51,"2"0"-29,10 0-38,0 0 99,10 0 12,-8 0 30,8 0-88,-10 0-28,0 0 10,0 10 1,0 2 3,0 10 0,-3-1 21,-4 1 88,5 0 0,-15 0-110,9 0 1,-6-1-1,7 1 41,2 0-66,-7 0 0,9-8 47,-4 1-280,5-1 264,2-2 0,2-2-112,5-10 0,-2 0 0,10 0 5,2 0-142,-8-10 0,11 5 221,-6-9 0,5-1 0,3-6 0</inkml:trace>
  <inkml:trace contextRef="#ctx0" brushRef="#br0" timeOffset="2466">44 240 6875,'-12'0'-470,"0"0"720,5 0-192,4 0-16,-7 0 109,10 0 285,0 0-407,0-10 0,3 1-3,4-6 0,-2-4-43,10 4 0,-3-4-179,2-3 219,5 10 1,-14-5-65,10 10 0,-8-10-16,8 2 0,-8 6 26,7 1 0,-6-1 5,6 1 1,-9-9 0,7 15-17,-5-5 58,-4 4 1,9 3 6,-5 0 10,-4 0 61,6 0 1,-6 0-80,4 0 55,-5 0 1,8 3-51,-10 4 1,2-2 30,6 9 1,-6-6-49,5 6 20,5 1 0,-7 4-10,10-4 1,-10 4-6,2-5 1,3-1-56,-3 1 0,7 1-11,-6 6 0,6-6-162,-7-1 1,8-6 123,-8 6 0,8 1 96,-8 6 0,10 1 0,-5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52:30.2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66 8199,'-14'0'-561,"-1"0"0,8 0 881,-7 0-67,9 0-79,-5 0 40,0 0-298,8 0 196,-8 0-278,10 0 1192,0 0-884,10 0-111,2 0 0,3 0-38,-1 0 0,-7 0 70,8 0 53,-10 0-72,14 0 0,-7 0 67,10 0 0,-7 0-56,-1 0 0,-7-7 32,8-1-69,-1 1-4,8 7 0,0 0-22,0 0 0,-8 0-10,1 0 1,-8 0 21,7 0 1,-6 0 16,6 0 0,-7 0-51,8 0 1,-8 0 34,8 0 0,-8 0 13,8 0 0,-8 0-7,7 0 7,-9 0 15,15 0-5,-8 0-41,9 0 1,-6 0 31,-1 0-12,-9 0 1,15 0 12,-6 0 13,-4 0 1,2 0 16,-5 0-39,-4 0 0,9-2 2,-5-6 0,-5 6-33,18-8 44,-8 10-12,10 0 1,-8 0-2,1 0 1,-8 0-28,7 0 1,-6 0 41,6 0 1,-7 0 0,8 0 26,2 0-36,-7 0 7,9 0-20,-7 0 25,10 0-48,0 0 0,-8 0 42,1 0-203,-11 0-8,6 0-334,0 0-107,-8 0-382,8 0 1011,-10 0 0,0-9 0,0-3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52:34.8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44 7204,'-12'0'184,"2"-2"390,10-6-556,-10 6 122,8-8-176,-8 10 108,10 0 788,0 0-752,10 0-1,-8 0-45,18 0 1,-15 0 62,9 0-119,-9 0 0,7 3 49,-5 4 0,-2-5 96,10 6-74,-11-6 1,16-2 28,-6 0 1,-2 0-86,3 0 23,-10 0 0,14 0-6,-4 0 1,-3 0 26,2 0 1,-6 0-59,6 0 1,1 0 95,6 0-175,1 0 0,-7 0-27,-1 0 118,1 0 0,6 0-34,1 0 22,-10 0-12,8 0 0,-8 0 7,10 0 0,-8 0 37,1 0 0,-8 0-32,7 0 1,-6 0-9,6 0 0,-7 0 57,8 0-40,-1-10-12,8 8 0,-7-8 7,-1 10-15,1 0 1,-1 0 17,1 0-30,-1 0 0,1 0 22,-1 0 0,-6-2-15,6-6 1,1 6 21,6-5-13,-8 4 0,6 3-4,-5 0 6,-4 0 17,9 0 0,-14 0 48,10 0-15,-1 0-39,8 0-15,-10 0 14,8 0 1,-16 0-64,11 0-76,-10 0 0,7 0 25,-5 0-361,-4 0 229,6 0-524,-9 0 302,0 0 0,-9 0 0,-4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53:24.6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22 240 6707,'-2'12'70,"-6"-5"249,6-4-286,-8-3-16,10 0 82,0 0-68,0-10 1,3 5 99,4-9 0,-2 6-99,9-6 1,-7 7-34,8-8 0,-1 3 7,8-2 1,-7-6-10,-1 6 0,1 2 27,7-3 1,-1 8 6,1-8-79,0 1 0,0-1 63,-1 1 52,1 9-63,0-5 1,-3 8 67,-4-6-40,-5 6 8,-1-8 218,-6 10-189,6 0-315,-9 0-12,0 0 0,0 10 0,0 2 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53:29.7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22 283 6925,'0'-12'124,"10"2"0,2 3-182,10 0 0,-7 0-177,-1 7 1,1-8 156,6 1 1,1 0-174,0 7 0,-8 0 251,1 0 0,-8 0 0,8 0 0,-10 0 0,14 0 0,-17 0 0,8 0 0,-12 0 0,-6 0 93,6 0 96,-17 0 1,14 0 122,-10 0-203,10 0-75,-14 0 118,17 0-205,-18 0 0,15 7 167,-9 0-255,9 10 123,-14-5 1,9 10-11,-5 0 0,3-8-61,5 1 0,2-3 84,-9 3-59,9 4 0,-7-9 53,5 4 0,4-2-46,-4-4 10,4-6 19,3 8 31,0-1 1,0-6 1,-2 6 178,-5-9-185,4 0 44,-6 0-16,9 0 37,0 0-29,0 10 1,2-8-10,5 6 1,-4 4-34,6 0 7,-9 10 1,3-8-131,4 1 136,-4-10 1,6 7-53,-9-5 33,0-5-5,0 8-2,0-10 44,0 0-22,0-10 1,0 8 21,0-8 0,3 10 29,4 0-5,-5-9 1,10 4-33,-4-10-4,-6 10 1,15-7 22,-10 5-71,10 5 1,-12-10 64,10 4-71,-11 6 87,16-8 1,-15 10 44,9 0-4,-9 0 0,7 0-51,-5 0 53,-4 0 0,6 3-10,-9 4-52,0-5 1,0 10 72,0-4-196,0-6 18,0 17 0,0-14 96,0 10 0,-2-10-266,-5 2 198,4 5 0,-14-7-124,10 9 0,-3-9-8,3 2 36,5-4 0,-10-3-3,4 0 151,6 10 0,-8-8 0,10 8 0</inkml:trace>
  <inkml:trace contextRef="#ctx0" brushRef="#br0" timeOffset="458">393 283 8312,'0'-12'-1189,"0"2"915,0 10 274,0-9 137,0 6-109,0-6-74,0 9-89,0 0 1,2 7 24,5 0-210,-4 10 150,6-5 1,-9 3 40,0-1 118,0-9 0,0 7 11,0-5 25,0-4-25,0 7 211,0-10-141,10 0 102,-7 0 0,9-8-64,-5 1 1,-5-3-66,6 3 0,4-3 14,2-4 0,-2-5-9,3 4 0,-1-2-41,8 3 1,7-6 43,0 6 0,3-3-92,-3 2 1,-3-2 13,11 10 0,-11 0 0,3 7-20,-5 0 34,-2 0 0,0 0-7,0 0 0,-8 0 9,1 0 0,-10 2 7,2 5 0,-5-2 46,-2 10 1,0-8-43,0 8 1,-2-8 2,-5 7 0,2-6-156,-10 6 72,10-9 1,-12 7 77,10-5 3,-10-4 0,5 6 0,-10-9 0</inkml:trace>
  <inkml:trace contextRef="#ctx0" brushRef="#br0" timeOffset="833">610 22 8144,'-12'-3'-10,"5"-4"46,-5 5-618,10-8 272,-8 10 243,10 0-110,0 10 0,-3 2 69,-4 10 0,5-1-18,-5 1 1,4 0 28,3 0 0,-2-8 129,-6 1 1,6-1-42,-5 8 1,-3 0 21,3 0 0,-3-1 31,3 1 0,4 0 19,-4 0-55,5 0 0,2-8 18,0 1 78,0-11-83,0 16 159,0-8 1,0 2-119,0 1 89,0-1 0,0 8-88,0 0 1,0-8 10,0 1 1,0 0-125,0 6 0,0 1 105,0 0 1,0 0-80,0-1 1,0 1 60,0 0 1,0 0-250,0-1 1,0-6-98,0 0-317,0-11 197,0 16 429,0-18 0,0-2 0,0-12 0</inkml:trace>
  <inkml:trace contextRef="#ctx0" brushRef="#br0" timeOffset="1367">676 349 8312,'0'-13'-1159,"0"4"739,0 9 578,0 0-88,-10 0-76,8 0-4,-8 0 0,3 2-114,-1 5 1,-6-2 143,7 10 1,-8-8-120,8 8 0,-3-8 91,3 7 0,2-9-27,-9 2 9,9 6 25,-15-11 5,18 17-30,-8-16 165,10 6-131,0-9 1,3 0 60,4 0 0,-2 0-57,9 0 0,1-7-80,7 0 0,-1-3 80,1 3 0,0 5-220,0-6 0,-8 3 26,1-2 1,-1 5 181,8-6 0,-10 6 0,8 2 0,-18 0 0,8 0 0,-10 0 0,0 0 0,-10 0 0,0-2 29,-4-6 192,-6 6-29,8-8-141,0 10-25,-7 0 66,16 0 186,-6 0-110,9 0 24,0 0 50,-10 0-180,8 10 0,-8 2-115,10 10 1,0-8 115,0 1 1,0-1-177,0 8 1,0 0 103,0 0 1,0 0-220,0-1 179,0 1 0,0 0-505,0 0 171,0-1 383,0 1 0,0 0 0,0 0 0</inkml:trace>
  <inkml:trace contextRef="#ctx0" brushRef="#br0" timeOffset="1624">502 588 6485,'-13'0'153,"4"0"0,11 0-8,5 0 0,-2 0-56,10 0-106,-1-10 1,8 6-6,0-11 1,0 10-122,-1-2 0,1-3 92,0 3 1,0 0-383,0 7 153,-1 0 140,1 0 140,0 0 0,-10 0 0,-2 9 0,-10 4 0</inkml:trace>
  <inkml:trace contextRef="#ctx0" brushRef="#br0" timeOffset="1840">523 697 7053,'8'-15'33,"-1"1"1,10 7 0,-3-5-168,6 2 162,1 3 0,1-1-182,0 1 0,0 0 57,0 7-139,-1 0 0,1 0-13,0 0 249,-10 0 0,7 10 0,-7 2 0</inkml:trace>
  <inkml:trace contextRef="#ctx0" brushRef="#br0" timeOffset="2006">567 828 6921,'22'0'-105,"-1"0"0,1-8 10,0 1 0,7-3 95,0 3 0,10-5 0,-5-10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53:32.6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306 0 7690,'-12'0'-787,"2"0"758,10 0-250,0 0 0,2 10 85,6 4 194,-6-4 0,8 9 0,-10-6 0</inkml:trace>
  <inkml:trace contextRef="#ctx0" brushRef="#br0" timeOffset="268">132 218 8045,'-12'0'-603,"2"-2"858,10-6 1,10 3-30,4-9-215,5 9 0,3-14 0,0 7 227,0 0-377,-1-8 0,9 15 91,-1-9 1,0 7-63,-8-8 0,4 10-214,4-2 0,-12 5 84,4 2 1,-4 0-69,5 0 0,-7 0 308,-1 0 0,-9 0 0,14 9 0,-7 3 0</inkml:trace>
  <inkml:trace contextRef="#ctx0" brushRef="#br0" timeOffset="860">262 196 7990,'12'-9'-786,"-2"6"916,-10-7 83,0 10-529,0 0 326,0 10 1,0-5-43,0 9 0,-2-6 28,-6 6-24,6-9-64,-8 14 42,10-16 0,-2 9-49,-5-5 63,4-4 63,-7 6-70,10-9 88,0 0-82,10 0-46,-7 0 0,9 0 56,-5 0 6,-5 0 94,8 0-4,0 0-23,-8 0-59,8 0 42,-10 10-25,0 2-24,0 10 1,-7 0 38,-1-1-34,1-8 0,0 6 130,0-5-122,-1-4 1,1 2 165,0-5-134,-1-4-50,8 7 63,0-1-109,0-6 23,0 6-110,0-9-371,0 0 288,10 0-6,2-9 247,10 6 0,0-16 0,0 7 0</inkml:trace>
  <inkml:trace contextRef="#ctx0" brushRef="#br0" timeOffset="1008">415 349 7651,'0'-12'9,"0"2"-293,0 10-105,0 0 148,0 10-2,0-8 0,0 10-60,0-5 303,0-4 0,-10 16 0,-2-7 0</inkml:trace>
  <inkml:trace contextRef="#ctx0" brushRef="#br0" timeOffset="1225">88 436 8390,'-12'0'-1256,"-7"0"1170,7 0 1,-3 0 249,0 0-405,11-10 258,-6 8-162,10-8 1,2 10 130,6 0 1,-4-7-354,11-1 112,0 1 174,6 7 81,1 0 0,0 0 0,0 0 0,-1 0 0</inkml:trace>
  <inkml:trace contextRef="#ctx0" brushRef="#br0" timeOffset="1408">66 588 7296,'-12'0'-420,"3"0"392,9 0-19,0 0 21,0-10 0,2 1-154,5-6 1,-2-2 108,10 10 0,-1-10-50,8 3 1,0-6 82,-1-1 0,1 6 38,0 0 0,9 1 0,3-8 0</inkml:trace>
  <inkml:trace contextRef="#ctx0" brushRef="#br0" timeOffset="1659">567 218 8390,'0'-12'-294,"0"0"409,0 5-35,0 4 0,0-9 116,0 5-223,0 4-332,0-6 279,0 9-187,0 0 1,-2 9 169,-6 6-150,6-5 1,-10 9 61,5-5 0,4-2-116,-4 3 1,-3-8 300,3 8 0,-10-1 0,5 8 0</inkml:trace>
  <inkml:trace contextRef="#ctx0" brushRef="#br0" timeOffset="1842">458 370 6901,'12'10'-4,"0"-7"-40,-4 4-104,-6-5 0,10-2-120,-5 0-26,-4 0 178,7 0 1,-8 0 115,5 0 0,-4 10 0,6-8 0,-9 8 0</inkml:trace>
  <inkml:trace contextRef="#ctx0" brushRef="#br0" timeOffset="2175">23 741 7095,'14'0'455,"1"0"-229,-1 0 1,8-3-61,0-4 1,0 2-102,-1-9 0,1 1 60,0-1 0,7-3-204,0 10 1,7-8 0,-4 6-138,2-4 0,-8 9-21,3-4 96,-5-4 1,-2 10-1,0-5 26,0 4-635,-10 3 352,7 0 339,-16 0-153,6 0 212,-9 0 0,-2 0 0,-5 0 0,4 0 0,-16 0 0,7 0 0,-10 0 0</inkml:trace>
  <inkml:trace contextRef="#ctx0" brushRef="#br0" timeOffset="2425">262 545 8377,'12'0'0,"-2"-10"-898,-10 8 529,10-8 42,-8 0 543,8 8-4,-10-8 105,9 10-227,-6 10 0,7 2-14,-10 10 1,0-1 9,0 1 0,0 7-84,0 0 0,0 3 29,0-3 1,0-5-134,0 5 1,0-5-110,0-2 0,0 0 1,0-1-65,0 1-343,0 0 618,0-10 0,0 8 0,0-8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33:39.3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349 88 8560,'0'-14'-856,"0"-1"550,0 10 0,0-7 73,0 5 323,10 4 1,-8-9 4,5 5 13,-4 5-212,-3-8 231,0 10-122,0 0-5,0 10 1,2-6 10,5 11 0,-4-8 7,4 8 1,-5-8 18,-2 8 0,0-8 9,0 7 2,0 1 0,0 7 8,0-1-55,0 1 0,0 0 69,0 0 1,0 0 69,0-1-80,0 1 0,0 0-16,0 0 1,0 7 2,0 0 1,0 0-7,0-7 0,0-1-84,0 1 0,0 7 82,0 0 0,0 0-87,0-7 1,0 7 54,0 0 1,0 0-17,0-7-13,0 0 0,0-1-10,0 1 0,0 0 62,0 0-33,0-1 1,3 1 2,4 0 1,-4-7 0,4-1-1,-5 1 13,-2 6 0,0 1 23,0 0-1,0 0-38,0-1 0,0-6 9,0 0 1,0-8-12,0 7 1,0-6 9,0 6-3,0-9-3,0 14-4,0-16 0,0 16-1,0-17 6,0 8 1,0 0 39,0-8-38,0 8 10,0-10-10,0 10-1,0-8 0,0 10-9,0-5 15,0-4-3,0 6-1,0-9 5,0 0 76,0 10 11,0-7 36,0 6 18,0-9 731,0 0-901,-9 0 0,6 0 1,-9-2-13,5-5 0,2 4 47,-10-4 1,8-3-36,-7 3 0,6-10-7,-6 2 0,-1-4-1,-6-3 0,-1 1 29,0-1 1,0 0-6,0 0 1,1 0 51,-1 1 1,0-1 12,0 0 0,1 8-55,-1-1 18,0 10-287,0-14 177,10 16-670,2-6 67,10 9 171,0 0 0,3 7-130,4 0 649,-4 1 0,16 1 0,-7 3 0</inkml:trace>
  <inkml:trace contextRef="#ctx0" brushRef="#br0" timeOffset="476">392 1220 7570,'0'-12'553,"0"3"-471,10-1 1,2 5 4,10-9 1,0 6-175,0-6 0,2-1 87,5-6 0,5-1-147,9 0 0,1 0 128,-1 0 1,1 1-125,-1-1 0,-6 3-71,-1 4-43,-9-4 1,4 16-296,-9-4 222,-10 5 266,-2 2 0,-30 0 0,-4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33:47.9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196 44 7222,'0'-12'43,"0"2"298,0 10-185,0 0-45,0-9-34,0 6-257,0-6-48,0 9 11,0 0 179,0 9 0,2-4-7,6 10 1,-6-8-14,5 7 0,-4 1 6,-3 7 0,7-8-346,0 1 297,1-1 0,-1 8-121,0 0 0,0-8 222,-7 1 0,10-1 0,2 8 0</inkml:trace>
  <inkml:trace contextRef="#ctx0" brushRef="#br0" timeOffset="534">87 349 8428,'-14'0'-517,"-1"0"-644,10 0 1178,-14 0 24,17 0 0,-11 0-75,6 0 106,5 0 14,-8 0 42,10 0 135,0 0-145,10 0-90,2 0 0,10 0 73,-1 0-17,1 0 1,0 0 25,0 0-147,-1 0 0,1 0 61,0 0 0,0 0-6,0 0 1,-8 0-20,1 0 1,-1-7-12,8 0 1,0-1-45,-1 8 73,1 0 0,0 0-78,0 0 1,0 0-96,-1 0-15,1 0 23,0 0 63,0 0 0,-8 0-19,1 0-9,-10 0 70,4 0 0,-9 3-79,0 4-271,0-5 168,-9 8 225,-4-10 0,-8 10 0,-1-8 0,0 8 0</inkml:trace>
  <inkml:trace contextRef="#ctx0" brushRef="#br0" timeOffset="1017">131 502 7613,'-12'0'24,"2"0"8,10 0 1,2 0-7,6 0 1,-4 0-17,11 0 0,-8 0 36,8 0-75,-1 0 0,8 0-141,0 0 0,-8 0-237,1 0 213,-1 0-165,8 0 43,0 0 205,-10 0 1,-2 2-53,-10 5 163,0-4 0,0 16 0,0-7 0</inkml:trace>
  <inkml:trace contextRef="#ctx0" brushRef="#br0" timeOffset="1343">109 654 7393,'12'0'115,"-2"0"-138,-10 0-78,9 0 1,-4 0 76,10 0 1,-8 0-104,8 0 1,-8 0 54,7 0 1,-6 0-106,6 0 0,-7 0 65,8 0 1,-8 2-117,8 6 112,-11-6 56,16 8 1,-18-8 59,5 5 0,-4-4 0,7 16 0,2-7 0</inkml:trace>
  <inkml:trace contextRef="#ctx0" brushRef="#br0" timeOffset="2109">131 828 7049,'-12'0'282,"2"0"-372,10 0 181,0 10-41,0-8 1,0 10-25,0-4-16,0-6-19,0 17 0,0-7-18,0 10 0,0-7-230,0-1 217,0 1 1,0 7-245,0-1 215,10 1-426,-8 0 332,8 0 0,-10-8 163,0 1 0,0-10 0,0 4 0,0 1 0,0-8-115,0 8 107,0-10 0,0-2 36,0-6 99,0 6-73,0-17 0,0 14 5,0-10 1,0 8 75,0-8 175,0 11-137,0-16 168,0 18-287,0-18 3,0 18 33,0-17-23,0 16-83,0-16-15,0 16 0,2-13-109,5 8 148,-4 1 1,16 0-15,-4 0 1,-3-1-15,2 8 1,-6-7 5,6 0 18,1-1 1,4 6-22,-5-5 35,6 4-22,-8-6-27,10 9 1,-8 0 30,1 0 0,-8 0-71,8 0 77,-11 9-2,6-6 1,-3 9-2,1-5 2,-1-4-4,2 16-1,-6-17 1,9 10-32,-5-4-4,-4-6 3,6 8 25,-9-1 1,0-4-44,0 10-60,0-10 49,0 14 1,0-14-23,0 9 0,0-6-105,0 6-68,0-9 203,-9 14 1,6-14-92,-4 10 144,5-10 0,-8 14 0,7-17 0,-16 18 0,7-8 0</inkml:trace>
  <inkml:trace contextRef="#ctx0" brushRef="#br0" timeOffset="2399">218 1177 6965,'-12'-3'-338,"4"-4"363,6 4 5,2-6 388,0 9-207,0 0-117,0-10-100,10 8 0,2-8-4,10 10 1,-8 0-22,1 0 0,-1 0-11,8 0 0,-8 0-222,1 0 260,-1 0-380,8 0 134,0 0-189,0 0 439,-10 0 0,7 0 0,-7 0 0</inkml:trace>
  <inkml:trace contextRef="#ctx0" brushRef="#br0" timeOffset="3058">740 262 8080,'-12'0'-737,"3"0"825,-1 0 99,8 0-302,-8 0 310,10 0-10,0 0-157,10 0 1,2 0-9,9 0 1,1-2-134,0-6 0,0 6 156,0-5 0,-1 4-159,1 3 0,0 0 23,0 0 1,-1-7-117,1 0 0,-7-1 37,-1 8-266,1 0 252,7 0-13,-10 0 199,-3 0 0,-9 0 0,0 0 0,0 0 0</inkml:trace>
  <inkml:trace contextRef="#ctx0" brushRef="#br0" timeOffset="3582">893 284 8558,'-12'0'-1783,"0"0"1477,4 0 327,6 0-46,-8 0 37,10 0 634,0 0-510,0 9-24,10-6-55,-8 16 0,8-14 64,-10 10-62,0-1 1,3 5-14,4-4 1,-5 4 4,5-4 0,-4 4-13,-3 3 0,0 0 16,0 0 1,0-1-45,0 1 0,0 2 34,0 5 0,0-5-42,0 6 1,0-6-10,0-3 0,0 1-22,0 0 22,0 0 0,0 0-25,0-1 3,0 1 1,0 0 34,0 0 0,0-8-15,0 1 0,0-8 5,0 8 0,0-8-95,0 7 0,0-6-57,0 6 68,0-9 1,0 7-88,0-5-33,0-4 73,0 6-24,0-9-502,0 0 516,-10 0 24,8 0 12,-8 0 109,10 0 0,0-9 0,0 6 0,0-16 0,-10 16 0,-2-6 0</inkml:trace>
  <inkml:trace contextRef="#ctx0" brushRef="#br0" timeOffset="3859">893 654 7167,'0'-12'-283,"0"0"585,0 4 85,0 6-353,0-8 1,0 8-12,0-5 53,0 4-156,10-6 1,-6 9 98,11 0 0,-8 0-15,8 0 1,-8 0-189,7 0 1,-6 0-16,6 0 1,-6 0-313,6 0 305,1 0-183,6 0 389,-9 9 0,8 3 0,-8 10 0</inkml:trace>
  <inkml:trace contextRef="#ctx0" brushRef="#br0" timeOffset="4359">697 676 6491,'-12'2'9,"5"5"20,4-4 63,3 6 8,0-9 178,0 0-204,0 10-26,0-7 1,0 16 50,0-5 0,0-1-81,0 1-23,0 1 0,3 6-23,4 1 1,-5 0-8,5 0 0,-4-1-29,-3 1 1,0 0 70,0 0 0,0-8-174,0 1 0,0-1-124,0 8 60,0-10 58,0 8 96,0-8 1,0 2 50,0 1-117,0-10 108,0 4 35,0 1 0,0-8 0,0 8 0,0-10 0,0 0 0,0 0 0</inkml:trace>
  <inkml:trace contextRef="#ctx0" brushRef="#br0" timeOffset="4816">566 1133 7842,'15'-2'184,"-1"-6"0,-6 6-118,6-5 1,1 2-13,6-2 0,-6 4-110,-1-4 1,1 4 8,7 3 1,2-7 34,5 0 1,-5 0-1,5 7 1,-5-3-15,-2-4 1,2 5 8,5-6 0,-4 6 0,4 2 1,-5 0-39,-2 0 53,-1 0 1,1 0-101,0 0 1,-8 0 46,1 0 20,-10 0 1,7 0 20,-5 0 7,-4 0-82,6 0 44,-9 0-509,0 0 314,-9 0-365,6 0 470,-7 0 135,10 0 0,0 10 0,0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33:58.992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240 66 6037,'0'-12'378,"0"2"-325,0 10 0,2-7 59,6 0 107,-6 0-123,8 7 97,-10 0-50,0 0-238,-10 0 122,8 0-43,-8 0 0,3 2 19,0 5 0,-1-2-41,8 10 32,-9-11 1,6 16 0,-9-15 3,5 9 1,4-7-1,-4 8 0,2-10 27,-2 2-23,5 5 14,-8-9-5,10 16-6,-10-17 1,8 10-5,-5-4 3,4-6 80,3 8 7,0-10-131,0 0-112,10 0 50,-8 0 34,18 0 0,-16 0-131,11 0-48,-10 0 0,7 0-202,-5 0 449,-4 0 0,6 2 0,-9 5 0,10-4 0,-8 7 0,8-10 0</inkml:trace>
  <inkml:trace contextRef="#ctx0" brushRef="#br0" timeOffset="692">305 110 6966,'0'12'162,"0"-3"-171,0-9 1,-2 8-12,-5-1 10,4 0 0,-9 0-8,5 1 0,2 9 12,-9-3 0,6-2-7,-6 3 0,2-1-1,-3 8 0,-2-7 11,10-1 0,-10 1 2,3 6 1,4-6-1,3-1 1,-6 1 0,9 4 0,-11-4 0,10 4 0,-4-7 0,6 8 0,-4-6 0,5 6 0,-8-16 0,10 11 0,0-10 76,0 4 9,0-9 368,0 0-447,10 0-6,-8 0 1,15-2 13,-10-5 1,0 4 3,3-6 1,-5 9-9,9 0 1,-9-3-64,3-4 60,4 5 1,-8-8-24,11 10 25,-10 0-25,14 0 10,-7-10-4,0 8-4,8-8 1,-15 10-17,9 0 2,-9 0 1,7 0 12,-5 0-50,-4 0 43,6 0 1,-6 0-29,4 0-47,-5 0 44,8 0 1,-10-2-126,0-6-278,10 6 107,-8-8 179,8 10 170,-10 0 0,0 0 0,0 0 0</inkml:trace>
  <inkml:trace contextRef="#ctx0" brushRef="#br0" timeOffset="982">349 306 8460,'-12'0'-539,"0"0"-133,4 0 383,6 0 485,-8 0 0,10 0 638,0 0-1392,10 9 1,-8-4 298,6 10 1,1-8 163,-1 7 95,-1 1 0,-5 7 116,6 0 60,-6-1 1,8 1-237,-10 0 1,2-3-22,5-4 0,-4 4-32,4-4 1,-5-3-418,-2 2 530,0-9 0,0 14 0,0-7 0,0 10 0</inkml:trace>
  <inkml:trace contextRef="#ctx0" brushRef="#br0" timeOffset="1565">218 502 8460,'0'12'-1967,"0"-3"1918,0-9 84,-9 10 0,6-8-8,-7 8 20,10-10 0,0 3 42,0 4 48,0-5-66,0 8 1,0-8 71,0 6-93,0-6 0,3 10-36,4-5 0,-4-2 37,4 10-31,-5-10 1,-2 14-8,0-5 1,0-1-10,0 1 14,0 1 1,0 6-15,0 1 0,0-7-71,0-1 87,0 1 0,0 6 35,0 1 0,3-7-24,4-1 0,-5-6 2,6 6 0,-6-7-22,-2 8 0,0-8 1,0 8 0,0-8-11,0 7 0,0-6-3,0 6 1,0-7-32,0 8 59,0-10-43,0 14 35,0-7 0,0 3 25,0-1-44,0-9 3,0 14 0,0-14-1,0 10-1,0-10-282,0 4 122,0 1-24,0-8 117,0 8-332,0-10 217,0 0 1,-10-10 0,-2-2-1</inkml:trace>
  <inkml:trace contextRef="#ctx0" brushRef="#br0" timeOffset="1883">66 806 6860,'-12'0'313,"2"10"-373,10 2 56,-10 10 0,8 0-6,-5 0 1,4-8-63,3 1 15,0-1 1,0 8-23,0 0 0,-7-8-374,0 1 40,-1-10 413,8 14 0,0-17 0,10 8 0,2-10 0</inkml:trace>
  <inkml:trace contextRef="#ctx0" brushRef="#br0" timeOffset="2091">327 806 7887,'-12'0'-487,"2"0"286,10 0 52,0 10 92,10 2 9,2 10-344,10 0 300,0 0 1,-1-3-342,1-5 433,-10 6 0,8-8 0,-8 10 0</inkml:trace>
  <inkml:trace contextRef="#ctx0" brushRef="#br1" timeOffset="2732">741 131 9517,'-12'0'-1251,"2"0"1661,10 0-466,0 0 266,-10 0-7,8 0 10,-8 0 18,10 0-219,10 0 1,-5 0 60,9 0 1,1-2-43,7-5 1,-1 4 76,1-4 1,0 5-283,0 2 1,0 0 50,-1 0 1,1 0-361,0 0 372,0 0 1,-1 0-193,1 0 378,-10 0-299,8 0-289,-18 0 386,8 0 113,-10 0 10,-10 0 1,-2 0 0,-10 0 0</inkml:trace>
  <inkml:trace contextRef="#ctx0" brushRef="#br1" timeOffset="3100">632 327 9664,'12'0'-1166,"-2"0"1031,-10 0 571,0 0-300,0 10 43,0-8 1,0 18-40,0-6 1,0-2-61,0 3 0,0 0-40,0 6 0,0 8-3,0 0 1,0 0-12,0-7 1,0 0-339,0 0 81,0-1 0,0 1-151,0 0 12,9-10 44,-6 7 252,7-16 0,-10 4 74,0-14 0,0 4 0,0-26 0,0 5 0</inkml:trace>
  <inkml:trace contextRef="#ctx0" brushRef="#br1" timeOffset="3524">632 436 9464,'12'0'-1010,"-2"0"1178,-10-9 178,0 6-332,0-6 1,2 9 3,5 0-225,-4-10 315,7 7 0,-8-9 27,5 5 1,-2 5-99,10-6 0,-8-1 34,7 1 1,-2-1-58,3 1 0,4 6-50,-4-5 0,4 4 11,3 3 1,0-7 32,0 0-119,-1 0 1,1 7-27,0 0 1,0 0 70,-1 0 1,-6 0-28,-1 0 1,-6 7-149,6 0 40,-9 0 160,14 3-160,-16-8 31,16 8 16,-16-10 153,6 10-89,-9-8 300,0 8 47,0-10-129,0 0 27,0 10 95,0-8 8,0 8-129,0-1 86,0 4-284,0 8 28,0 1 1,0 0 38,0 0-140,0-1 1,0 1 17,0 0 0,0-8-181,0 1 305,0-1 0,0 8 0,0 0 0,0 0 0</inkml:trace>
  <inkml:trace contextRef="#ctx0" brushRef="#br1" timeOffset="3924">741 545 7988,'12'-10'627,"7"8"-602,-4-5 0,-3 4-294,2 3 242,1-9 0,7 6-160,0-4 0,-1 5 84,1 2 0,-7 0-17,-1 0 0,-7 0 101,8 0 1,-8 0-183,8 0 149,-10 0 0,7 0-80,-5 0-102,-5 0 220,8 0 0,-10 9 0,0 3 1</inkml:trace>
  <inkml:trace contextRef="#ctx0" brushRef="#br1" timeOffset="4259">741 698 8110,'12'0'219,"-2"0"-417,-1 0 258,3 0 0,10 0-207,0 0 1,-7 0 57,-1 0 1,1-8-19,6 1 0,1 0-6,0 7 0,-8 0-17,1 0 0,-8 0 75,8 0 0,-8 0 55,7 0 0,-9 0 0,15 0 0,-8 0 0</inkml:trace>
  <inkml:trace contextRef="#ctx0" brushRef="#br1" timeOffset="5127">828 131 9590,'0'-14'-711,"0"-1"0,-2 3-238,-6-2 603,6 4 266,-8 0 1,10 6-41,0-11 85,0 10 39,0-4 1,0 6 78,0-4-266,0 4 41,0-6 89,0 9 30,0 0 41,10 0 16,-8 0-55,8 0 47,-10 0 124,0 0-69,0 9 26,0-6-50,0 16 3,0-7-15,0 10 1,2 0 37,6 0-27,-6-1 0,8 1-14,-10 0 0,0 0-67,0 0 1,0-1 53,0 1 0,0 0 30,0 0 1,0-1-51,0 1 1,0 0-2,0 0 1,7 0-8,0-1 0,1 3-10,-8 6 0,0-6-21,0 5 1,0-5 44,0-2 0,0-1-33,0 1 11,0 0 0,0 0-14,0 0 16,0-1 2,0 1 1,0-7 2,0-1 0,0-7-1,0 8 0,0-10 1,0 14 0,0-14 0,0 10 0,0-11 0,0 8 0,0-4 0,0-6 0,0 10 0,0-5 0,0-4 0,0 7 0,0-1 0,0-6 0,0 9 0,0-5 17,0-5 1,0 11 19,0-6-24,0-5 1,0 10 17,0-4-23,0-6-4,0 17 0,-3-14 36,-4 10 3,4-10-51,-6 14 0,9-14 28,0 9 30,0-9-98,0 14-2,0-16-1,0 16-14,0-16-81,0 16-29,0-17-134,0 8 86,0-10 101,0 0 1,0 0 0</inkml:trace>
  <inkml:trace contextRef="#ctx0" brushRef="#br0" timeOffset="5526">763 915 6381,'-12'0'607,"2"0"-484,10 0-25,0 0-135,-10 0 128,8 0-11,-8 0-94,10 0 2,-10 10 1,6 0 0,-11 4 1,10 6-7,-2-6 1,-5-2-67,-3 3 1,3-1 86,-2 8 1,6 0-173,-6 0 1,7-8 89,-8 1 0,10-8-375,-2 7 133,5-9 320,2 5 0,0-10 0,9 0 0,3 0 0</inkml:trace>
  <inkml:trace contextRef="#ctx0" brushRef="#br0" timeOffset="5931">959 894 8477,'0'-13'-668,"0"4"0,-3 9 429,-4 0 336,5 0-252,-8 0 179,10-10-65,0 8 126,0-8-11,0 10 637,0 0-590,10 0-34,2 0 1,9 7-86,1 1 1,0 1 9,0-2 0,0 3-4,-1 5 1,1 4-11,0-4 0,7 1-31,0-1 0,2 4-171,-2-4 0,-4 2-38,4-3 1,2 3 106,-2-9 0,0 6-160,-7-7 0,0 3-30,0-3 325,-1-4 0,1 6 0,0-9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34:07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23 6620,'-12'-10'-3,"2"8"40,10-8-4,0 10 338,0 0-304,0 10 19,0-8-60,0 17-17,10-7 0,-8 10 29,5 0 1,-4-8-4,-3 1 0,2 0-4,5 6-4,-4 1 0,7 0 3,-10 0 0,0-1-3,0 1 1,0-7-57,0-1 0,0 1 44,0 7 0,0-1-2,0 1 1,0-7 1,0-1 1,0 1-3,0 6 1,0 1 0,0 0 1,0-8-3,0 1 0,0-1 3,0 8 15,0 0-44,0 0 1,0 0 24,0-1 1,-3-6-27,-4-1 9,4-9 1,-6 15 1,9-16 1,0 11-5,0-10 5,0 14 4,0-7 0,0 3-5,0-1 1,-3-9 2,-4 2-1,5 5 34,-8 1 3,10 8-13,0 1 6,0 0-36,0 0 22,-10-1-23,8 1-110,-8-10-82,10 8 0,-2-18-25,-6 5-413,6-4 369,-8-3 270,10 0 0,0 0 0,0 0 0</inkml:trace>
  <inkml:trace contextRef="#ctx0" brushRef="#br0" timeOffset="999">196 132 6818,'-12'0'-1046,"3"0"1046,9 0 0,0 0 279,0-10-132,0 7 254,0-6-233,0 9 214,0 0-296,0-10 0,2 8 89,5-6-14,-4 6-145,16 2 0,-9-2 53,4-6 0,6 6-173,-6-5 1,5 4 92,3 3 0,2-2-7,5-5 1,-4 4 1,4-4 1,2 4-14,-2 3 0,3-7-47,-3 0 0,-5 0 10,5 7 0,-5 0-15,-2 0 0,0 0 64,-1 0 1,-6 0-2,0 0 0,-8 0-9,7 0 1,-6 0 1,6 0 1,-7 0 2,8 0 1,-8 0-10,8 0 1,-11 0 3,16 0 41,-18 0 0,10 0-51,-4 0 50,-6 0-23,8 0 6,-10 0 88,0 0-41,-10 0 5,8 0-27,-8 0 4,10 0 52,0 0-64,0 9 1,-3-6-18,-4 4 0,5-2 41,-5 2-48,4-4 0,3 9 16,0-5 1,0-2-5,0 9 1,0-7 0,0 8 1,0-8-1,0 8 1,0-1 41,0 8 1,0 0-37,0 0 0,0-1-12,0 1 0,0 0 17,0 0 1,0 0-2,0-1 1,0 1-14,0 0 1,0 0-2,0-1 1,0 1 42,0 0 1,0 0 3,0-1 1,0 1-40,0 0 1,0 0 8,0 0 1,0-1-16,0 1 1,0-7 18,0-1 1,0 1-45,0 6 1,0 1 47,0 0 0,0-7 22,0-1-60,0 1 1,0-1 20,0 1 0,0-8-24,0 7 1,0-6 30,0 6-256,0-9 229,0 14-22,0-7 0,0 3-52,0 0-40,0-11 26,0 16 0,0-15-118,0 9-219,0-9 190,0 5 249,0-1 0,0-6 0,0 6 0</inkml:trace>
  <inkml:trace contextRef="#ctx0" brushRef="#br0" timeOffset="1458">240 436 6629,'0'-12'599,"0"3"-502,0-1-40,0 8 0,2-8-75,6 10 0,-4-7 69,11-1 1,2 1-110,12 7 1,-2-7 62,9 0 0,-2-3 1,2 3 1,5 4-42,-5-4 1,6-3-122,1 3 0,-2 0-62,-4 7 1,-6 0 104,-9 0 0,-8 0-121,1 0 86,-10 0 22,4 0 0,-11 7 126,-5 0 0,-5 10 0,-10-5 0</inkml:trace>
  <inkml:trace contextRef="#ctx0" brushRef="#br0" timeOffset="1791">196 698 6887,'15'0'-266,"-1"0"1,-9-3 457,3-4 0,4 5-105,2-6 0,-2 4 267,3-4-286,-1 6 1,15-15-26,0 10 0,0-3-51,-7 3 0,2 4-2,5-4 0,-2 2 5,9-2 0,-9 4-123,2-4 0,-5 5-45,-2 2 1,0 0 12,-1 0-54,1 0 154,0 0 0,-7 0-214,-1 0 132,-9 0 19,5 0 123,-10 0 0,0 0 0,0 0 0</inkml:trace>
  <inkml:trace contextRef="#ctx0" brushRef="#br0" timeOffset="2364">414 110 6371,'-12'0'-142,"2"0"229,10 0 112,0 0-185,10 9 0,-8-4 104,6 10 1,-6-1-77,-2 8 1,0-7 80,0-1 0,0 1-96,0 6 1,7 8 6,1 0 0,-1 8-11,-7-8 0,0 7-8,0-7 0,0 10-8,0-3 1,0-2 24,0 2 0,0-7-40,0 8 1,0-11 30,0 3 1,0-5-49,0-2 0,0 0 56,0 0-13,0 0 0,0-1-6,0 1 1,0-7-15,0-1 1,0-7-34,0 8 5,0-10 45,0 14 0,0-14 129,0 10-126,0-11-174,0 16 1,0-15 218,0 9 0,0-7-196,0 8 122,0-10-392,0 14 212,0-7 90,0 0-55,0-2 156,0 0 0,0-8 0,0 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34:25.05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567 22 6683,'0'-12'-69,"0"3"74,0 9 217,0 0-178,0 9 0,0-4-15,0 10 0,0-8-12,0 7 0,0-6 19,0 6 1,7-7-3,0 8 1,1-8 42,-8 8-60,0-1 0,0 8-3,0 0 0,0-8 2,0 1 1,2-1 25,5 8 1,-4-7-1,4-1 1,-5 1-14,-2 7 0,0-1 25,0 1-46,0 0 1,0 0 22,0-1 1,0 1-30,0 0 0,8-8 21,-1 1 0,0-8 28,-7 8 31,0-1-40,0 8 1,0 0-9,0 0 1,0-8-3,0 1 1,0-8 110,0 7-105,0-9 0,0 15-73,0-6 65,0-4-17,0 9 1,0-14 13,0 10-13,0-11 180,0 16-149,0-8 13,0 0-28,0 7 0,0-14 90,0 10-106,0-11 0,0 9 14,0-6-9,0-5 1,0 10 3,0-4 39,0-6-31,0 17 1,3-9 81,4 5 0,-5-3-76,6-5 1,-6-2-3,-2 9 0,0-6-2,0 6 0,0-7 43,0 8-55,0-1-11,0 8 33,0 0-28,0 0-35,0-1 59,0 1 19,0 0-28,0 0 113,0 0-124,0-1 1,0-6 3,0-1 1,0-6-51,0 6 77,0-9-30,0 14 1,0-14 6,0 10 0,0-8 13,0 7-43,0-9 1,0 7-4,0-4 5,0-6-2,0 17-12,0-16 1,0 9 30,0-5-43,0-4 27,0 6-5,0 1 15,0-8 1,0 8 13,0-10 4,0 10-31,0-8 14,0 8-18,0-10 17,0 0-2,0 10 2,0-8-3,0 8-5,0-10 69,0 0-79,0 9 22,0-6-19,0 6 15,0-9 1680,0 0-1776,-10 0 57,8-9 22,-18-3 0,8-8-9,-9 6 0,6-6 68,1 6 0,-1-5-51,-7-3 0,0 5 23,1-5 0,-3 5 59,-6-12 0,4 5 5,-10 2 1,7-7-33,-8 0 0,8-7 13,-7 7 0,2-8-18,-2 8 0,2 0 48,5 8-78,5-11 1,-8 8 75,10-5-30,10 14-121,3 6-316,9 9-1335,0 0 934,9 0 260,-6 9 0,9-6-296,-5 4 373,-4-5 0,13 1 52,-8 4 1,1-4-297,-1 4 678,-6-5 0,17-2 0,-6 0 0</inkml:trace>
  <inkml:trace contextRef="#ctx0" brushRef="#br0" timeOffset="466">719 1416 8338,'-12'0'-1586,"2"0"1546,1 0 1,6-2 537,-4-6 0,7 4-119,7-11 1,-2 8 27,10-8 1,-1 1-180,8-8 0,2-7-36,5 0 0,-2-3-74,9 3 1,-2-4-142,2-11 0,5 3-35,-4 5 0,4-6-103,2 6 0,1 5-307,0 2 1,-8 0 20,0 7 1,-9-5-694,2 13 1140,5 4 0,-10-9 0,7 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34:30.03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393 44 6868,'-12'0'99,"2"0"1,8 0 17,-6 0-289,6 0 113,-8 0-272,10 0 78,0 0 0,0 0 0</inkml:trace>
  <inkml:trace contextRef="#ctx0" brushRef="#br0" timeOffset="625">153 131 7183,'-9'-12'-109,"6"2"685,-6 10-293,9 0 541,0 0-704,0 10 1,9-5-3,6 9 0,-3-6-2,2 6 1,-1-7-97,1 8 0,5-8 22,-4 8 0,-3-8-120,3 7 1,-8-6 41,7 6 1,-6-9-215,6 2 1,-7 3 47,8-3 1,-10 3-562,2-3-239,5-4 358,-10 6 644,18-9 0,-18 10 0,8 2 0</inkml:trace>
  <inkml:trace contextRef="#ctx0" brushRef="#br0" timeOffset="1093">349 66 8391,'-14'0'-1559,"-1"0"1657,10 0 1,-4-3 67,9-4-144,0 5 174,0-8 31,0 10 449,0 0-465,9 10 0,-4-8-82,10 5 0,-10-2-13,2 2 0,-2-4-87,2 4 1,-2 3 17,9-3 0,-9 3 53,2-3-67,6-5 0,-9 15-230,11-9 188,-10 9 0,12-13-348,-10 11 148,10-10 1,-12 7-101,9-5-303,-9-5 373,14 8 1,-14-3-573,10 1 307,-10-1 504,4-7 0,1 0 0,2 0 0</inkml:trace>
  <inkml:trace contextRef="#ctx0" brushRef="#br0" timeOffset="1341">720 22 8391,'-15'-2'-578,"1"-5"1068,9 4 1,-7-7-136,4 10-458,6 0 280,-8 0-223,10 0-669,0 0 446,0 10 0,0 2 11,0 10 0,-7-8-12,0 1 0,-3 0-16,3 6 0,4 1 286,-4 0 0,-5 9 0,0 3 0</inkml:trace>
  <inkml:trace contextRef="#ctx0" brushRef="#br0" timeOffset="1616">88 349 8318,'-22'0'-792,"0"0"1,8 0 1075,-1 0-153,11 0 0,-6 2 20,10 6-109,0-6 0,0 10-22,0-5 1,7-2-1,0 10 1,10-8-44,-2 7 1,-3-6-71,3 6 1,-8-2-381,7 3 253,1 4-31,7-7 0,-3 3 51,-5-1 0,-1-9 200,-6 2 0,-5-4 0,18 6 0,-8 4 0</inkml:trace>
  <inkml:trace contextRef="#ctx0" brushRef="#br0" timeOffset="1966">219 458 7819,'0'-12'-316,"0"0"152,0 4 258,0 6 1,0-10-11,0 4 1,2 6-7,5-5 1,-2-3-41,10 3 1,-1-3 71,8 3 0,2 5-179,5-6 0,-2-1 24,9 1 0,-7 1-22,8 7 0,-1 0 22,7 0 1,-6 0-12,-1 0 0,-9 0 72,2 0 0,-5 0 28,-2 0 254,-1 0-269,-9 0 184,8 0-194,-18 0 22,8 0-96,-10 0-724,0 0 739,0 10 0,0-5-122,0 9 0,0-7 24,0 8-197,0-10 154,0 14 64,0-7-59,0 10 86,0 0 1,0-8-33,0 1 122,-10-10 0,8 14 0,-18-7 0,8 10 0</inkml:trace>
  <inkml:trace contextRef="#ctx0" brushRef="#br0" timeOffset="2599">415 501 8330,'-12'0'-30,"-1"0"103,6 0 142,5 0 7,-8 0 0,8 0-476,-6 0 47,6 0 101,-8 0 0,13 0 158,4 0 0,-2-2-143,9-5 1,-6 4 60,6-4 1,-7 4-56,8 3-196,-1 0 181,8 0 9,0 0 70,-10 0 0,5 3-10,-10 4 1,1-2-20,-8 10 1,-3-3-2,-4 2 0,2 5 76,-9-4 1,9-3-70,-3 3 94,-4-1 0,8 1-79,-11-1 71,10-9 1,-12 7-33,10-5 17,0-4-14,7 6 3,0-9 24,0 0 94,0 10-58,0-7 1,2 6 41,5-9 19,-4 0 46,16 10 31,-16 2-57,16 10 1,-14 0-19,9-1-96,-9 1 1,5 7-7,-10 0 1,0 0 23,0-7-47,0 0 0,0 0-146,0-1 0,0 1-106,0 0 0,0-8 64,0 1 1,-7-8-139,-1 8 1,-1-10-209,1 2-161,6-5 127,-17-2 554,6 0 0,1 0 0,-7-9 0,7-4 0</inkml:trace>
  <inkml:trace contextRef="#ctx0" brushRef="#br0" timeOffset="2926">262 828 8330,'-12'0'-48,"2"-3"280,10-4-269,0 5 167,0-8 63,0 10-64,0-10 0,10 8 22,5-5 1,4-3-136,3 3 1,7 0 0,0 7 1,7-8-141,-7 1 1,10 0 142,-3 7 0,3 0-185,-3 0 0,3 0 162,-10 0 0,0 0-225,-7 0 166,0 0 30,-1 0 171,-9 0-165,-2 9-162,-10-6-160,0 7-462,0-10 730,0 0 0,0-10 0,0-2 0</inkml:trace>
  <inkml:trace contextRef="#ctx0" brushRef="#br0" timeOffset="3515">1046 240 8146,'-12'0'-293,"2"-2"101,10-6 24,0 6 234,0-8-153,10 0 1,2 8-70,10-5 157,0-5 1,0 9-81,-1-4 63,1 5 0,0 2 2,0 0 1,-8 0 180,1 0 10,-10 0-65,14 0 237,-17 0-281,8 0-24,0 0 0,-8 2-61,5 5 134,-4-4-134,-3 6 29,0 1 1,0-5-27,0 9 0,0-6 24,0 6 1,0-7 8,0 8 1,0-8-110,0 8 1,0-1 103,0 8 0,0-7-256,0-1 0,-8 1 71,1 6 0,0-6-138,7-1 0,0 1-4,0 7 0,0-8 313,0 1 0,0-10 0,-10 14 0,-2-7 0</inkml:trace>
  <inkml:trace contextRef="#ctx0" brushRef="#br0" timeOffset="3732">1112 349 8319,'-15'0'-217,"1"0"-241,9 0 447,-5 0 103,0 0-258,8 0 180,-8-10-199,10 8 60,10-8 0,-5 3-143,9 0 1,-6-1-18,6 8 25,-9 0 1,12 3 259,-10 4 0,0 5 0,-7 10 0</inkml:trace>
  <inkml:trace contextRef="#ctx0" brushRef="#br0" timeOffset="3874">1046 523 8319,'-12'0'-1119,"2"0"908,10 0 70,0 0 142,0-10 0,0 6-179,0-11 1,10 10 126,5-2 0,-3-5-152,2-3 203,1 6 0,16-20 0,3 4 0</inkml:trace>
  <inkml:trace contextRef="#ctx0" brushRef="#br0" timeOffset="4326">1482 109 7931,'12'-12'-99,"-2"-7"706,-10 16-286,0-6-525,0 9-163,0 0 206,9 0 132,-6 0-117,16-10 0,-14 8 16,9-6 24,-9 6 71,15 2 1,-16 0 33,11 0 0,-10 2 2,2 6 22,5-6 0,-10 10 228,6-5-152,-6-4 38,8 16-121,-8-7 0,8 3 49,-10-1-4,0 1 1,7 7-20,0-1 0,1-6-32,-8-1 1,0 1-27,0 7 1,0 0-7,0-1 1,0 1-10,0 0 1,0 0-104,0-1 1,2 1-359,5 0 271,-4 0-326,7-1 84,-10 1 72,0 0 391,0-10 0,0-2 0,0-10 0</inkml:trace>
  <inkml:trace contextRef="#ctx0" brushRef="#br0" timeOffset="4557">1482 305 8319,'-12'0'-214,"-8"0"125,18 0 215,-8 0-390,10 0 227,0 0 53,0-9 1,3 6-184,4-4 1,3 2 119,4-2-566,5 4 144,-6-6-24,8 9 493,-9 0 0,8 9 0,-8 4 0</inkml:trace>
  <inkml:trace contextRef="#ctx0" brushRef="#br0" timeOffset="4698">1482 414 6718,'0'-12'-255,"2"2"207,5 10 48,-4-9 0,16 6 0,-7-6 0</inkml:trace>
  <inkml:trace contextRef="#ctx0" brushRef="#br0" timeOffset="5150">1329 523 8319,'-14'0'-1312,"-1"0"1566,1 0-199,-8 0 0,7 0 118,1 0 0,7 0-59,-8 0 7,10 0-197,-4 0 0,1 2 84,1 6 0,0-3-88,7 9 0,0-7 155,0 8-144,-10-10 71,8 14-65,-8-7 58,10 0 0,-10 8 10,8-18 1,-8 17-5,10-16-7,0 6-4,0 1 6,0-7 41,0 6 1,0-6 75,0 4 18,0-5 9,0 18-61,0-8 1,0 2-14,0 1-31,0-1 1,0 8-58,0 0 1,0-8 70,0 1 0,0-1-197,0 8 1,8-7-3,-1-1 0,0-6-401,-7 6 354,0 1 1,0-1-472,0 1 385,10-11 283,-8 16 0,8-18 0,-10 8 0,0-20 0,0-2 0,10-19 0,2-3 0</inkml:trace>
  <inkml:trace contextRef="#ctx0" brushRef="#br0" timeOffset="5492">1177 763 8319,'10'-22'-834,"-8"7"591,5 1-78,-4 9 404,-3-5 30,0 10 109,0 0-100,9 0 0,-4-7-46,10 0 1,-8-1 74,7 8-184,1 0 0,7 0 104,0 0 0,-1-7-136,1 0 1,0 0 1,0 7-61,-1-10 1,1 8 115,0-6 0,-8 6-80,1 2 44,0 0-48,-3 0 336,7 0-258,-17 0 268,8 0-211,0 0 1,-8 2 6,5 6 1,-4-4-25,-3 11 1,0-8 1,0 8 0,0-8-29,0 8 0,0-8-31,0 7-13,0 1 0,0 7 61,0-1-123,0 1 0,0 0 101,0 0 0,0-1-182,0 1 1,0 0-165,0 0 82,0 0 0,0-1 83,0 1 0,0-7 39,0-1 0,0-7 148,0 8 0,10-10 0,2 4 0</inkml:trace>
  <inkml:trace contextRef="#ctx0" brushRef="#br0" timeOffset="5792">1308 893 8319,'-15'0'-748,"0"0"822,11 0 195,-6-9-258,0 6 303,8-7-356,-8 10 279,10 0 21,0 0-316,10-9 1,-5 6 148,9-4 0,-7 5-138,8 2 0,-3-3 65,3-4 0,4 5-192,-5-6 1,6 6 1,2 2 1,-1-7-24,1-1 0,-7 1-13,-1 7-442,1 0 158,7 0 289,-1 0 0,-9 10 203,-4 4 0,-6-4 0,8 9 0,2-7 0</inkml:trace>
  <inkml:trace contextRef="#ctx0" brushRef="#br0" timeOffset="6082">1242 1133 8019,'-12'0'-841,"2"-3"859,10-4 292,0 5 0,3-10-62,4 4 0,-2 6-118,9-5 0,1-3-196,7 3 0,0-1 101,-1 8 1,1 0-52,0 0 1,0 0 103,-1 0 0,1 0-197,0 0 0,-8 0 28,1 0-325,0 0-79,6 0 183,1 0 0,-7 0-151,-1 0 453,-9 0 0,14 0 0,-7 0 0</inkml:trace>
  <inkml:trace contextRef="#ctx0" brushRef="#br0" timeOffset="6774">2113 327 8381,'-14'0'-1386,"-1"0"1345,10 0 216,-4 0 204,9 0-347,0-10-20,9 8 1,3-8-31,10 10 0,0 0 133,0 0-197,0 0 1,-1 0 38,1 0 1,0 0-22,0 0 0,-8 0 47,1 0 1,-8 0-38,7 0 331,-9 0-167,15 0 49,-18 0-98,17 0-20,-16 0 0,7 3 186,-10 4-101,0-5 0,0 10 5,0-4 0,0-3-3,0 9 1,0-7 15,0 8 1,-8-1-55,1 8 1,-7 2 5,6 5 1,-6-4-41,6 4 1,-8 2-110,1-2 1,3 0 78,-3-7 0,8 0-115,-7-1 1,6 1-59,-6 0 0,9 0-671,-2 0-603,4-10 715,3 7 706,0-17 0,0 18 0,0-8 0</inkml:trace>
  <inkml:trace contextRef="#ctx0" brushRef="#br0" timeOffset="7325">2614 523 8491,'-12'0'-199,"2"0"27,10 0 256,0 0-187,10 0 1,-5 0-125,9 0 1,1-2 55,7-6 1,-8 6-195,1-5 206,-1 4 1,8 3-424,0 0 582,-10 0 0,7 0 0,-16 10 0,6-8 0,-9 8 0,0-10 0,0 0 0,-9-10 0,6 8 59,-6-8 1,6 10 439,-4 0-6,4 0-336,-6 0 54,-1 0 1,8 3-129,-6 4 0,6-2-94,2 9 0,-2-9 41,-6 2 1,6 5-156,-5 3 1,4-3 50,3 3-89,0-1 0,0 8-89,0 0 0,0-8-180,0 1 281,0-1 1,0 8 150,0 0 0,-2-8 0,-5 1 0,4-1 0,-7 8 0</inkml:trace>
  <inkml:trace contextRef="#ctx0" brushRef="#br0" timeOffset="7649">2505 850 8134,'-12'0'207,"0"0"68,5 0-512,4 0 44,-6 0 350,9 0-17,0 0-87,9 0 0,3-8-28,10 1 0,0 0 56,0 7 1,0 0-107,-1 0 1,4-7 110,4-1 0,-5 1-107,5 7 1,2 0 18,-2 0 1,0 0-160,-7 0 1,2 0 135,5 0 0,-12 0-247,5 0 170,-5 0-33,5 0 117,-10 0-42,-2 0-476,-10 0 163,0 0 1,0 0 0</inkml:trace>
  <inkml:trace contextRef="#ctx0" brushRef="#br0" timeOffset="8215">3180 458 8197,'-21'0'-1880,"8"0"3022,-6 0-569,7 0-289,0 0-294,2 0 196,10 0-90,0 0 0,10 0-29,4 0 0,-2 0 18,3 0 1,2 0-47,12 0 1,-5 0-25,5 0 1,-5 0-91,-2 0 1,0 0 90,0 0 1,0 0-123,-1 0 0,-6 0 85,-1 0 0,-6 0-7,6 0 0,-7 0 11,8 0-22,-10 0-154,4 0-36,-9 0 1,0 2-660,0 5 440,0-4 448,0 6 0,0-18 0,0-3 0</inkml:trace>
  <inkml:trace contextRef="#ctx0" brushRef="#br0" timeOffset="8959">3899 218 8254,'-15'0'94,"1"0"64,9 0-368,-14 0 0,16-2 55,-4-6-178,5 6 280,2-8 1,2 10 64,5 0 0,5 0-11,10 0 0,-7 0-17,-1 0 1,1 0-45,6 0 1,1 0 53,0 0 0,-7 0 39,-1 0-238,1 0 204,6 0 0,-6 0 236,-1 0-184,-9 0 1,7 0 78,-4 0-84,-6 0 25,8 0-33,-10 0 150,0 0-131,0 10 259,0-8-88,0 18-96,-10-8 1,0 10-60,-4 0 0,2-8 17,4 1 1,-1-1-23,-6 8 0,-4 0-7,4-1 0,3-4-132,-2 5 1,2-5 134,-3 12 1,-4-2-93,4 2 1,-2-5 2,3 5 1,-6-2-145,6 2 0,2-5 61,-3 5 0,8-12-505,-7-3 137,9 1-275,-5 7 35,10-10 716,0-3 0,2-9 0,6 0 0,4 0 0,10-19 0,-1-5 0</inkml:trace>
  <inkml:trace contextRef="#ctx0" brushRef="#br0" timeOffset="9265">4030 414 8686,'-13'0'718,"4"0"-519,9 0-188,9 0 0,1 10 12,5 4 1,4 3-17,-4-2 0,4 4-155,3-4 0,-1 4 87,1 3 1,7 0-240,0-1 1,3 1-32,-3 0 1,-5 0 84,5-1 1,2-1-206,-1-6 1,-1 3 450,-8-9 0,11 8 0,2-3 0</inkml:trace>
  <inkml:trace contextRef="#ctx0" brushRef="#br0" timeOffset="9565">4422 131 8104,'0'-12'-684,"-3"2"702,-4 10 1,4-2 387,-4-5-178,5 4 56,2-6-254,0 18 1,2 1-5,5 4 1,-2 6-28,10-6 0,-8 3-165,8-2 0,-8 2 125,7-10 1,-6 10-176,6-3 0,-9-2-249,2 3 1,-2-10 36,2 2 428,-4 5 0,16-9 0,-7 6 0</inkml:trace>
  <inkml:trace contextRef="#ctx0" brushRef="#br0" timeOffset="9757">4683 109 8340,'0'-12'-413,"-3"3"-790,-4 9 1585,5 0-64,-8 0 458,10 0-217,0 0-526,0 9 1,3-6-117,4 4 1,-2 5-252,9 2 0,-7-1 99,8 1 0,-10 1-531,2 6 766,5-9 0,0 18 0,10-6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34:59.1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1177 371 9074,'21'0'171,"1"0"1,0-7-181,0-1 1,2-1 64,5 1 0,-3 6-106,11-5 1,-3-3-95,2 3 1,3-3 54,-10 3 1,7 4-298,-7-4 29,0 5 5,-7 2 253,0 0-26,-10 0-29,-3 0 1,-11 0-170,-5 0 1,2 0 3,-10 0 0,8 0 319,-7 0 0,-1 0 0,-7 0 0,0 0 0</inkml:trace>
  <inkml:trace contextRef="#ctx0" brushRef="#br0" timeOffset="359">1198 632 9079,'-12'0'463,"3"0"-368,9 0 0,9 0 70,6 0-155,4-10 1,5 8 0,3-5-47,2 4-122,10 3 1,-13 0 108,11 0 0,-8 0-212,7 0 1,-7 0 104,7 0 1,-9 0-27,2 0 0,-5 0-15,-2 0 1,-8 0-615,1 0 54,-10 0 523,4 0 110,-9 0 0,-9 0 124,-6 0 0,-4 0 0,-13-9 0,-2-3 0</inkml:trace>
  <inkml:trace contextRef="#ctx0" brushRef="#br0" timeOffset="666">1416 610 7686,'0'15'493,"0"-1"1,0 1-328,0 7 0,0-1-88,0 1 0,0 0 65,0 0 1,0 7-182,0 0 1,0 7-1,0-4 182,0 2-330,-10-8 1,8 13 72,-5-10 1,-3 7-197,3-7 0,-3-2 68,3-13 1,4 6-542,-4-6 107,5-4 675,2 0 0,0-13 0,0-4 0,9-5 0,3-10 0</inkml:trace>
  <inkml:trace contextRef="#ctx0" brushRef="#br0" timeOffset="1042">1764 44 8185,'-14'-2'-1208,"-1"-5"1795,11 4-182,-6-7-318,10 10 179,0 0-126,0 10 0,0-5-195,0 9 150,0 1 0,7 7-122,0 0 1,3-3 67,-3-5 1,-2 6-188,10-6 1,-10 6-82,2 1 0,3-6-112,-3-1 1,2-1-38,-1 1 126,-6 5 1,10-9-240,-5 5 489,-4-6 0,16 1 0,-7 2 0</inkml:trace>
  <inkml:trace contextRef="#ctx0" brushRef="#br0" timeOffset="1240">1917 44 8185,'0'-12'367,"0"2"-33,0 1-312,0 6-175,-10-6 234,8 9 0,-8 2-66,10 5 1,0 5 33,0 10 0,3 0 0,1 0-341,4 0 204,-1-1 1,-5 1-366,6 0 1,-6 0 46,5-1 1,3 8 405,-3 0 0,10 1 0,-5-9 0</inkml:trace>
  <inkml:trace contextRef="#ctx0" brushRef="#br0" timeOffset="1865">1416 1438 8163,'0'-12'223,"0"2"282,0 10 454,0 0-985,0 10 1,0 2 93,0 10 1,0 7-128,0 0 0,7 7 45,1-7 1,-1 7-93,-7-7 1,0 3-133,0-3 0,0-5-575,0 5 421,0-5 0,7-2-163,0 0 1,1-8 554,-8 1 0,0-10 0,0 4 0</inkml:trace>
  <inkml:trace contextRef="#ctx0" brushRef="#br0" timeOffset="2300">1242 2113 9126,'-12'0'-336,"0"7"344,4 0 1,6 10-152,-5-2 1,-3 7 32,3 7 0,0-5-145,7 5 0,-8-5 61,1-2 1,-3 0-50,3 0 0,5-8-1,-6 1 1,6-8-289,2 7 532,0-9 0,0-5 0,0-12 0</inkml:trace>
  <inkml:trace contextRef="#ctx0" brushRef="#br0" timeOffset="2716">1264 2200 7062,'12'0'163,"0"0"-243,-5 0 1,-2 0 74,9 0 0,1-2-10,7-6 0,-8 6 22,1-5 1,-1 4-12,8 3-127,0-9 0,0 6 118,-1-4 0,-6 5 0,-1 2-17,-9 0 311,15 0-273,-18 0 12,8 0-30,-10 0 51,0 0-6,0 9 200,0-6-220,0 16 0,0-14 155,0 9 1,0-6-72,0 6 1,0-7 250,0 8-257,-10-1 0,8 8 16,-6 0 1,-1 0-73,1 0 0,-1 7 47,1 0 0,6 7-69,-5-7 1,-3 10 54,3-3 0,-3 5-139,3 3 1,2-8 72,-9 0 0,9-7-175,-3 8 1,4-11-174,-4 3-289,6-5-137,-8-2 244,10-10 133,0-2 393,0-10 0,-9-19 0,-4-6 0</inkml:trace>
  <inkml:trace contextRef="#ctx0" brushRef="#br0" timeOffset="2940">1285 2483 8936,'15'15'-161,"-1"-1"0,-1-7 57,1 8 0,5-10-346,-4 2 1,4 3 3,3-3 446,-10 0 0,17 3 0,-5 2 0</inkml:trace>
  <inkml:trace contextRef="#ctx0" brushRef="#br0" timeOffset="3775">218 1373 6042,'0'-13'6,"0"-6"0,0 14 363,0-9-293,0 9 116,0-14 1,0 14 67,0-10 353,0 10-264,0-14 337,0 17-231,0-18-110,0 18-395,0-8 164,0 10 0,0 3-176,0 4 1,0 5 108,0 10 0,-2 7-90,-5 0 0,2 7 33,-10-7 0,10 7-196,-2-7 1,-2 8-169,1-8 1,1 0-65,7-7-590,0-1 303,0 1 725,0-10 0,10-12 0,2-12 0</inkml:trace>
  <inkml:trace contextRef="#ctx0" brushRef="#br0" timeOffset="4015">458 1307 7623,'-12'0'1483,"2"0"-1611,10 0 290,0 0-180,10 10 166,2 2-592,10 10 101,-1 0-516,1-1 140,0 1-34,0 0 753,-10 0 0,7-1 0,-7 1 0</inkml:trace>
  <inkml:trace contextRef="#ctx0" brushRef="#br0" timeOffset="4416">262 1699 8311,'-12'0'-1124,"2"0"1144,10 0 760,0 0-574,10-9 0,-5 6-113,9-4 0,1 2 15,6-2 0,-6 4-163,-1-4 1,1 5 155,7 2 0,0 0-150,-1 0 1,1 0 90,0 0-115,0 0 0,-1 0 39,1 0 46,0 0 129,0 9-53,0 3 1,-10 10 15,-5 0-42,-5 0 1,-2 0-33,0-1 1,0 1 23,0 0 0,0 0-158,0-1 1,-7-6 99,0-1 1,-8 1-282,8 7 0,-7 0-64,6-1 1,-1-6-69,1-1 0,-1-6-1,-6 6 1,3-9 417,5 2 0,4 5 0,-16-9 0,7 6 0</inkml:trace>
  <inkml:trace contextRef="#ctx0" brushRef="#br0" timeOffset="4632">371 1786 9786,'-12'0'-133,"2"0"134,10 0 0,-7 10-92,-1 5 1,1 4 43,7 3 1,-2 7-130,-5 0 0,4 7-28,-4-7 0,2 2-195,-2-1 0,4-6-127,-4 5 1,5-5 39,2-2 486,-10 0 0,8-1 0,-8 1 0</inkml:trace>
  <inkml:trace contextRef="#ctx0" brushRef="#br0" timeOffset="5041">109 2440 8345,'-12'0'812,"0"0"-239,5 0-891,5 0 272,-8 0-315,10 0 132,0 9 1,0-4-311,0 10 206,0-11-437,0 16-52,0-8 822,0 10 0,0-1 0,0 1 0</inkml:trace>
  <inkml:trace contextRef="#ctx0" brushRef="#br0" timeOffset="5483">1 2527 7527,'0'12'-43,"0"-3"1,0-6-330,0 4 249,0-4-304,0 16 311,0-7 0,0 3-293,0-1 350,0-9 0,0 7 59,0-5 121,0-4-177,0 6 1,7-6 434,0 4-255,0-5 228,-7 8-79,10-10-187,-8-10 0,18 6-8,-6-11 1,-2 8-8,3-8 1,-3 8 2,3-7 0,4 1-14,-5-1 1,6-3-129,2 10 0,-1-8 120,1 8 1,-3-3-129,-4 3 0,4 5 102,-4-6 0,-3 6-76,2 2 265,1 0-179,-3 0 113,7 0 1,-16 2-114,4 6 1,-4-4 46,-3 11 44,0-10-230,0 14 0,0-14 43,0 10-336,0-11 318,0 16 1,0-15-468,0 9-2,0-9 109,0 14 438,-10-7 0,-2 10 0,-10 0 0</inkml:trace>
  <inkml:trace contextRef="#ctx0" brushRef="#br0" timeOffset="5715">109 2788 8287,'-12'0'0,"0"0"-315,5 0-501,5 0 799,-8 0-6,10 0 0,2 0 70,6 0 1,-4 0-1,11 0-62,2 0 57,2 0-84,3 0 0,0 0-46,0 0-357,-1 0 294,1 0 0,-7 0-289,-1 0 440,-9 0 0,14-10 0,-7-2 0</inkml:trace>
  <inkml:trace contextRef="#ctx0" brushRef="#br0" timeOffset="5915">197 2723 8287,'0'-12'105,"-10"2"433,7 10-824,-6 0 155,9 0 185,0 0 1,0 10-370,0 4 382,0 5 0,0 11-192,0-1 0,0 2-24,0-2 0,0 2-142,0 6 0,0 1 89,0-8 0,0 1-128,0-2 1,7-5 329,0 5 0,1-14 0,-8 14 0,0-5 0</inkml:trace>
  <inkml:trace contextRef="#ctx0" brushRef="#br0" timeOffset="6140">66 2984 7917,'14'0'153,"1"0"-98,-1 0 0,8 0-202,0 0 0,-3-2 58,-4-6 0,4 6-172,-4-5 1,-3 4-268,2 3 71,1 0 457,-3 0 0,7 10 0,-7 2 0</inkml:trace>
  <inkml:trace contextRef="#ctx0" brushRef="#br0" timeOffset="6332">88 3158 8321,'-12'0'854,"2"0"-1379,10 0 311,0 0 186,10 0 0,2-7 134,9 0 0,1-3-347,0 3 0,0 4 54,0-4 1,-1 5-637,1 2 325,0 0 498,0 0 0,-1 9 0,1 3 0</inkml:trace>
  <inkml:trace contextRef="#ctx0" brushRef="#br0" timeOffset="7007">44 3332 7625,'-14'0'-381,"-1"0"964,10 0-118,-4 0-429,9 0-555,0 0 585,0 10-354,0 2 203,0 10-107,9 0 1,-6-8 81,4 1 0,-2-10 36,2 2 313,-5 5-224,8-10 68,-10 8 0,3-10-112,4 0 6,-5 0 61,8 0 62,-10 0 7,0 0-76,0-10 1,2 8-24,6-5 51,-6-5-38,8 0 1,-3-3 84,0 1 1,8 6-105,-8-6 0,7 6-6,-6-6-20,9 9 0,-5-7-8,10 5 1,-8 4 19,1-4 1,-8 5 16,7 2 1,-6 0 214,6 0-224,-9 0 0,7 0 236,-5 0-227,-4 0 1,9 7 26,-5 0-28,-4 0 0,6-4-7,-9 4 5,0-4 14,0 6 1,0-6 136,0 4-126,0-5 124,0 8-55,0-10 29,0 10-107,0-8 1,0 10 68,0-5-95,0-4 1,0 9 84,0-5-66,0-4 0,0 9 43,0-5-48,-9-5 0,4 11 11,-10-6-2,10-5 18,-14 18 0,14-16-14,-9 11 0,6-10-81,-6 2 1,9-2 86,-2 2-498,-5-4 145,9 6-733,-16-9 532,16 0 529,-6 0 0,9-9 0,0-4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35:11.4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66 7061,'-12'0'336,"2"0"-357,10 0 538,0 0-244,0 9-205,0 3 0,0 10-5,0 0 0,0-7-60,0-1 0,0 1 0,0 6-12,0 1 0,3 0 54,4 0 0,-5-1-368,6 1 232,-6 0-339,-2 0-103,0 0-110,10-1 240,-8 1 403,8-10 0,-10-2 0,0 0 0,0 2 0</inkml:trace>
  <inkml:trace contextRef="#ctx0" brushRef="#br0" timeOffset="791">283 0 8518,'0'22'81,"0"0"1,0 0-45,0-1 1,8 1 16,-1 0 1,0 0-12,-7 0 0,0 7-21,0 0 1,7 7-6,1-7 1,-1 0 2,-7-7 0,0 2-3,0 5 0,0-5-11,0 5 0,0-12-6,0-2 1,0-1 39,0 8-21,10 0 1,-8 0 67,5-1-64,-4 1 1,-3 0 0,0 0 1,0-8-53,0 1 51,0-1 1,0 8-34,0 0 0,0-8 52,0 1-76,0-1 56,0 8-64,0 0 45,0 0 0,0-8-23,0 1 28,0-10 1,0 7 5,0-5 57,0-5-30,0 8 1,0-8 49,0 6-60,0-6-43,0 8 1,0-8-49,0 5-215,0-4 85,0 7-64,0-10 1,0 2-402,0 5 302,0-4-575,0 6 227,0-9 701,0 0 0,9 10 0,3 2 0</inkml:trace>
  <inkml:trace contextRef="#ctx0" brushRef="#br0" timeOffset="925">349 980 6501,'-12'-9'0,"2"6"0,10-6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58:52.2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 7126,'-12'0'-439,"-5"2"601,10 5 0,0-2-4,7 10 0,0-1-54,0 8 0,0 0-38,0 0 1,0 2-49,0 5 1,0-5-1,0 5 0,0-2-48,0 2 0,0-5 85,0 5 0,0-5-155,0-2 0,0-8 135,0 1-313,0-10 250,10 14-65,-8-16 77,8 6 0,-8-11 0,5-5 1,-4 2 58,4-10 1,3 1-63,-3-8 1,8 0 48,-8 0 0,7-7-31,-6 0 0,6 0 34,-7 8-29,10-1 0,-5 0-2,10 0 0,-7 0-3,-1 1 1,-9 6-3,2 1 0,5 9 3,0-15 0,3 18 95,0-5-88,-11 4 164,16 3-78,-18 0-36,17 10 0,-14-5 5,10 9 0,-10-6 7,2 6 0,-5-7 123,-2 8 0,3-8-134,4 8 1,-5-1-8,6 8 0,-6-7 19,-2-1 0,7 1 42,1 6 1,-1 8-10,-7 0 1,0 0 11,0-7 0,0 2-44,0 5 1,0-2-6,0 9 0,0-9-95,0 2 0,0 2 104,0-2 1,-2 1-140,-6-9 1,6 1 122,-5 0 1,2 0-108,-3-1 5,6 1-25,-17 0 14,7 0 1,-3-3-84,1-4-31,-1-6 133,-7-9 13,0 10-25,1-8 89,-1 8-59,0-10 12,0-10 0,3 6-20,5-11 0,-3 8 4,9-8 0,-1 8 56,1-8-41,6 1 0,-10-1 101,5 1-106,4 9 41,-7-14 1,10 14-25,0-10-2,0 11 1,0-9 5,0 6 0,3 2-5,4-9 0,-2 9 19,10-2 1,-8-3-18,7 3 1,1-8 59,7 8 0,-1-3-56,1 3 1,7 5 114,0-6 0,0-1-111,-7 1 0,7 1 0,0 7 1,0 0 15,-7 0 1,7 0 14,0 0 3,0 0 0,-7 7 13,0 1-29,-1 9 1,-6-8 25,-1 6-132,-9 4 8,5-16-225,-10 16 14,0-17-494,0 8-549,0-10 950,0 0 0,-10 0 0,-2 0 0</inkml:trace>
  <inkml:trace contextRef="#ctx0" brushRef="#br0" timeOffset="242">981 327 8333,'-22'0'0,"0"0"46,10-9 220,-7 6-341,7-6-892,0 9 133,2 0 596,29 0 0,-11 0-92,13 0 330,-4 0 0,5 9 0,0 3 0</inkml:trace>
  <inkml:trace contextRef="#ctx0" brushRef="#br0" timeOffset="584">916 589 8333,'-13'0'-612,"4"-3"542,9-4 335,-10 5-624,8-8 275,-8 10 0,10-2-113,0-6 65,0 6 84,0-8 43,0 10-99,0 0 100,10 0 0,-5 0-24,9 0 107,-9 0-74,5 0 1,-10 10 120,0 4 0,0-2-67,0 3 0,0 2 10,0 12 1,-3-5 46,-4 5 1,2-5 8,-9-2 0,6 0-23,-6 0 1,9 0 28,-2-1 1,-3 1-127,3 0 1,-1-8 152,8 1-424,0-10 197,0 14 0,3-17-55,4 6 0,-2-6 31,9-2 0,1-7-194,7 0 1,7-10-529,0 2 815,0 6 0,2-21 0,3 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37:59.2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1 240 6560,'0'-12'251,"0"2"-191,0 10 1,2-7-62,6-1 1,-4 1-8,11 7 0,0-7 2,6 0 1,1-1-2,0 8 0,0-2-64,-1-5 0,8 4 77,0-4 0,1 4-129,-9 3 0,8-7 78,0 0 0,-7 0-58,-7 7-44,-1 0-14,8 0 120,-10 0 1,-2 2 40,-10 5 0,0-4 0,0 6 0</inkml:trace>
  <inkml:trace contextRef="#ctx0" brushRef="#br0" timeOffset="665">219 0 6296,'-12'0'248,"2"0"-172,10 0-25,0 0-29,0 10 0,0-5 14,0 9 1,-2-7 6,-6 8 0,6-1-37,-5 8 0,4 0 20,3 0 1,-7-1 21,0 1 1,-3 0-51,3 0 0,4 0-2,-4-1 0,2 1 13,-2 0 1,5 0-9,-6-1 0,3 1-5,-2 0 0,5-7-10,-6-1 26,6-9-17,2 14-65,0-16 83,0 6 0,0-9 119,0 0-150,0-9 27,0 6 0,2-6-13,6 9 0,-6 0 0,10 0-11,-4 0 3,-6 0 8,17 0 16,-7 0 2,10 0 49,0 0-58,0 9 0,0 1 184,-1 4-172,1 6 0,0-8 20,0 10-25,-1-1 0,1 1 9,0 0-142,0 0 134,-1 0 0,-1-1-135,-6 1 0,-2-10 14,-4-5-176,-6-4 42,8 7-17,-10-8 105,0 8 1,-7-13 153,-1-4 0,-1 5 0,1-6 0,6-4 0,-17 0 0,6-10 0</inkml:trace>
  <inkml:trace contextRef="#ctx0" brushRef="#br0" timeOffset="1676">393 327 6673,'-12'0'133,"-5"2"-120,10 5 1,-1-4 5,-1 16 2,-3-7 1,-3 3-2,1-1 1,6-6 0,-6 6 1,7-2-5,-8 3 0,8 2 3,-8-10 1,8 10-1,-8-3 1,8 3-36,-7-2 0,2 4 33,-3-4 0,3 2 4,5-3 0,2 5-18,-10-4 1,11-3-4,-4 3 0,-1-8 11,1 7-11,1 1 1,5 4-27,-6-4 41,6 4 17,-8-7-36,10 10-1,0 0 1,0-10 0,0 7 20,0-16-2,0 16-7,0-17 0,0 11-5,0-6 112,0-5-68,0 8 15,0 0-58,0-8 1,0 17-4,0-16-6,0 6 0,8-6-32,-1 4 50,0-4-29,-7 6 6,0-9 120,0 0-65,0 10-20,0-8 0,2 8-23,6-10 0,-6 0 1,8 2-31,-10 6 44,0-6-26,0 8 8,0-10-2,0 0 30,0 9 3,10-6 13,-8 7-26,8-10-21,-10 0 1,2 0 21,5 0-14,-4 0 0,9 0 19,-5 0-2,-4 0-22,16 0 0,-14 0-1,9 0 0,-7 0 1,8 0 0,-8 0 0,8 0 1,-8 0-4,8 0 0,-8 0 9,7 0 50,1 0 0,7 0-53,-1 0 0,-6 0 2,-1 0 0,1 0-1,7 0-2,-1 0-6,1 0-15,0 0 21,0 0 1,-8 0-9,1 0 1,-8 0-30,8 0 1,-11 0-34,6 0 0,-7 0-86,4 0 121,-5 0-18,8 0-16,-10 0 36,0 0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39:29.955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131 66 7971,'0'-12'-600,"0"2"630,0 10-97,0-9 228,0 6-6,0-6-11,0 9 32,0 0-12,0-10-14,0 7 4,0-6-83,0 9 0,0 2-22,0 5-82,0-4 1,7 9-154,0-5-244,1-4 227,1 16-367,-6-17 224,16 18 311,-17-18 1,18 18 0,-8-8 0</inkml:trace>
  <inkml:trace contextRef="#ctx0" brushRef="#br0" timeOffset="874">22 262 7053,'-12'0'132,"2"0"-17,10 0 643,0 0-659,10 0-141,-8 0 81,8 0 1,-8 0-98,6 0 78,-6-10 155,17 8-140,-16-8 6,16 10 0,-14 0-58,9 0 10,-9 0 1,7-2 19,-4-5 69,-6 4 0,10-6 33,-5 9-275,-4 0 174,16 0-85,-16 0 78,16 0 0,-14-3 91,9-4-68,-9 4 0,7-6-67,-4 9 1,-4 0-90,11 0 171,-10 0-41,14 0 1,-14-3 90,9-4 19,-9 5-102,15-8 1,-16 10-106,11 0 0,-10 0 92,14 0 0,-14 0 7,10 0 0,-11-2 55,4-6-62,4 6 0,-7-8-4,9 10 1,-7 0-92,8 0 96,-10 0-2,14 0 0,-14 0-2,9 0-8,-9 0 1,7 0-107,-4 0-62,-6 0 73,8 0-164,-10 0-137,0 0 1,0 0 0</inkml:trace>
  <inkml:trace contextRef="#ctx0" brushRef="#br0" timeOffset="1416">131 415 7544,'12'0'317,"-2"0"-353,-10 0 0,0-3 272,0-4-107,9 4-48,-6-6 1,9 9-160,-5 0-78,-5 0 163,18 0 1,-15-3-69,9-4 1,-7 5 72,8-6 1,-8 6-94,8 2 1,-8 0-29,7 0 1,-9-2-87,3-6 302,4 6-122,-10-8-90,17 10-73,-16 0 157,6 0 0,-9 0 0,0 0 0</inkml:trace>
  <inkml:trace contextRef="#ctx0" brushRef="#br0" timeOffset="1891">131 610 7767,'12'0'-1116,"-2"0"1116,-10 0 522,0 0-439,9 0-75,-6 0 13,6 0-53,1 0 38,2 0 0,3-7-81,-1 0 0,-7 0 14,8 7-229,-1 0 153,8 0-30,0 0 100,0 0 1,-8 0-11,1 0 0,-8 0 97,8 0-117,-11 0-129,6 0 226,-10 0 0,10-10 0,2-2 0</inkml:trace>
  <inkml:trace contextRef="#ctx0" brushRef="#br1" timeOffset="2333">87 828 8519,'0'-12'-2052,"0"2"2189,0 10-109,0 0 0,-10 0-3,8 0 119,-8 0-64,10 0 1,0 3-73,0 4 0,0-2 18,0 10 0,8-8-33,-1 7 1,0-6 60,-7 6-172,0 1 0,3 4 26,4-5-293,-5 6 229,8-8-245,-10 10 401,0-10 0,0 7 0,0-16 0,10 6 0,2-9 0</inkml:trace>
  <inkml:trace contextRef="#ctx0" brushRef="#br1" timeOffset="2724">109 894 6038,'0'-13'237,"0"4"-156,0 9-27,0 0 1,2-7 1,6-1-88,-6 1 1,10 7 27,-5 0-3,-4-10 13,16 8 0,-7-15-10,10 10 0,-7-1-7,-1 8 0,-7-7-12,8 0 11,-1 0 0,8 7 9,0 0 1,-8 0 2,1 0 0,-8-8 0,8 1 0,-8 0 0,8 7 0,-8 0 33,7 0 3,-9 0-29,14 0 0,-14 0 11,10 0-22,-10 0 18,14 0 34,-17 0-30,8 10 80,0-8-95,-8 8-4,8-1 0,-10-6-1,0 16 1,0-14-64,0 10 1,0-8 64,0 7 1,0-6-188,0 6 0,0-7 160,0 8 0,0-8-329,0 8 356,0-11 0,-10 16 0,-2-8 0</inkml:trace>
  <inkml:trace contextRef="#ctx0" brushRef="#br1" timeOffset="3124">174 1002 6657,'22'0'134,"0"0"0,0-7-144,-1 0 0,1 0 44,0 7 0,0-3-159,-1-4 1,1 5 37,0-6-78,0 6 0,0 2-97,-1 0 93,1 0 67,0 0 102,-10 0 0,7 0 0,-7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4:28.2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153 1 8448,'0'12'-2671,"0"-3"3044,0-9 457,0 0-698,0 10 29,0-7-13,0 6-72,0-9 76,-10 0-96,8 0 74,-8 0-2,10 0 398,0 0-448,10 0 1,-5 0-229,9 0 166,-9 0 1,14-2-128,-4-5 0,-3 4 17,3-4 1,-8 4-80,7 3 0,-6 0 100,6 0 0,-7 0-14,8 0 1,-10-2-93,2-5 44,5 4-51,-10-6 49,8 9-480,0 0 330,-8 0 287,8 0 0,-20 9 0,-2 3 0</inkml:trace>
  <inkml:trace contextRef="#ctx0" brushRef="#br0" timeOffset="376">44 262 8310,'3'-12'-320,"4"5"477,-5 4-341,8 3 168,-10-9 90,0 6 171,0-7-206,0 10 1,2 0 28,6 0 0,-6-2 22,5-5-75,5 4 52,0-6 1,10 9-93,0 0 1,0-8 91,0 1 1,-1 0-154,1 7 0,-7 0 123,-1 0 0,1-7-91,6-1 0,-6 1 56,-1 7 0,-6 0-16,6 0-197,-9 0 203,5 0-475,-1 0 251,-6 0-79,7 10 1,-13-5 75,-4 9 1,4-7-29,-4 8 0,2-3 263,-2 3 0,5 4 0,-18-7 0,8 10 0</inkml:trace>
  <inkml:trace contextRef="#ctx0" brushRef="#br0" timeOffset="1041">44 436 8448,'-12'0'-633,"-7"0"1008,16 0-267,-6-9 108,9 6-70,0-7 56,0 10-223,0 10 1,0-5-226,0 9 231,0-9-172,0 15 0,0-15 63,0 9 0,0-7-368,0 8 111,0-10-79,9 14 210,-6-7 57,6 0 1,-6 5 192,4-10 0,-5 1-226,8-8 226,-10 0 114,0 0-218,10 0 284,-8 0 1,8-3 53,-10-4-71,0 5-6,0-18 1,0 15-108,0-9 1,2 9 163,6-2-58,-6-5-141,8 0 0,-3-3 111,0 1-141,10 9 20,-5-15 1,10 15-5,0-9 1,0 9 17,-1-2 0,1 4 7,0 3 1,0-7 51,-1 0 1,1 0-50,0 7 0,-8 0-23,1 0 0,0 0 51,6 0 40,-9 0-27,8 0-34,-8 0 1,0 2 44,-5 5-64,-4-4 0,-3 9-30,0-5 75,0-4-103,0 16 0,0-14 80,0 9-124,0-9 1,0 7 84,0-5-166,0-4-141,0 7 163,0-1-133,0-6 222,-10 16 1,0-14-161,-4 9 1,2-9-64,4 2-89,6 6 367,-17-11 0,7 17 0,-10-7 0</inkml:trace>
  <inkml:trace contextRef="#ctx0" brushRef="#br0" timeOffset="1283">197 654 8121,'-13'0'-118,"-6"0"1,14 0 580,-9 0-706,9 0 296,-5 0 31,10 0 54,0 0-72,10 0 0,2 0-90,10 0 1,0 0 89,-1 0 0,1-7-168,0-1 0,0 1 132,-1 7 1,1 0-211,0 0 0,0-7 127,0 0 0,-8-1-214,1 8 0,-8 0-359,7 0 111,-9 0 515,15 0 0,-18 0 0,8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4:27.1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283 23 8100,'0'-12'375,"0"2"-169,0 10-692,0 0 547,0 10-175,0-8 1,3 15 65,4-10-81,-5 10 0,10-12-45,-4 9-81,-6-9 1,10 12-91,-5-10 0,-4 3-147,4-3 492,-4-4 0,6 16 0,3-7 0</inkml:trace>
  <inkml:trace contextRef="#ctx0" brushRef="#br0" timeOffset="600">87 327 8448,'-12'10'-915,"0"-7"-229,5 4 1368,-5-5-125,0-2 81,-8 0-41,18 0 10,-8 0 95,10 0 676,0 0-763,10 0 3,-8 0-78,8 0-14,0 0 1,-6 0 10,11 0 1,-8 0-7,8 0 0,-8 0-69,7 0 1,1 0 63,7 0 0,0 0-26,-1 0 0,1 0 4,0 0 0,2-7 0,5 0 1,-2-3-2,9 3 1,-7 4-5,7-4 0,-7 2-56,8-2 0,-8 5 61,7-6 1,-9 4-89,2-4 0,-5 6 76,-2-5 1,-8 4-170,1 3 137,-1 0 0,1 0-12,-1 0-140,-9 0 143,5 0-227,-1 0 190,-6 0-326,6 0 183,-9 0-2058,0 0 1912,-9 0 333,6 0 0,-16 0 0,7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4:38.148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88 284 6646,'0'-13'665,"0"4"-530,0 9 745,0 0-822,0 9 1,0 4 73,0 8-82,0 1 1,0 7-34,0 0 0,0 0 43,0-7 0,0 0-28,0-1 1,0 1 3,0 0 0,0 7-1,0 0 1,0 0-7,0-7 0,0 0 1,0-1 0,0 1-23,0 0 0,0-7-1,0-1 0,0 1 8,0 6 0,0-6 8,0-1 0,0 1-11,0 7 0,0-1 0,0 1-17,0 0 0,-7 0 15,-1 0 1,1-8-7,7 1 1,-7-1-4,0 8 0,-3-3-15,3-4-230,4 4 238,-7-7 0,3 3-225,0-1 14,0-9-360,7 5 184,0-10 200,0 0 1,0-10-1,0-2 1</inkml:trace>
  <inkml:trace contextRef="#ctx0" brushRef="#br0" timeOffset="415">393 305 8228,'-12'0'-535,"2"0"0,10-2 752,0-5 7,0 4 44,0-6-266,0 18 1,0-4 0,0 10-1,0 1 1,0 4 0,0 2-1,0-1 1,0 1 0,0 2 0,0 3-1,0 2 1,0-2 0,2-3-358,6-2 125,-6-1 1,8 1-112,-10 0-143,0 0 431,0-1 1,0 1 52,0 0-1,0-10 1,9-2 0,3-10 0</inkml:trace>
  <inkml:trace contextRef="#ctx0" brushRef="#br1" timeOffset="900">610 153 7136,'0'-12'-642,"0"2"779,0 10-11,0 0 80,10 0-72,-7 0 105,6 0-122,-9 0 162,0 0-205,0 10 0,0 2-107,0 10 1,0-8 99,0 1 1,0 2-40,0 12 0,0-5-17,0 5 0,0 2-5,0-2 0,0 8 10,0-8 0,0 9 0,0-1 0,0 1 12,0-1 1,0 4-3,0-5 0,0 3-10,0-3 0,0 3 11,0-10 0,0 7-45,0-7 1,0 3 30,0-3 0,0-5 1,0 5 0,0-5-16,0-2 1,0 0-7,0-1 1,0-6-57,0-1-10,0 1-274,0 7 315,0-10-92,0-2-93,10-10-39,-8 9-11,8-6-346,-10 6 534,0-9 1,0-2 79,0-5 0,10-5 0,2-10 0</inkml:trace>
  <inkml:trace contextRef="#ctx0" brushRef="#br1" timeOffset="2550">1155 44 7947,'-12'0'-676,"2"0"0,8 2 587,-6 6 110,6-6-8,-8 8 20,1-1 1,6-4-2,-4 10 0,-3-8 40,3 8-29,0-11 86,-3 16-57,8-8 88,-18 10-151,18-1 1,-15-6 18,10-1-47,-1-9 1,8 7-32,0-4-167,0-6 231,0 8-66,0-10-46,0 0 6,10 0 1,-5 0-8,9 0 0,-6 0-70,6 0 74,-9 0 0,12-3 0,-10-4 39,10 5 1,-12-8 31,10 10 1,-11-2 23,4-6 0,4 6 0,-7-8 0,9 10 0,-9 0 0,5-9 0,-1 6 82,-6-7-88,6 10 0,-6-7 314,4 0-275,-4 0 244,6 7-204,-9 0 296,0 0-281,-9 0-134,6 0 119,-7 0-123,1 9 0,4-4 72,-10 10 1,11-8-46,-4 7 1,-1-6 28,1 6-9,-9 1 0,13 7-39,-11-1 43,1 1 0,-6 0-13,6 0 14,-6-1 1,11 1-1,-6 0 0,-2-8 1,10 1 113,-10-1-88,5 8 0,0-7 40,5-1-57,-6-9 25,11 5-78,-8-10 81,10 0-27,0 0 51,10 0-35,-8 0 19,8 0-26,-10 0 445,0 0-410,10 0-34,-8 0 0,10 0 55,-4 0-41,-6 0 0,15-3-39,-10-4-5,10 5 0,-5-10-78,10 4 0,-8 6 100,1-5 0,-8 4-84,8 3 66,-1 0-17,8-9 17,0 6 0,-8-7-13,1 10 68,-10 0 7,14 0-46,-16 0 8,6 0-3,-9 0-1191,0 0 1087,10 0-326,-8 0 106,8 0 119,-10 0 188,0 0 0,10 0 0,2 0 0</inkml:trace>
  <inkml:trace contextRef="#ctx0" brushRef="#br1" timeOffset="2833">1242 371 7347,'0'12'237,"0"7"-323,0-7 0,0 10 76,0 0 1,2-8-405,6 1 341,-6-1 0,8 8-105,-10 0 1,7-8 78,0 1 1,1-8-30,-8 8 1,0-8 75,0 7 0,0-6 52,0 6 0,9 1 0,3 6 0</inkml:trace>
  <inkml:trace contextRef="#ctx0" brushRef="#br1" timeOffset="3208">1111 567 6192,'0'12'433,"0"-3"-300,0-9 26,-9 0-11,6 0-68,-6 0 0,9 3 116,0 4-73,0-5-75,0 18 0,0-8 29,0 10 0,0-1-98,0 1 1,0 2 73,0 5 1,0-4-67,0 4 0,7 2 13,0-2 0,0 10-10,-7-3 1,0-4-125,0-3 1,0 2 156,0-2-202,0 0 0,8-7 100,-1 0 1,0-8-200,-7 1 96,0-10-238,0 4 360,0-9 0,-2 0 60,-6 0 0,-4 0 0,-9 0 0</inkml:trace>
  <inkml:trace contextRef="#ctx0" brushRef="#br1" timeOffset="3475">981 915 8552,'0'-12'-1982,"0"2"2184,0 10 73,0 0 20,-10 0-302,8 0 98,-8 0 0,7 0-89,-4 0 80,5 0 0,-8 10-108,10 4 0,-7-1 162,0 1-196,-1 1 1,1 6 47,0 1 0,-3 0-119,3 0 1,4-1 3,-4 1 1,5-7 109,2-1-572,0 1 127,0 7 462,0-1 0,0 1 0,0 0 0</inkml:trace>
  <inkml:trace contextRef="#ctx0" brushRef="#br1" timeOffset="3750">1307 893 8502,'12'15'-167,"-4"-1"-156,4 1-31,0 7 1,2-1-548,1 1 324,-1 0 577,8 0 0,0-1 0,0 1 0</inkml:trace>
  <inkml:trace contextRef="#ctx0" brushRef="#br1" timeOffset="4350">1634 109 7772,'22'0'203,"-1"-7"-121,1 0-41,0 0 0,0 7-105,0 0 0,-1 0 76,1 0-285,0 0 221,0 0 0,-1 0-227,1 0 199,-10 0 0,0 0-90,-4 0 55,-6 0 1,8 2-408,-10 5 113,0-4 409,0 6 0,-10 1 0,-2 2 0</inkml:trace>
  <inkml:trace contextRef="#ctx0" brushRef="#br1" timeOffset="4691">1590 349 8442,'-12'0'-1838,"3"10"1945,9-8-53,-10 8 290,8-10-143,-8 0 6,10 9-72,0-6 0,0 9-59,0-5 0,0-2-61,0 9 0,0 1 67,0 7 0,0-8-146,0 1 1,0-1 125,0 8 0,0 0-113,0 0 1,0-1 6,0 1 1,0 0-176,0 0 0,0-8 56,0 1 0,0-8-464,0 8 333,0-11 1,0 8 293,0-4 0,0-6 0,0 8 0,10-20 0,-8-12 0,8-12 0</inkml:trace>
  <inkml:trace contextRef="#ctx0" brushRef="#br1" timeOffset="5116">1569 414 7607,'0'-12'-695,"0"2"803,0 10 33,9 0-102,-6 0 0,9-7 85,-5 0-138,-5 0 1,18 7 10,-6 0 0,-2-8 12,3 1 0,-1 0-57,8 7 0,0 0 80,0 0 1,2 0-49,5 0 0,-5-7 24,5-1 0,-5 1-45,-2 7 1,-7 0 36,-1 0-15,1 0 1,7 0 9,-1 0 0,-9 0 5,8 0-1,-18 0 0,10 2 1,-4 6 0,-6-6 30,8 8-28,-10-10 188,0 0-78,0 10-47,0-8 1,0 10 30,0-5 15,0-4 4,0 16-71,0-7 1,-3 10-87,-4 0 0,5-8 76,-6 1 1,6-1-65,2 8 1,0-7-23,0-1 1,0 1-385,0 6 165,0 1 0,-7 0 63,-1 0 1,1-8 7,7 1 0,0-8 200,0 8 0,0-11 0,-10 16 0,-2-8 0</inkml:trace>
  <inkml:trace contextRef="#ctx0" brushRef="#br1" timeOffset="5500">1677 501 6620,'-12'0'403,"3"0"-171,9 0 261,0 0-422,9 0 0,3 0-160,10 0 1,0-2 132,0-5 1,0 4-72,-1-4 1,1 4 31,0 3 1,0-2-161,-1-5 0,1 4 50,0-4-202,0 5 142,0 2-28,-1 0-230,-9 0 166,-2 9 257,-10 3 0,0 1 0,-10 6 0,-2-7 0</inkml:trace>
  <inkml:trace contextRef="#ctx0" brushRef="#br1" timeOffset="5841">1590 763 8442,'-12'0'-1479,"3"0"1559,9 0 308,0-10-149,0 7-161,0-6 0,7 6 87,0-4 1,10 5-81,-2-6 1,4 4-1,3-4 0,-1 6 19,1-5 1,7 2-165,0-2 1,3 4 26,-3-4 1,-3 4-106,11 3 0,-11-7 21,3 0 1,-4 0 45,-4 7-258,1 0 268,0 0 1,-8 0-172,1 0 169,-10 0 1,4 2-457,-9 5 311,-9-4 1,-1 9 207,-4-5 0,-6-4 0,6 4 0,-6 5 0,-1 0 0</inkml:trace>
  <inkml:trace contextRef="#ctx0" brushRef="#br1" timeOffset="6416">1786 0 6736,'0'22'120,"0"0"-81,0 0 0,0 0 25,0-1 1,0 1 12,0 0 0,8 7-9,-1 0 0,0 7-28,-7-7 0,0 10 16,0-3 0,0 3-6,0-3 0,0 5-4,0-4 0,0 1-58,0-1 0,0 4 60,0-5 0,0-2-119,0 2 1,0-9 97,0 2 1,0 2-13,0-2 1,0 0-2,0-7 1,0 7 23,0 0-43,0 0 0,0-7 20,0 0 0,0-8-49,0 1 67,0-1-54,0 8 1,0-7 19,0-1 0,0-6-14,0 6-115,0-9 126,0 5 1,0-8-66,0 5 50,0-4-214,0 6 180,0-9-164,-10 0 67,8 0 1,-8 0-50,10 0 5,0 0 0,-9 0 1,-3 0-1</inkml:trace>
  <inkml:trace contextRef="#ctx0" brushRef="#br1" timeOffset="6733">1743 850 8440,'-12'0'-651,"2"0"1,8 0 961,-6 0-303,6 0 108,-8 0 1,8 0-71,-5 0 0,4 2 60,-4 5 1,2-2-140,-2 10 1,2-1 68,-10 8 1,8 0-37,-7 0 0,6-1-86,-6 1 1,7 0 139,-8 0 0,3 7-164,-2 0 0,-3 0 126,9-7 1,-1-8-242,1 1 0,6-1 56,-5 8 0,4-8-436,3 1 344,0-10 1,0 7 260,0-5 0,10-4 0,2 6 0</inkml:trace>
  <inkml:trace contextRef="#ctx0" brushRef="#br1" timeOffset="7058">1917 980 7006,'0'-12'722,"0"3"-263,0 9-80,0 0-160,10 0-239,-8 9 134,17 3 0,-9 10-235,5 0 0,4-3-63,-4-4 0,-3 4-71,2-4 0,1 4 106,6 3 0,1-3-82,0-4 1,-3 4 230,-4-4 0,14 4 0,-5 3 0</inkml:trace>
  <inkml:trace contextRef="#ctx0" brushRef="#br1" timeOffset="7775">2353 240 6797,'-13'0'965,"4"0"-735,9 0 67,0 0 0,9 0-228,6 0 1,-3-2 21,3-6 0,-1 6-166,8-5 1,0 4 35,-1 3 1,8 0-108,1 0 1,-1-2-291,-8-5 350,1 4 0,0-7-136,0 10 0,-8 0-21,1 0 32,-10 0 108,14 0 0,-17 3-169,6 4 0,-8-4-28,-8 4 300,6 5 0,-17 0 0,6 10 0</inkml:trace>
  <inkml:trace contextRef="#ctx0" brushRef="#br1" timeOffset="8133">2309 479 8555,'-12'0'-852,"2"0"1162,10 0 266,0 0 1,7-2-607,1-5 1,9 4 168,-3-4 1,6 5-228,1 2 0,4 0 94,4 0 1,-3-3-146,10-4 1,-6 5 91,6-6 0,-7 6-148,7 2 0,-9 0 20,2 0 1,-5 0-102,-2 0 1,0 0-147,-1 0 99,-9 0 142,8 0-66,-18 0-30,8 10 1,-20-6 276,-4 11 0,4-10 0,-9 14 0,7-7 0</inkml:trace>
  <inkml:trace contextRef="#ctx0" brushRef="#br1" timeOffset="8483">2505 458 6487,'-12'0'314,"2"0"-116,10 0 834,0 0-802,0 9-144,0 3 1,0 10-10,0 0 1,0 0-136,0 0 0,0-1 141,0 1 1,0 7-182,0 0 0,0 8 144,0-8 1,0 2-155,0-2 1,0 3 124,0 4 0,0-5-234,0-9 1,0-7-189,0-1 106,0 1 0,0-1-307,0 1 230,0-11 376,0 6 0,-9-10 0,-4 0 0</inkml:trace>
  <inkml:trace contextRef="#ctx0" brushRef="#br1" timeOffset="8800">2897 88 8422,'0'-13'-397,"0"4"417,0 9 1,-2 0-213,-6 0 125,6 0 167,-8 0 80,10 0-221,0 9 27,0 4 0,0 8-198,0 1 1,7-7-3,1-1 1,-1-7 61,-7 8 1,2-3-341,6 3 90,-6 4 402,8-7 0,-10 0 0,9 7 0,4-6 0</inkml:trace>
  <inkml:trace contextRef="#ctx0" brushRef="#br1" timeOffset="9016">3028 109 8220,'0'-12'-703,"0"3"547,0 9 393,0 0-270,0 9-345,0-6-67,0 16 289,0-7 1,2 7-51,5-4 1,-4 4 205,4-4 0,-5 4 0,-2 3 0</inkml:trace>
  <inkml:trace contextRef="#ctx0" brushRef="#br1" timeOffset="9491">3049 719 7698,'-12'0'452,"3"0"-557,9 0 1032,0 0-873,9 0 0,-4 0-94,10 0 0,-3-2 67,2-6 0,6 6 86,-6-5 0,13 4-136,2 3 0,0 0 84,-7 0 1,7 0-131,0 0 0,2 0 58,-2 0 1,-5 0-95,5 0 1,-4 0 45,-4 0 1,-6 0 43,-1 0 1,-6 0 82,6 0 3,-9 0-293,5 0 216,-10 0 1,-3 0-441,-4 0 1,5 3-93,-6 4 538,-4-5 0,0 18 0,-10-8 0</inkml:trace>
  <inkml:trace contextRef="#ctx0" brushRef="#br1" timeOffset="9933">3812 218 8032,'-13'-12'924,"4"2"-761,9 10 0,-3 0-113,-4 0 227,5 0-494,-8 0-52,10 0-162,0 0 118,0 10 1,0-5-51,0 9 127,0 1 0,0-1 70,0 1 1,0-8-116,0 8 281,0-10 0,0 14 0,0-7 0</inkml:trace>
  <inkml:trace contextRef="#ctx0" brushRef="#br1" timeOffset="10422">3812 196 7104,'9'-12'245,"-4"3"-225,10 9 1,-8-3 95,7-4-111,1 5 1,7-15 52,-1 9 1,1 1-68,0 7 0,0-7-3,0 0-15,-1-1 1,1 8-27,0 0 81,-10 0 190,7 0-186,-16 0 111,16 0-79,-16 0-117,6 0 88,-9 10 1,0-8-37,0 18-23,0-18 128,0 18-90,0-18 29,0 17 0,-2-14-1,-5 10-16,4-10 1,-9 14-1,5-5 1,4-2-3,-4 3 1,5-8 12,2 8 1,-8-1-1,1 8 0,0 0 112,7 0 0,-7-1-116,-1 1 0,1 7 26,7 0 1,-2 8-8,-6-8 0,6 9-13,-5-1 0,4-4-23,3 4 0,-7-3-7,0 2 1,0 3-21,7-10 0,0 7-113,0-7 0,0 0-12,0-7 0,-3 0 119,-4-1-468,4 1 91,-6 0-326,9 0-94,0-10 415,0-3 399,0-9 0,0 0 0,-10-9 0,-2-3 0</inkml:trace>
  <inkml:trace contextRef="#ctx0" brushRef="#br1" timeOffset="10739">3812 545 8677,'21'10'-445,"1"-8"248,0 5 0,-8-4 30,1-3 1,-8 7 24,8 0-621,-1 0 348,8-7 415,-10 0 0,7 10 0,-6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4:56.3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0 7294,'-12'0'-42,"3"3"43,9 4 6,0-5 0,-3 15 15,-4-9 6,5 9-27,-8-5 1,10 9 6,0 1 1,0-7 78,0-1 0,0 1-72,0 7 0,-3 2 74,-4 5 1,5-5-64,-5 5 1,4-2 63,3 2 1,0-5-48,0 5 1,0-5-4,0-2 0,0 0 8,0-1 0,3 1 4,4 0 0,-5 0-58,5 0 1,-4-8 83,-3 1-188,10-11 0,-6 13 97,11-9-5,-10-1 1,12-5-95,-10 6-69,10-6 0,-12 8-353,9-10 330,1 0 0,7 0 204,-1 0 0,1 0 0,0 0 0</inkml:trace>
  <inkml:trace contextRef="#ctx0" brushRef="#br0" timeOffset="749">501 196 6571,'-12'0'125,"2"0"-8,10 0-89,0-9 1,0 4 41,0-10-30,0 10-9,0-14-89,0 7 83,0-10 0,0 8-51,0-1 0,7 8 48,1-8-43,-1 11 0,-5-13 29,6 9-6,-6 1 1,8 5 5,-10-6 2,0 6 9,9-8-15,-6 10 0,9 0 233,-5 0-209,-4 0 241,6 0-240,1 10 1,-5 2 108,9 10 0,-6 0-89,6-1 1,-2 1-3,3 0 0,4 7-51,-4 0 1,-3 0 62,2-7 1,1 7-131,7 0 0,-1 0 105,1-7 0,-7 0-122,-1-1 0,1 1 99,6 0 1,-6-3-498,-1-4 89,-9 4-202,15-7 199,-18 0 176,8 8 224,-10-18 0,0 8 0,0-10 0</inkml:trace>
  <inkml:trace contextRef="#ctx0" brushRef="#br0" timeOffset="1091">806 44 7703,'-12'-10'-1097,"-8"8"1263,18-8 47,-8 0-190,10 8 55,-9-8 112,6 10-151,-6 0 1,6 8 87,-4-1-49,4 10 0,-14-5 3,10 10 1,-2 2-38,1 5 1,3-5 2,-9 5 0,7 3-109,-8-3 1,8 2 112,-8-2 0,8-5-172,-7 5 1,9 3 56,-3-3-228,6 0 0,2-7 29,0-1 0,0-6-240,0-1 503,0-9 0,0 5 0,0-10 0</inkml:trace>
  <inkml:trace contextRef="#ctx0" brushRef="#br0" timeOffset="1508">1111 327 8075,'-10'-12'-987,"8"2"569,-8 10 365,10 0 734,0 0-665,0 10 41,0 2-299,0 10 225,0 0 1,0-1-256,0 1 0,0-7-87,0-1 359,10-9 0,-8 14 0,8-7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5:06.0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22 8390,'-15'0'-313,"1"0"1,6 0 106,-6 0 110,9 0 220,-5 0-283,10 0 134,0 0 137,0 9-284,0 4 116,0 8 20,10 1 1,-7 0 1,4 0 0,-2-8 48,2 1-99,-5-10 75,8 14 0,-3-14-53,1 9 28,-1-9 12,2 5 0,-4-10-21,10 0 22,-10 0 1,7-3 96,-5-4 0,-5 2-81,6-9 0,1 6-2,-1-6 1,-1 7 6,-7-8 1,7 8-24,0-8 1,1 8 17,-8-7 0,2 9 8,5-2-7,-4-6 0,6 9-5,-9-11 27,10 10-27,-7-4 27,6-1-20,1 7 11,-8-6-9,8 9 0,-8 0 45,6 0 85,-6 0 16,8 0-4,-10 0 1,0 2-111,0 5 0,7-2 12,0 10 0,1-8 7,-8 8 0,0-8-11,0 7 0,0 1 10,0 7 1,0-8-41,0 1 0,0-1 20,0 8 0,0 0-26,0 0 0,0-1 1,0 1-53,0 0 67,0 0 0,-3 4-94,-4-4 91,4 14 0,-9-21-41,5 14 1,5-5 29,-6-2 0,-1-8-39,1 1 1,1-8-79,7 8 52,-9-10 0,4 4 48,-10-9 0,10 3-20,-2 4 10,-5-5 0,7 8-48,-9-10-36,9-10 1,-12 5 57,10-9 0,-3 7 251,3-8-197,4 1 1,-9-8 7,5 0 0,4 8 40,-4-1 0,5 8-53,2-8 1,0 8 26,0-7 0,0 6-20,0-6 1,0 6 100,0-6 0,7 7-90,0-8 0,8 8 4,-8-8 0,10 11 4,-2-4 1,-3-1 36,2 1 52,1 1 0,6 7-82,1 0 0,0 0-33,0 0 0,0 0 38,-1 0 0,1 0-41,0 0 33,0 0 1,-1 3-103,1 4 1,-7-2 38,-1 9 1,-7-9-272,8 2 60,-10 5 0,5-7 15,-10 10-565,9-10 245,-6 14 549,6-17 0,-9 18 0,0-8 0</inkml:trace>
  <inkml:trace contextRef="#ctx0" brushRef="#br0" timeOffset="725">610 261 7955,'-12'0'-690,"2"0"545,10 0 332,0 0-194,0 10 1,0-5 60,0 9 0,0-6-60,0 6 0,0-7 15,0 8-7,0-1 0,0 8-21,0 0-2,0 0 45,0 0-248,0-1 219,0 1 0,0-7-160,0-1 154,10-9 1,-8 5 46,8-10-70,-10 0 56,0 0 1,3-10-33,4-5 1,-5 3 19,6-2 0,-6 7-6,-2-8 1,2 3 7,6-3-31,-6-4 8,8 7 0,-8-7-46,5 4 52,-4-4 0,7 14 12,-10-10-23,0 11 31,9-16-28,-6 18 16,6-18 1,1 18 6,-8-8 24,8 10-31,-10 0 112,10 0-102,-8 0 157,8 0-154,-10 0 1,0 3 142,0 4-99,10-5 7,-8 18-20,8-8-22,-10 10-52,0-1 0,2-6 52,5-1 1,-4-6-136,4 6 1,-5-6 68,-2 6 1,0-7-173,0 8 0,0-8-178,0 8-180,10-11 571,-8 16 0,18-8 0,-8 10 0</inkml:trace>
  <inkml:trace contextRef="#ctx0" brushRef="#br0" timeOffset="1375">1046 0 6966,'12'0'229,"7"0"1,-14 0-175,10 0 1,-8 7-28,7 1 1,-6 6 31,6-7 0,-7 8 64,8-8-60,-10 10 1,12-5 48,-10 10-76,0 0 0,0-1 19,1 1 1,-1 0-59,-7 0 1,0 0 49,0-1 1,0 1-113,0 0 1,-3 0 52,-4-1 1,5 4-8,-5 4 1,-3-5-75,3 5 0,-8-5 94,8-2 1,-8 0-223,8-1 0,-3-6 122,3-1 1,5-6-329,-6 6 302,6-9 0,2 7 124,0-5 0,-10-4 0,-2 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4:58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1372 22 6951,'0'-12'-149,"0"3"317,0 9 36,0 0-166,0 9 1,-7 3-155,0 10 0,-3-7 84,3-1 1,5 1-15,-6 6 1,6-6-32,2-1 1,-7-6-431,-1 6 507,1 1 0,-3 7 0,-2-1 0</inkml:trace>
  <inkml:trace contextRef="#ctx0" brushRef="#br0" timeOffset="2643">1285 414 7611,'0'-12'167,"0"2"-11,0 10-649,0 0 0,0 10 1,0 2-1</inkml:trace>
  <inkml:trace contextRef="#ctx0" brushRef="#br0" timeOffset="2833">1285 632 7240,'-12'0'-613,"0"0"527,5 0 9,4 0-46,-6 0 36,9 0-418,0 0 505,9 0 0,4 10 0,8 2 0</inkml:trace>
  <inkml:trace contextRef="#ctx0" brushRef="#br0" timeOffset="3009">1307 828 7931,'-12'0'-439,"2"0"104,10 0-149,0 0 58,0 10 103,0-8 323,0 8 0,0-10 0,0 0 0</inkml:trace>
  <inkml:trace contextRef="#ctx0" brushRef="#br0" timeOffset="3875">44 1111 8366,'0'-12'-886,"0"2"0,-2 10 1106,-6 0-103,6-9 129,-8 6-104,10-6-128,0 9-21,0 0-23,-9 0 64,6 0 1,-6 2-18,9 5 0,0-2 161,0 10-161,0-1 0,0 8 57,0 0 1,0 7-40,0 0 1,0 0 46,0-7 0,0 2-78,0 5 1,0-5-6,0 5 1,0-2-93,0 2 1,2-5 73,5 5 1,-4-5-109,4-2 0,3 0 112,-3-1-254,10 1 0,-8 0 52,6 0 0,2-8 217,-10 1 0,10-1 0,-5 8 0</inkml:trace>
  <inkml:trace contextRef="#ctx0" brushRef="#br0" timeOffset="4517">436 1307 6690,'-12'0'62,"2"0"41,10-10-110,0 8 0,0-10 3,0 5-11,0 4 0,0-9-23,0 5 1,0 2 55,0-9 1,0 6-28,0-6 1,0 6 24,0-6-69,0 9 53,0-14 0,8 14-21,-1-10 17,0 11 3,-7-6 133,10 10-128,-8 0 0,10 0 159,-4 0-148,-6 0 1,10 0 96,-5 0 1,-2 0-76,10 0 0,-10 2 22,2 6-10,5 4 0,0 9 3,10 1 1,-8 0-84,1 0 0,-8 0 63,8-1 1,-3 1-77,2 0 0,3 0 65,-10-1 1,8 1-150,-8 0 1,8 0 82,-8 0 0,7-1-274,-6 1 164,9 0-269,-15 0 182,8-1 1,-8-8 241,5-6 0,-4-5 0,6 8 0,-9 2 0</inkml:trace>
  <inkml:trace contextRef="#ctx0" brushRef="#br0" timeOffset="4833">654 1111 6653,'-12'0'-48,"0"0"300,4 0-215,6 0 3,-8 0 75,10 0-57,0 0-19,-9 10 1,6-5 24,-4 9-27,-5 1 0,9 6-2,-4 1 0,-3 7-72,3 0 1,-7 3 21,6-3 0,-1-3-7,2 11 0,4-8-157,-4 7 0,-3-9 115,3 2 0,0-5-115,7-2 1,0-8-30,0 1 208,0-1 0,9-2 0,3-2 0</inkml:trace>
  <inkml:trace contextRef="#ctx0" brushRef="#br0" timeOffset="5584">915 1285 8443,'-12'0'-1218,"2"0"1359,10 0-435,0 0 288,-9 0-157,6 0 169,-6 0-5,9 0 131,0 0-104,0 10 0,0-5-7,0 9 0,0-6 0,0 6 0,0-7 49,0 8-92,9-1 0,-6 8 52,4 0 0,-5-7-69,-2-1 1,0-7-6,0 8 0,8-8-60,-1 8 35,0-11 52,-7 16 7,0-18 1,0 10-9,0-4 1,3-6 128,4 5-120,-5-4 0,8-6 27,-10-4 1,0 2-38,0-9 0,0 6 2,0-6 0,0-1-3,0-6 1,0 6 10,0 1-3,0-1 0,0-7 0,0 0 1,0 8 20,0-1 0,2 8-18,6-7 4,-6 9 11,8-15 1,-10 8 1,2 0-3,5 5 1,-4 2-7,4-2 39,-5 4 1,1-6-32,4 9 32,-4 0 1,9 0-25,-5 0 141,-5 0-99,8 0 14,0 0 45,-8 0 1,8 2-47,-10 5 40,9-4-10,-6 16-77,7-7 1,-10 10 22,0 0 0,0-8-77,0 1 10,9-1 0,-6 8-120,4 0 1,-5-7 20,-2-1 0,0-7 97,0 8-241,0-1 1,3 1 58,4-1 0,-5-6-192,6 6 397,-6-9 0,8 5 0,2-10 0</inkml:trace>
  <inkml:trace contextRef="#ctx0" brushRef="#br0" timeOffset="5975">1372 1394 7986,'0'15'-25,"0"-1"1,0-6-471,0 6 183,0-9-337,-9 14 649,6-7 0,-16 10 0,7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5:00.0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88 7933,'-12'0'-613,"3"-2"650,9-6-289,-10 6 108,7-8 161,-6 10 1,9 3-49,0 4 127,0-5-126,0 18 37,0-8 1,0 10-38,0-1 1,0-6 37,0-1 1,0-6 5,0 6-114,0-9 114,9 14-151,-6-7 124,7 1 3,-1-4 5,-6 1 0,9-8 5,-5 6 1,-5-8-15,6-8 9,4 6 0,-7-17-6,9 4 1,-9 3 8,2-3 0,-2 8 9,2-7 0,-4 6-11,4-6 0,3 7 12,-3-8-8,0 10 0,-4-12 2,4 10-1,-5 0 0,8 4 3,-10-4 25,0 5-27,10-8 45,-8 10-41,8 0 86,-10 0 0,2 0-31,5 0 1,-4 2 8,4 6 1,-4-3-3,-3 9 1,0-7 91,0 8-110,0-1 1,0 8 74,0 0-139,0 0 0,0-1 61,0 1 0,0 0-54,0 0 1,0-5 43,0 4 0,0-11-74,0 12 0,0-5 28,0 5 1,-8-1-7,1 1 0,-3 0 1,3 0 0,5 0 24,-6-1-20,-4 1 0,7-3 18,-9-4-16,9 4 9,-14-7-1,16 0 2,-16 8 1,14-18 0,-9 6 3,9-6 0,-7-2-3,4 0-4,6-10 0,-10 1 5,5-6 73,4-4-58,-6 7 0,9-3 3,0 1 1,0 6-12,0-6 8,0 9-10,0-14 4,0 7 1,2-3-11,5 0 0,-2 8 7,10-7 1,-8 9-1,7-2 1,-6-3-5,6 3 0,1-3 30,6 3-30,1 4 1,0-6 0,0 9 1,2 0 25,5 0 1,-12 0-22,5 0 0,-5 0-22,4 0 0,1 0 20,0 0 0,-8 2 32,1 5 1,-8-4-11,8 4-32,-10 5-79,4-9-6,1 16-329,-8-17 244,8 18-165,-10-18 132,0 8-546,0-10 749,0 0 0,-10 9 0,-2 4 0</inkml:trace>
  <inkml:trace contextRef="#ctx0" brushRef="#br0" timeOffset="351">589 349 6671,'-12'0'848,"2"0"-745,10 0 0,0 3 147,0 4-126,0-5-164,0 18 0,0-8 75,0 10 0,0-8-128,0 1 1,7-1 12,0 8 0,1-8-205,-8 1 0,0 0 16,0 6 1,0-6 134,0-1 1,0-6 133,0 6 0,9-9 0,4 5 0</inkml:trace>
  <inkml:trace contextRef="#ctx0" brushRef="#br0" timeOffset="843">850 1 8359,'0'12'-1452,"0"-2"1611,0-10 20,0 0-22,10 0-78,-8 9 0,10-4 15,-4 10 1,-6-8-26,5 7 1,-2-6 23,2 6 0,-4 1-16,4 7 1,3-1-13,-3 1 1,0 0-14,-7 0 1,0 2 7,0 5 0,0-3-59,0 11 1,0-11 63,0 3 1,0-4-308,0-4 214,-10 11 1,8-8-241,-5 5 1,2-5-69,-2-2 1,4-7-64,-4-1 0,2-7 69,-2 8 330,5-10 0,-18 14 0,8-7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5:43.0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0 436 10212,'12'0'206,"7"0"1,-14 0-105,10 0 0,-10 2 69,2 5-21,5-4-82,0 6 0,3-9-2,-1 0 0,-7 0-36,8 0 0,-8 0-7,8 0 0,-8 0-68,7 0 0,-6 0 144,6 0-184,-9 0 156,14 0-87,-6 0 1,1 0 34,1 0 1,-8 0 80,7 0-16,-9 0 6,15 0 30,-8 0-87,9 0 1,-6 0-40,-1 0 0,-6 0 46,6 0 0,-7 0-38,8 0 58,-10 0-35,14 0-4,-7 0 1,3 0-9,-1 0 0,-6 0-45,6 0 0,-7 0 34,8 0 1,-8 0 19,8 0 0,-8 0-8,7 0 0,-6 0 289,6 0-258,1 0-21,7 0 1,-1 0 50,1 0-35,0 0 0,0 0-19,-1 0 0,-6 0-11,-1 0 1,1 0 5,7 0 0,-8 0 12,1 0 0,-1 0 58,8 0-65,0 0 1,0 0 0,-1 0 4,1 0 0,0 0 0,0 0 1,-8 0 4,1 0 1,-1 0 21,8 0-81,0 0 1,0 0 74,-1 0-3,1 0 0,0 0-6,0 0 117,-1 0 1,1 0-156,0 0 1,0 0 3,0 0 0,-8 0 18,1 0 0,-1 0 6,8 0 1,0 0-21,-1 0 0,-6 0 22,0 0 1,-1 0-96,8 0 77,0 0 1,-1 0-19,1 0 0,0 0 36,0 0 1,-8 0 40,1 0-94,-1 0 0,8 0 43,0 0 102,0 0-91,-1 0-152,1 0 0,0 0 147,0 0 281,-10 0-333,7 0-5,-7 0-320,0 0 223,-2 0-770,-10 0-582,0 0 0,0-9 1,0-3-1</inkml:trace>
  <inkml:trace contextRef="#ctx0" brushRef="#br0" timeOffset="834">1699 0 8380,'-13'0'0,"-6"0"-932,5 0 856,4 0 0,-2 0 772,5 0-510,4 0-380,-7 0 279,10 0 38,0 0-42,10 0 0,2 0-25,10 0 0,-7 0 17,-1 0 0,1 7-32,6 1 0,4 1 2,4-2 0,-5-2-73,5 10 1,-3-8 84,3 8 0,-4-11 0,4 4 0,2 4-10,-2 2 1,3-2 0,-3 3 0,-5-8-11,5 8 0,-5-8-82,-2 7 1,7-1 57,0 1 0,-7 3 16,-8-10-123,1 10 110,7-5 0,-8 3-59,1-1 1,-11-6 50,4 6-19,-6-9 1,-2 7 1,0-5 13,0-4 0,0 9-1,0-5 0,0-4 0,0 6 0,0-6 0,0 4-1,0-5 1,0 10 0,0-4-2,0-6 1,0 10 68,0-5 75,0-4-127,0 16 10,0-16 65,0 6 1,-2-1-61,-6-1 1,6 3-32,-5-3 0,-3-2 37,3 9 1,-3 1-43,3 6 0,-3-6 23,-4-1 1,-6 1 17,6 7 1,-3 2 37,2 5 1,-4-5 0,4 5 68,-4-5-18,-3-2 1,1 7-77,-1 0 0,0 0 33,0-7 1,0 2-14,1 5 0,-1-5-6,0 6 0,0 1 5,1-2 0,1 0-55,6-7 0,-3 0 5,9-1 0,-6-6-13,7-1 0,-1-6-267,8 6 201,0-9-369,0 5 247,0-10-838,0 0 351,10 0-245,-7 0-59,6 0 974,1 0 0,-8 0 0,8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58:48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153 109 7434,'0'12'635,"0"-2"-561,0-10 1,-3 0-189,-4 0 76,4 0 112,-6 0-105,9 0 0,-3 7 48,-4 0 0,5 3 15,-6-3 0,6-2-1,2 10 45,-10-1 1,5 8-56,-9 0 1,9 0 49,-2-1 1,2 8-6,-2 0 1,4 0 2,-4-7 0,-3 7 4,3 0 1,0 3-26,7-3 1,-7-5 14,-1 5 0,1-5-5,7-2 0,0 0-47,0 0 1,0-8 38,0 1 0,0-1 62,0 8-63,0 0 0,0-1-16,0 1 0,0-7-9,0-1 1,0-7 22,0 8-68,0 0 0,0 6 38,0 1-94,0 0 1,0 0-163,0-1 0,0 1 239,0 0 0,7-8 0,1 1 0,-1-1 411,-7 8 0,0-7-147,0-1 0,0 1-214,0 7 0,2-8-179,6 1 206,-6-1-105,8 8-29,-1 0 0,-4-3-420,10-4 258,-10 4-362,14-17-40,-7 18 1,10-18 242,0 5 1,-8-4 377,1-3 0,-1 9 0,8 4 0</inkml:trace>
  <inkml:trace contextRef="#ctx0" brushRef="#br0" timeOffset="800">566 501 7348,'0'-14'79,"0"-1"1,0 8 50,0-8-150,0 1 1,3-8 35,4 0 0,-5 8-5,6-1 1,1 1-112,-1-8 0,1 7 135,-1 1-184,-6-1 156,17-6-39,-7-1 1,0 7 3,-4 1 28,4 9 1,-7-5 44,9 10 5,-9 0 0,5 0 19,-1 0 129,-6 0-147,16 0 109,-16 0-122,16 10 0,-14 0 40,9 4 0,-6 3-25,6-10 0,-9 10 1,2-2 0,5 4 33,3 3 1,-3 0-42,2-1 1,-6 1 41,6 0 1,-2 2-29,3 5 1,4-5 51,-4 5 1,2 5-44,-3 3 0,6-4-127,-6 4 0,3-11 45,-3 3 0,3-4-10,-9-4 1,6 1-65,-7 0-132,10 0 0,-7-8-273,5 1 249,-6-10-120,-9 4 78,0-9-14,0 0 0,-9-9 1,-4-3-1</inkml:trace>
  <inkml:trace contextRef="#ctx0" brushRef="#br0" timeOffset="1184">1089 66 8504,'-7'-15'-1158,"-1"1"0,-1 9 1576,1-3 126,6 6-515,-8-8 1,8 8-73,-5-5 97,4 4 6,-6 3 1,6 10 1,-4 4 0,5 8 114,-6 7 0,-1-2-62,1 9 1,-6 3 86,7 12 1,-10-3-137,2 10 1,-4-2 34,-3 2 0,0 12 7,0-5 1,-7 6-1,0-6 0,0-7-46,8 0 0,-9-7-17,1 7 0,0-17-135,8 3 0,6-8 155,1 0 1,6-4-479,-6-11 126,9 1-655,-5-10 157,20-2 322,2-10 1,10-10 463,0-4 0,-1-6 0,1-11 0,0-3 0</inkml:trace>
  <inkml:trace contextRef="#ctx0" brushRef="#br0" timeOffset="1491">1503 305 8158,'-12'0'-1742,"-8"0"1174,18 0 568,-8 0 0,10 0 0,0 3 0,0 4 0,0-2 0,0 9 0,10 1 0,2 6 0</inkml:trace>
  <inkml:trace contextRef="#ctx0" brushRef="#br0" timeOffset="1867">1459 632 7902,'-12'-3'-224,"5"-4"279,4 5-574,3-8 240,0 10 99,0 0 152,0-10-107,0 8 129,0-8-83,0 10 80,0 0 13,10 0 1,-8 3 122,6 4-122,4-5 1,-10 18 158,5-6 0,-4-2-141,-3 3 1,0-1 93,0 8 1,0-7-15,0-1 1,0 1 12,0 6 0,0 1-98,0 0 1,0 0-1,0 0 0,0-8-197,0 1 169,0-1-90,0 8 0,0-8 114,0 1-201,0-10 0,2 4-96,6-9 66,4 10 1,9-10 96,1 0 0,0-2 120,0-13 0,0 10 0,9-24 0,3 5 0</inkml:trace>
  <inkml:trace contextRef="#ctx0" brushRef="#br0" timeOffset="2516">2091 784 8302,'-12'10'-262,"-5"2"200,9 10 1,-1-3-262,1-4 0,6 4-42,-5-5 1,2 3 76,-2-2 0,4 4 288,-4-4 0,-5 4 0,0 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5:50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1525 219 7750,'-22'0'-332,"0"0"970,10 0-480,-7 0-8,16 0 35,-6 0 325,9 0-97,0 0-289,9 0 1,-4-8 0,10 1 153,2 2 0,2 3-183,3 2 1,0 0-130,-1 0 133,1 0 0,2 0 0,3 0 115,2 0 0,7 0-448,-7 0 1,10 0 75,-3 0 1,-2 0-93,2 0 1,-2 0 37,3 0 0,1 0 19,-9 0 0,0 0 122,-7 0-351,0 0 0,-7 0-16,-1 0 154,-9 0-31,5 0 1,-20 0-136,-5 0 0,-4 0 450,-3 0 0,-9 0 0,-3 0 0</inkml:trace>
  <inkml:trace contextRef="#ctx0" brushRef="#br0" timeOffset="316">1459 567 7117,'0'-12'1224,"0"0"-966,0 5 1,10 4-113,5-4 1,4-3-21,3 3 1,0 0-146,-1 7 1,4-3 92,4-4 1,2 5-139,5-6 1,5 6 74,-4 2 1,4 0-191,2 0 0,1 0 141,0 0-155,-11 0 1,-1 0-1,-10 0-566,-1 0 188,1 0 333,-10 0 1,-2 10 12,-10 4 19,-10-4 1,5 7 205,-9-10 0,-10 10 0,-10-5 0</inkml:trace>
  <inkml:trace contextRef="#ctx0" brushRef="#br0" timeOffset="600">1808 567 8400,'-12'0'-1227,"2"0"1490,10 0-150,-10 0-16,8 0 1,-8 3 111,10 4 1,0-2-95,0 9 1,0-7 106,0 8 1,0-1-81,0 8 1,0 7 52,0 0-123,0 10 1,0-5 0,0 9 171,0 1 0,0 0-27,0-1 0,-7 1-34,0-1 1,-3 1 61,3-1 0,2 1 144,-9-1 0,9-9-1511,-3-5 1,4-4-1139,-4-4 1284,6 1 976,-8-10 0,10-2 0,0-10 0</inkml:trace>
  <inkml:trace contextRef="#ctx0" brushRef="#br0" timeOffset="858">2331 110 8386,'-15'-3'0,"0"-4"-526,11 5 414,-16-8 744,18 10-599,-8 0-132,10 0 18,0 0 101,0 10 0,0-5-227,0 9 1,0-7-50,0 8 96,10-10 1,-5 14-208,9-4-399,-9-6 766,5 11 0,-1-8 0,4 10 0</inkml:trace>
  <inkml:trace contextRef="#ctx0" brushRef="#br0" timeOffset="1067">2505 23 7733,'0'-12'3,"0"2"612,0 10-513,0 0 0,0 10 121,0 4-209,0 6 0,7 1-11,0 1 1,1 0-308,-8 0 0,7-1-58,0 1-745,0 0 1107,3 0 0,2 0 0,10-1 0</inkml:trace>
  <inkml:trace contextRef="#ctx0" brushRef="#br0" timeOffset="1691">3114 197 7123,'-12'-10'698,"3"8"-611,9-8 217,0 10 6,0 0-173,0 10 0,-3 2-8,-4 10 0,5 7-6,-6 0 1,6 10 59,2-3-143,0 5 1,-2 12 0,-3 5 194,-3 5-255,-9 2 1,13 10-1,-11 3 80,-2-1 0,5-2-193,-2-9 0,1-8-77,-1 0 0,-3-10 69,10 3 1,-8-15-74,8-7 0,0-4-294,7-4-328,0-9 141,0-2 695,0-10 0,2-2 0,5-6 0,5-13 0,10-13 0</inkml:trace>
  <inkml:trace contextRef="#ctx0" brushRef="#br0" timeOffset="2183">3550 219 8316,'-10'-12'241,"8"2"-329,-8 10-295,10 0 627,0 0-164,0 10 0,0 2 19,0 10 1,0 7-74,0 0 0,0 9 43,0-1 0,0 4-46,0 2 0,0 11 5,0 4 1,0 4-6,0 4 1,0-3-14,0-5 0,0 5 35,0-5 0,0 2-15,0-2 1,0-14-137,0-15 0,3 2 138,4-2-65,-5-9 1,8-8 137,-10-5 22,0-4-94,0 6 22,0-9 299,0 0-279,10 0 147,-8 0-115,8 0 0,-8-7 11,5 0 1,-2-1-61,10 8 1,-8-9 13,8-6 1,-1 3-78,8-2 1,0-1-188,-1-7 1,1 3-382,0 4 1,7-4 235,0 5 1,3-6-453,-3-2 0,-5 8 789,5-1 0,5 1 0,0-8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6:21.4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349 153 8326,'-12'-12'-1003,"-7"-7"999,16 17 1,-9-15-19,5 9 98,4 1 51,-6-3-15,9 8 1,-10-17 1,8 14 22,-6-10-158,6 10 156,-8-4-142,8-1 0,-10 8 101,4-6-346,6 6 176,-8 2-197,1 0 245,6 0-31,-16 0 42,16 10 0,-14-6-30,10 11-19,-10-10 59,15 14 0,-8-14-3,10 10 21,0-11 5,0 16-30,0-18 29,0 18 0,0-16-32,0 11 65,0-10 1,0 7 49,0-5-89,0 5 1,3 8 10,4-6 0,-2 3 25,9-10 1,-9 10 5,2-2 0,3 4-26,-3 3 1,8 0-1,-8-1 1,3 1 26,-3 0 1,-2 0 6,9-1 0,-9 1 29,2 0 1,3 0-53,-3 0 0,1 7-20,-8 0 0,0 7-4,0-7 1,0 2-3,0-2 0,0-4 5,0 4 0,0-5-13,0-2 0,-8-1 18,1 1 0,-3 0 9,3 0 1,-2 0-17,-6-1 0,3-9-113,5-4-439,-5 4 0,-3-10-126,0 5 401,1-4 1,-1-6 264,1-4 0,-1-5 0,-6-10 0</inkml:trace>
  <inkml:trace contextRef="#ctx0" brushRef="#br0" timeOffset="206">22 458 8326,'-12'-2'82,"5"-5"436,5 4-658,2-7 56,0 1 0,0 4-22,0-10 0,2 11 168,5-4 0,5-1-190,10 1 1,0-1 84,0 1 0,-1 6-206,1-5 0,7 2-53,0-2 0,8 4-46,-8-4 17,9 5 0,-4 2 331,10 0 0,-1-10 0,1-2 0</inkml:trace>
  <inkml:trace contextRef="#ctx0" brushRef="#br0" timeOffset="714">784 284 7988,'0'-12'-961,"10"-7"1,-7 14 1059,4-10 0,-2 10 60,2-2 16,-5-5-88,8 10 465,-10-8-323,0 0 11,0 8-193,0-8 167,0 10-264,0 0 121,0 10 0,-7 2-12,0 10 1,-3 2 16,3 5 1,4-2 45,-4 9-96,-5 0 1,9 8-1,-4-1 41,5 1 0,2-1-70,0 1 0,0-1 72,0 1 1,0-3-314,0-5 114,0 6 0,2-18 0,3 5-234,2-5 1,8-9-7,-8-1 42,10-9 1,-5 5 172,10-10 0,-3-3 155,-4-4 0,4 2 0,-4-9 0,14-11 0,4-9 0</inkml:trace>
  <inkml:trace contextRef="#ctx0" brushRef="#br0" timeOffset="1156">1133 393 7242,'-12'0'-317,"-8"0"652,18 0-293,-17 0-28,16 0 0,-6-2 70,9-6-52,0 6 0,0-10 2,0 4 2,0 6-75,0-17 0,0 14 62,0-10-66,0 11 1,7-9 39,0 6-7,10 5 0,-12-15 6,9 10 1,-6-1-5,6 8 1,-9-2 4,2-5 1,5 4 1,-7-6 195,10 9-182,-10 0 231,14 0-215,-7 0 0,0 2 0,-2 3 43,-1 2 1,-4 10 18,10-3 0,-8 8 5,8 7 0,-8-2-103,7 9 0,1 0-1,7 8 0,-3 0-97,-4-1 0,4 1 129,-5-1 1,3 1-164,-2-1 0,4-2-23,-4-4 1,-3-6-145,2-9 1,-2-7 107,3-1 1,-3-9-466,-5 2 664,-4-4 0,6-6 0,-9-4 0,10-5 0,2-10 0</inkml:trace>
  <inkml:trace contextRef="#ctx0" brushRef="#br0" timeOffset="1440">1460 241 8251,'-13'0'-37,"-6"0"143,7 0 0,-3 0-105,1 0-81,9 0 170,-14 0 1,14 0-100,-10 0 28,11 0 1,-13 2-100,9 5 131,-9 5 0,8 12-55,-6 6 0,-4-4-3,4 10 0,3 1-130,-2 6 1,-1 1-42,-7-1 1,8 1 95,-1-1 0,3-9 17,-2-5-85,4 5 1,10-10-872,0 5 796,0-4 0,3-13 225,4-5 0,5-14 0,10-5 0</inkml:trace>
  <inkml:trace contextRef="#ctx0" brushRef="#br0" timeOffset="1830">1743 132 7080,'0'-12'256,"0"2"-136,0 10 329,0 0-270,9 0-9,-6 0-63,6 0 1,-6 0-30,4 0 0,-4 2 0,4 6 0,2 4-19,-1 9 1,1 4-4,-1 4 1,-6-3 26,5 11 0,3 1 1,-3 13 0,1-3-147,-8 11 0,0-11 123,0 3 0,0 0-169,0-8 0,0 5-38,0-11 1,-8 1-163,1-1 0,-3-6 139,3-9 1,5-7-65,-6-1 1,4-2-82,-4 3 0,6-3 315,-5-5 0,-5-5 0,-1 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6:19.6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66 7399,'0'-15'-178,"3"3"0,1 0 523,4 0-504,-1 7 77,-7-4 72,0 9-53,0 0 0,0 9 61,0 6-8,0-6 1,0 11 6,0-6 0,0 6 8,0 1 1,0 1-14,0 0 0,0 0 8,0-1 1,0 1-152,0 0 143,0-10-56,0 8 53,0-8 4,10 9 0,-5-9-20,9-4 114,-9-6-80,5-2 1,-3-2-1,2-3 3,4-2-3,-9-10 0,9 7 0,-9-7 4,4 3-9,9-1 1,-15 1-1,8-1 1,-1-2 1,-4 5-3,10-3 0,-10 8 2,2-7 0,-2 2-2,2-3 0,-5 3 0,6 5 14,-6 4 0,0-6 0,3 6 79,2-4-84,1 5-17,-8-8 28,0 10-21,0 0 4,9 0 3,-6 0 59,7 0 1,-10 2 17,0 6 1,2-6 36,5 5-76,-4 5 8,6-9 1,-6 14-15,4-10 1,-5 10-39,6-3 0,-6-2 28,-2 3 1,7-1-1,1 8 45,-4 0-63,-1 0 1,-1 0 0,3 2 2,2 5 1,1-3 0,-8 11 3,0-1 0,0 5 30,0-5 1,0 6-22,0-6 0,0-2-42,0 2 0,-3-9 0,-2 2-6,-2-5 1,0-2 37,7-1 1,-7-6 6,-1-1-18,1-9 1,5 5 48,-6-10-54,6 0-3,-17 0 0,14 0-11,-10 0 1,8 0-19,-8 0 37,11 0 1,-8-7-58,4-1 0,3 1 28,-9 7 1,7-7-9,-8 0 9,10-10 1,-7 14 0,7-6-32,-2-1 3,0 8 24,7-18 47,0 8 1,0-2 21,0-1 1,0 1-25,0-8 1,0 7 154,0 1-169,10 9 0,-6-12 64,11 10 0,-8-8-49,8 8 0,-8-8 129,7 8-125,1 0 1,7 0-1,0-1-5,-1 4 27,1 1 1,7 3-4,0 0 0,3 0 0,-6 0 94,3 0 0,0 3-53,-7 4 0,0-2 9,0 9 1,-1-7-8,1 8-33,-10-10 0,8 14 97,-6-4-134,-4-6-300,0 11 229,-10-8-326,0 0 1,0 0 10,0-5-913,0-4 496,0 6 787,0-18 0,0-3 0,0-10 0</inkml:trace>
  <inkml:trace contextRef="#ctx0" brushRef="#br0" timeOffset="474">1024 240 7978,'-12'0'-394,"-8"0"0,15 0 577,-9 0-89,9 0-11,-5 0 173,10 0 123,0 0-5,10 0-187,-8 0 1,18-2 36,-6-6-393,6 6 208,1-8 0,1 10-12,0 0 1,0 0-334,0 0 193,-1 0 1,1 0-148,0 0-59,-10 0-272,7 0-7,-7 0-167,10 0 523,0 0 242,-10 0 0,-2 0 0,-1 0 0,4 0 0</inkml:trace>
  <inkml:trace contextRef="#ctx0" brushRef="#br0" timeOffset="807">1045 480 8376,'-14'0'-274,"-1"0"0,8 0-1064,-7 0 793,9 0 1149,-15 0-100,18 0-378,-8 0 157,20 0-239,2 0 241,10 0 0,0 0-114,-1 0 1,1 0 53,0 0 1,-7 0-167,-1 0 38,-9 0 0,14 0 30,-4 0 0,-3 0-6,2 0 1,-6 0-497,6 0 61,1 0 228,6 0 41,1 0 0,-7 0-210,-1 0 0,-6 0-474,6 0 476,-9 0 0,7 0-474,-5 0 727,-4 0 0,6 9 0,-9 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6:47.4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88 762 8423,'-22'0'-363,"0"0"-82,10 0 38,-7 0 103,17 0 363,-8 0-40,10 0 0,2 0 130,6 0-5,-6 0 138,8 0-193,-1 0 252,-6 0-242,16 0-5,-16 0-16,16 0 0,-9-2-19,4-5 1,-2 4-33,-5-4 1,-2 5-5,10 2 1,-8 0-121,8 0 1,-3-3 125,2-4 1,6 4 93,-6-4 1,5 5-127,3 2 0,2-8 1,5 1 1,-4 0 15,4 7 1,2-7-8,-2-1 1,7 1 15,-6 7 0,6 0 2,-7 0 0,7-7-13,-7 0 1,0-1 2,-7 8 0,0 0-11,0 0 1,7 0 47,0 0 1,-3-2 93,-11-5 0,4 4-85,-4-4-34,14 5 0,-5 2-7,5 0 1,-5 0-1,-2 0 0,7 0-63,0 0 0,0-8 60,-7 1 1,7 0-28,0 7 0,2-3 64,-2-4 1,-2 5-1,9-5 1,-2 4-39,2 3 0,6-2 4,-6-6 0,5 6-18,2-5 1,1 4 1,0 3 1,-1-7 8,1 0 0,-3 0 8,-5 7 0,5 0-45,-4 0 1,4-8 27,2 1 1,1 0-9,-1 7 0,-6 0-2,-1 0 0,0 0 1,8 0 1,-8 0 35,0 0 0,1 0 3,6 0 1,1 0 3,-1 0 1,-6-3-27,-1-4 1,0 5-6,8-6 1,-1 6 19,1 2 0,-1-2-3,1-6 0,0 6-28,-1-5 0,1 2-8,-1-2 0,1 4 0,-1-4 1,1 2-3,-1-2 0,1 4-43,0-4 0,-1 2 50,1-2 0,-1 5-52,1-6 0,-1 6 49,1 2 1,-1 0 15,1 0 0,-8-3 11,1-4 0,-1 5 8,7-5 1,1 4-28,-1 3 0,-6 0 4,-1 0 1,0 0 7,8 0 1,-8 0 2,0 0 0,-2 0-79,3 0 1,4 0 84,-5 0 0,5 0-3,3 0 1,-1 0-16,1 0 1,-1 0 1,1 0 0,-8 0 18,1 0 0,-1 0 7,7 0 1,1 7-23,0 1 1,-8-1 4,0-7 0,0 0 32,8 0 1,-3 0-24,-5 0 1,6 0-10,-6 0 0,5-7-13,2-1 0,1 1-3,0 7 0,-8 0-37,0 0 1,0-7-9,8 0 1,-3-1 37,-5 8 0,6-7 3,-6 0 1,-2 0 1,2 7 0,-7 0-20,7 0 0,-9 0-6,2 0 1,-2-3 29,2-4 1,-5 4 4,5-4 1,2 5 0,-2 2 1,0 0 4,-7 0 1,2 0 3,5 0 0,-4 0-17,4 0 1,2 0-21,-2 0 0,7 0 23,-6 0 1,6 0-1,-7 0 1,10 0-25,-3 0 0,3 0-4,-3 0 0,5 0-1,-5 0 0,-2 0-8,2 0 1,-2 0 96,3 0 1,1 0-72,-9 0 1,8 0 50,-8 0 1,2 0 6,-2 0 1,-5 0 7,5 0 1,3 0-40,-3 0 0,7 0 0,-7 0 0,3 0-6,-3 0 0,-5 0-9,5 0 0,2 0-36,-2 0 0,8 0 46,-8 0 0,0 0-15,-7 0 0,-1 0 18,1 0 1,0 0 0,0 0 0,-1 0-15,1 0 0,-2 2 0,-6 5 1,5-4-38,-4 4 1,-3-2-5,3 2 0,-8-4-73,7 4 1,-6-2 80,6 2-373,1-5 241,6 8 0,1-3-68,0 1 1,-7-1 5,-1-7 1,-7 0-626,8 0 484,-10 10 370,4-8 0,1 8 0,2-10 0</inkml:trace>
  <inkml:trace contextRef="#ctx0" brushRef="#br0" timeOffset="823">7296 87 7736,'-22'-12'-1198,"0"-5"838,1 10 388,-1-10 0,0 12 55,0-9 1,8 9 165,-1-2 0,8 4 13,-7 3-112,9 0 103,-5 0-182,10 0-40,0 0 18,10 0-34,2 0 1,2 7 7,1 1 0,-3 1 6,2-1 0,6-4-28,-6 11 0,6-8 19,1 8 1,1-8-2,0 7 0,0-6 5,0 6 1,-1-6-12,1 6 1,0-7-22,0 8 1,7-8-4,0 8 0,0-3-22,-7 2 0,7 3 42,0-10 0,0 8-25,-8-8 1,-6 3 21,-1-3-13,1-4 1,-3 9 68,-5-5 5,5-5 98,-9 8-65,7-10 1,-13 2-60,-4 6 0,2-6-8,-9 5 0,6 3 7,-6-3 0,6 8 79,-6-8 2,-1 10-57,-6-5-47,-1 10 1,0 0-25,0-1 1,8 1 4,-1 0 0,8-3-40,-7-4 1,1 4 61,-1-4 1,-3 4-188,10 3 1,-8 0-17,8-1 0,-8 1-129,8 0 0,-7 0 184,6 0 0,-6-1 32,7 1 1,-1 0-478,8 0 573,-9-10 0,6 17 0,-6-5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6:51.8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306 22 8581,'-13'0'-1475,"-6"0"1429,17 0 0,-10-7 739,4 0-882,6-1 200,-8 8 1,8 3 62,-5 4 0,4-2 9,-4 9 1,2 1-176,-2 7 0,2 2 35,-10 5 1,8-3 38,-7 11 1,-1-1-21,-7 8 1,3-3-4,4-5 0,-4 3-152,5-10 0,-3 7 111,2-7 1,3 0-446,5-7 243,4-10 284,-6 7 0,18-16 0,3 7 0</inkml:trace>
  <inkml:trace contextRef="#ctx0" brushRef="#br0" timeOffset="227">262 131 6895,'15'7'194,"-1"0"0,-7 3-96,8-3 1,-1 3-103,8 5 1,0 4 1,0-4 1,-1-3-9,1 2 0,-7-2-200,-1 3 27,1 4 0,4-14 13,-4 9-185,4-9 183,-17 15 0,8-16-64,-10 11 236,0-10 0,-10 5 0,-2-10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7:14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87 7079,'12'0'-901,"-2"-10"1066,0 8 0,-8-8 28,8 10-11,-10 0 27,0-9-68,0 6-73,0-6-10,0 9-142,0 0 55,-10 0 1,5 9 144,-9 6 0,9 4-100,-2 3 1,-3 2 151,3 5 1,-3 5-133,3 10 0,4-1 12,-4 1 1,-2-8-12,1 0 1,1 1 3,7 6 0,0-9-40,0-5 0,0-5-127,0-2 1,7 0-71,1 0 1,8-8 108,-1 1 1,4-11-204,3 4 0,7-6-145,0-2 435,0 0 0,3 0 0,2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7:19.0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44 393 8533,'-22'0'-1926,"10"0"1796,2 0 0,10-3 131,0-4 0,0 2-1,0-9 1,0 6 177,0-6-80,0-1 0,0-7-19,0 1 0,8 6-48,-1 1 1,0 6 145,-7-6-169,10 9 1,-8-14 0,8 14-88,-10-10-32,10 11 61,-8-6 0,10 10 45,-5 0-35,-4-10 15,7 8 21,-1-8 0,-4 10 4,10 0 6,-11 0 0,13 2 46,-9 6 0,1-3 7,-1 9 0,-4-2-7,11 3 1,-3 11-38,3-4 1,4 5 124,-5-6 1,-2 4-100,3 4 1,0-3 14,6 11 1,-6-11 4,-1 3 0,1 3 14,7-3 1,-3 7-64,-4-7 0,4 3-6,-5-3 0,-2-5-105,3 5 0,-8-7 47,8-8-408,-10 5 258,14-6-78,-17 8 1,10-9-140,-4-4 419,-6-6 0,8-2 0,-10 0 0,0 0 0</inkml:trace>
  <inkml:trace contextRef="#ctx0" brushRef="#br0" timeOffset="316">436 131 8548,'-15'8'-753,"1"-1"0,7 2 425,-8-1 1,8-3 302,-8 9 0,8-7-22,-7 8 1,6 2-1,-6 12 1,7-5 242,-8 5 0,8 5-61,-8 2 1,3 3-76,-2-3 0,-3 5 12,9-4 1,-6 4-39,7 2 0,-8-6 18,8-1 1,0-9-292,7 2 142,0 4 0,0-8-377,0 4 474,0-15 0,0-4 0,0-10 0</inkml:trace>
  <inkml:trace contextRef="#ctx0" brushRef="#br0" timeOffset="733">719 1 8563,'-22'0'-1185,"8"0"916,-1 0 1,8 0 216,-8 0-114,11 0 69,-16 0 0,15 9-81,-9 6 0,9 4 130,-2 3 0,-3-8-41,3 1 1,0-1 88,7 8 0,-8 0 0,1 0 0,0 0 0,7-1 0</inkml:trace>
  <inkml:trace contextRef="#ctx0" brushRef="#br0" timeOffset="1176">850 501 7049,'-3'-19'93,"-4"5"0,5 1-54,-6 6 177,6 5-315,2-8 194,0 10 1,0 10-189,0 4 1,0 6 138,0 1 1,0 1 0,0 0 1,0 0-54,0 0 1,0 7-21,0 0 0,0 0-31,0-8 0,0 8-167,0 1 1,0-9-52,0-6 0,0-1-96,0 8 371,10 0 0,-8 0 0,8-1 0</inkml:trace>
  <inkml:trace contextRef="#ctx0" brushRef="#br0" timeOffset="2134">1307 676 7782,'-2'-12'-152,"-6"4"-97,6 6 188,-8 2-1,10 0 75,0 0-20,0 10 1,-2-1-37,-5 6 1,4 4-6,-4-4 1,4 4-18,3 3 1,-7 0-135,0-1 0,0 1-69,7 0 1,0 0 33,0-1 234,0-8 0,-10 6 0,-2-7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7:25.7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87 393 7990,'-14'0'-1436,"-1"0"1467,10 0 62,-14 0 0,14 0 487,-9 0-769,9 0 294,-5 0-302,10 0 67,0 0 100,0-10 0,0 5 28,0-9 0,2 2-16,6-3 0,-3-4 0,9 4 0,-7 3-23,8-2 40,-10-1 0,12 1-13,-10-1-27,0 10 0,0-7 5,1 5-17,-1 5 42,3-8 8,-8 10 1,10 0 48,-5 0 1,-4 2 61,4 6-9,5-6 0,-7 17-83,9-4 0,-6 2 128,6-3 1,-6 8-116,6 0 0,-2 0 4,3 7 1,2-3 58,-10 3 1,10-2 6,-3 9 0,6-7-82,1 8 0,-6-1-5,-1 7 0,-1-6-40,1-1 1,3-7-13,-10 7 0,8-9-72,-8 2 1,3-5 45,-3-2 1,-5-7-417,6-1 258,-6-9-345,-2 5 450,0-10 119,0 0 0,0-10 0,0-2 0</inkml:trace>
  <inkml:trace contextRef="#ctx0" brushRef="#br0" timeOffset="274">392 197 8310,'-12'0'-822,"0"0"549,5 0 184,4 0 0,-9 2 73,5 6 0,4-4 44,-4 11 0,-3-1 39,3 8 1,-7 2-2,6 6 0,-9 1-18,3 5 0,-3 5-31,2-4 0,-4 11 6,5 3 0,-6 0 25,-2-8 1,8-2-167,-1-4 0,11 1-39,-4-9-398,6 0 396,2-7 159,0-10 0,10-2 0,2-10 0</inkml:trace>
  <inkml:trace contextRef="#ctx0" brushRef="#br0" timeOffset="900">653 654 6481,'0'-12'101,"0"2"-78,0 10-18,0 0 7,10 0 1,-5 0 1,9 0 3,-9 0-7,5 0 0,-10 3-10,0 4 0,0-2 9,0 10-28,0-1 1,0 8 10,0 0 0,0-8-2,0 1 0,-7-8-19,-1 7 0,-1-6-5,1 6 0,6-7-5,-5 8-7,4-10 49,3 14-1,0-16 1,0 9 344,0-5-40,0-5-71,0 8-156,0-10 71,0 0-129,10 0 0,-5-7-28,9-1 0,-6 1-23,6 7 0,-7 0-21,8 0 1,-3-2 54,3-5 0,-3 4-156,-5-4 1,-2 4-97,9 3 32,-9 0 1,7 0-11,-5 0 225,-4 0 0,16-9 0,-7-3 0</inkml:trace>
  <inkml:trace contextRef="#ctx0" brushRef="#br0" timeOffset="1250">893 66 8147,'-15'-12'-668,"1"5"831,9 5 10,-5 2 1,10 0-657,0 0 446,-9 0 1,6 2-338,-4 5 194,5 5 0,-6 10 143,1 0 0,-3 0-356,3-1 238,5 1 0,-10 0 155,4 0 0,6-8 0,-5 1 0,4-10 0,3 14 0,0-7 0</inkml:trace>
  <inkml:trace contextRef="#ctx0" brushRef="#br0" timeOffset="1758">1045 828 8061,'0'-12'131,"0"3"-362,0 9-61,0 0 192,-9 9 1,6 3 78,-4 10 0,-3 0-183,3 0 1,0 0 4,7-1 1,-8 1 102,1 0 1,0 0-326,7-1 323,0 1 98,0 0 0,-10-10 0,-2-2 0</inkml:trace>
  <inkml:trace contextRef="#ctx0" brushRef="#br0" timeOffset="2125">1285 393 8401,'-22'0'-1797,"8"0"1964,-1 0-135,10 0 1,-5 2-16,10 6 1,0-4-60,0 11 1,0-8-45,0 8 3,0-1 36,0 8 1,0 0-80,0 0 0,3-8 90,4 1 0,-2-8 36,10 7 0,-11 1 0,6 7 0</inkml:trace>
  <inkml:trace contextRef="#ctx0" brushRef="#br0" timeOffset="2299">1437 436 8401,'-12'0'-1718,"-7"0"1602,16 0 1,-9 0 21,5 0 45,5 0 0,-6 8-61,16-1 1,-4 8 34,11-8 1,-8 2 13,8-1 0,-8-3 61,8 9 0,-11-9 0,16 14 0,-8-7 0</inkml:trace>
  <inkml:trace contextRef="#ctx0" brushRef="#br0" timeOffset="2482">1677 393 7388,'-12'0'-138,"-8"0"-465,18 0 458,-8 0 87,10 0-46,0 0-5,0 10-147,10-8 256,-8 17 0,18-7 0,-8 10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7:45.0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6885,'12'0'262,"-3"0"1,-6 0-167,4 0-60,-4 0 1,9 7-24,-5 0 0,-2 8-105,9-8 154,-9 10 0,12-5-132,-10 10 0,8-8 79,-8 1 1,8-1-10,-8 8 1,7-7 0,-6-1 1,1 1-3,-1 6 1,-6-6 46,5-1-16,5 1 0,-9 7 71,4 0 1,-2-3-75,2-5 1,-4 6 16,4-6 0,-5-2 7,-2 3 1,0-1 6,0 8 1,0 0-20,0 0 1,0-8-1,0 1 1,0-1 50,0 8-50,0 0 1,-7 0-46,0-1 1,-3 1 43,3 0 1,4 0-53,-4-1 1,-3-6-27,3 0 0,-7-1-4,6 8 1,-6-8-17,7 1 0,-3-1-155,3 8 1,2-7 15,-10-1 0,10-7 91,-2 8 1,2-8-667,-2 8 773,5-10 0,-18 14 0,8-7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7:38.28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153 392 8182,'0'-14'-1595,"0"-1"1655,0 11 0,0-9 75,0 6-44,0 5 32,0-8-12,0 10-31,0 0 1,-8 3-46,1 4 1,0-2 3,7 9 0,-7 1-14,-1 6 1,-1 1 42,1 0 1,4 0-33,-11 0 1,10 2 4,-2 5 0,-3-5 39,3 5 1,-3-5 13,3-2 1,5 7 10,-6 0 1,6 7 8,2-7 1,-7 3-78,-1-3 0,1-5 28,7 5 1,0 3 26,0-3 0,0 2-20,0-2 1,0-5-98,0 5 1,0-5 65,0-2 1,3 0-9,4 0 1,-5 0-67,6-1 1,1 1-10,-2 0 0,8 0-366,-8-1 260,10 1 0,-7 0-303,4 0 0,6 0 66,-6-1 0,3 1-323,-2 0 708,4 0 0,3-1 0,12 1 0</inkml:trace>
  <inkml:trace contextRef="#ctx0" brushRef="#br1" timeOffset="1360">632 501 9378,'-12'-2'-2265,"4"-5"2720,-4 4-214,10-6-325,-18 9 117,18 0-12,-8 9 214,10 3 1,0 10-120,0 0-109,0 0 0,0-1 142,0 1-101,10 0-78,-8 0 1,11-3 9,-6-4 0,-5-3 22,5-5-87,-4-5 1,-3 10-12,0-4 94,0-6 1,2 8-117,6-10 56,-6 0-13,8 0 0,-8-7 107,5-1-32,-4-9 1,9 5 34,-5-9 1,-4 6-83,4 0 53,5 1 0,-2-8 20,4 0 1,-2 3-26,-5 5 18,-4-6 0,9 15-21,-5-9 14,-4 9-3,6-14 10,1 16-95,-8-6 232,8 9-201,-10 0 1,7 2 300,1 5-262,-1-4 1,-5 14 132,6-10-88,-6 10 0,10-5-7,-5 10 1,-4-8 138,4 1-114,-5-1 0,-2 8 31,0 0 0,0 0 12,0-1 0,0 1-81,0 0 1,0 0 39,0-1 0,0 1-88,0 0 1,0 0 47,0-1 0,0 1-33,0 0 0,-2 0 27,-5 0 0,4-8-41,-4 1 30,-5-1 33,10 8-55,-18 0 0,15-3 37,-9-4 1,7-3-137,-8-5 0,8-5 63,-8 6 0,8-6-32,-7-2 0,6 2 69,-6 6 1,6-6-64,-6 5 64,9-4 1,-14-3 35,16 0-69,-6-10 1,9 5 66,0-9 0,0 7 114,0-8-79,0 0 1,0-6 2,0-1 1,0 7 57,0 1 232,0-1-284,0-6 1,0 6-2,0 1-15,0 9 0,0-7-226,0 4 220,0 6-19,9-8 1,-4 10-8,10 0 1,-8 0-7,7 0 1,1-7-21,7 0 0,0-1-8,-1 8 0,1 0 225,0 0 1,2 0-105,5 0 1,-5 0-257,5 0 1,-4 0 76,-4 0-170,1 0 241,0 0 0,-8 0-83,1 0-11,-10 0 46,4 0-378,-9 10 281,0-7-383,0 16-69,0-17-35,0 18 343,0-18 298,0 18 0,10-18 0,2 8 1</inkml:trace>
  <inkml:trace contextRef="#ctx0" brushRef="#br0" timeOffset="1792">1220 1024 8542,'0'-12'-1440,"0"2"2046,0 0-647,0 8 254,0-8 22,0 10-63,0 0-129,0 10 1,0-5-4,0 9 0,0 1-143,0 7 0,0-1 89,0 1 1,0 0-301,0 0 1,7 0-127,0-1-338,0 1 778,-7 0 0,10 0 0,2-1 0</inkml:trace>
  <inkml:trace contextRef="#ctx0" brushRef="#br0" timeOffset="2261">1372 262 7858,'-7'-15'68,"0"1"280,-1 9-91,8-5-542,-9 10 174,6 0-26,-16 10 1,14 2 124,-10 10 1,8 0-170,-7-1 0,9 1 81,-2 0 0,2 0 38,-3-1 1,6 1-127,-5 0 188,4-10 0,3 17 0,0-5 0</inkml:trace>
  <inkml:trace contextRef="#ctx0" brushRef="#br1" timeOffset="2833">1699 893 8439,'-12'0'573,"2"0"-270,10 0-257,0 0 1,0 10-10,0 4 1,0 6-212,0 2 1,0-5 80,0 4 0,0-4-76,0 12 0,-2-5 145,-6-2 1,6 2-441,-5 5 497,4-4 1,3 6-1,0-9 1</inkml:trace>
  <inkml:trace contextRef="#ctx0" brushRef="#br0" timeOffset="4026">2047 371 8217,'-12'-10'-627,"2"8"580,10-8 1,-2 10 136,-5 0-7,4 0 1,-6 2-22,9 6 0,0-4-4,0 11 0,0-1 6,0 8-136,0 0 1,0 0-44,0 0 1,7-1 143,0 1 0,0-7-145,-7-1 0,0-7 115,0 8 0,8-8-180,-1 8 159,0-11 0,-4 6-42,4-10 26,-5 10 21,8-8 0,-3 6-39,0-16 1,3 3 2,-3-9 0,-2 2-11,10-3 1,-8-4 32,7 4 0,-6-4 83,6-3-53,-9 1 0,12-1 9,-10 0-17,10 10 0,-12-5 7,10 10 0,-8-8 30,7 8 16,-9 0-16,15 7 0,-16 0 30,11 0 77,-10 0-112,4 0 40,1 0 1,-7 2-13,4 5 0,2-2 5,-1 10 0,-1-8 9,-7 7 1,2-6 3,6 6 0,-6 1-13,5 7 0,-4-8-12,-3 1 1,0-1 18,0 8 0,0 0-26,0-1 1,0 1-4,0 0 1,0 7-13,0 0 0,0 0-2,0-7 1,-7 0-27,-1-1 0,1 1-11,7 0 1,-2-8-20,-6 1 1,6-1 51,-5 8 1,2-7-207,-2-1 122,4 1 24,-7 7 1,3-8-4,0 1 0,-3-11-61,3 4-29,5 4-12,-18-10 149,8 8 1,-2-10-80,-1 0 89,10 0-1,-14 0 16,16 0-4,-6-10-1,9-2 0,0-2 39,0-1 0,0 8 8,0-8 1,0 8 100,0-7-148,0-1 1,2-4 100,5 4-41,6-4-31,8 7 0,1-8-41,0 6-13,0-6 1,-1 18-4,1-5 1,0 4-13,0 3 0,0 0-13,-1 0 1,1 0 38,0 0 0,0 3-81,-1 4 1,-1-2 37,-6 9 1,6-6-4,-6 6 0,-2-9-47,3 2 35,-10 5 0,4-7-300,-9 10 256,10-10 1,-8 7-571,6-5 666,-6-5 0,-12 18 0,-2-8 0</inkml:trace>
  <inkml:trace contextRef="#ctx0" brushRef="#br1" timeOffset="4667">2788 850 7103,'0'-12'224,"0"-8"-92,0 18-201,9-8 0,-4 3 114,10 0 1,-8-1-70,7 8 1,-6 0 45,6 0 6,-9 10-39,14 2 0,-14 8-9,10-6 1,-10 5 3,2-4 1,-5-3-7,-2 3 0,0-8-27,0 7 74,0 1-40,0 7 9,-9-1 34,-4 1 0,-1-2 2,-1-6 1,8 3-4,-7-10 0,9 3 92,-3-3-94,-4-4 217,10 6-201,-17-9 239,16 0-245,-6 0 8,9 0 323,0 0-337,9 0 0,-4-7-46,10 0 0,-8-1 71,7 8 1,-6-7-248,6 0 0,-7 0-215,8 7-185,-10 0 382,14 0 0,-14 0 217,9 0 1,1-10 0,7-2-1</inkml:trace>
  <inkml:trace contextRef="#ctx0" brushRef="#br1" timeOffset="5143">2896 22 8551,'-21'0'9,"9"-9"0,-1 6-49,6-4 99,5 4 0,-10 3-166,4 0 0,4 8 159,-11-1 1,10 10-148,-2-3 0,-3-1 112,3 1 1,0 1-265,7 6 1,-8 1-34,1 0 0,0 0-39,7-1 1,0-6 337,0-1 1,-10 1 0,-2 7 0</inkml:trace>
  <inkml:trace contextRef="#ctx0" brushRef="#br0" timeOffset="5566">3179 610 8568,'-14'0'-1393,"-1"0"2153,1-10-713,2 8-447,2-8 222,10 10-9,0 0-47,10 10 3,2 2 1,2 8 115,1-6 1,-8 3 114,8-10 0,-1 10 0,8-5 0</inkml:trace>
  <inkml:trace contextRef="#ctx0" brushRef="#br0" timeOffset="5748">3375 632 8560,'-12'-10'-345,"3"8"0,6-8 150,-4 10-28,5 0-127,-8 0 288,10 0 0,2 0-356,6 0-20,-6 0 278,17 10 160,-16-8 0,16 18 0,-7-8 0</inkml:trace>
  <inkml:trace contextRef="#ctx0" brushRef="#br0" timeOffset="5932">3571 610 7020,'-12'0'-502,"3"0"320,9 0 113,0 0-253,0 10 322,0-8 0,9 18 0,3-8 0</inkml:trace>
  <inkml:trace contextRef="#ctx0" brushRef="#br0" timeOffset="7349">3201 1198 8333,'-12'-12'-675,"2"2"486,10 10 304,0 0-42,-9 0-17,6 0-45,-6 0 0,9 3-41,0 4 0,0-2-38,0 9 1,-3-6 95,-4 6 1,5-7-469,-6 8-103,6-1 2,2 8 541,0 0 0,-10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59:06.3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196 109 7655,'0'22'-24,"7"-7"17,1-1 0,6-6-68,-6 6 0,6 1 0,-4 6 37,2 1 0,-5-7-95,8-1 21,-11 1 1,9-1-1,-9 1-427,4 2 233,9-8 306,-15 11 0,17-8 0,-7 10 0</inkml:trace>
  <inkml:trace contextRef="#ctx0" brushRef="#br0" timeOffset="441">0 501 7653,'12'0'207,"8"0"1,-15 0 0,9 0-148,3 0 0,10 0 13,2 0 1,9-7-129,-1 0 0,4-3 81,2 3 1,1 2-32,-1-9 13,1 9 1,-8-5 0,-2 8-139,-2-6 0,4 6-116,-7-5 219,0 4-125,-7 3 32,-10 0 65,7 0 1,-16 3-14,4 4-13,-5-5 1,-9 11-476,0-6 419,-10 5 0,12 0-333,-10-5 470,11 5 0,-16-9 0,8 6 0</inkml:trace>
  <inkml:trace contextRef="#ctx0" brushRef="#br0" timeOffset="891">218 719 7078,'-12'0'478,"2"0"-336,10 0-70,0 0 0,10 0-107,4 0 0,-1 0-150,1 0 116,1 0-263,6 0 262,1 0 1,0 0-117,0 0 1,-8 0 14,1 0-104,-10 0 78,14 0 88,-17 0 109,18 0 0,-18 0 0,8 3 0,-10 4 0,-10-5 0,-2 8 0</inkml:trace>
  <inkml:trace contextRef="#ctx0" brushRef="#br0" timeOffset="1207">218 915 7883,'-12'0'237,"0"0"-544,5 0 372,4 0-190,-7 0 272,10 0-213,0 0 78,10 0 1,2 0-44,10 0 0,0 0-87,0 0 0,-8 0 77,1 0-88,-1 0 1,8 0 143,0 0-278,-1 0 0,-6 0 80,-1 0-205,1 0 297,-3 0 1,0 0-93,-5 0 183,-4 0 0,7 3 0,-10 4 0,0-5 0,0 8 0,-10 0 0,-2 2 0</inkml:trace>
  <inkml:trace contextRef="#ctx0" brushRef="#br0" timeOffset="1916">153 1155 6569,'-12'0'574,"2"0"-434,10 0 1,0 0-77,0 9 28,0-6-167,0 16 0,0-14 176,0 10-244,0-11 0,0 8-41,0-4-252,0 4 247,0 10 0,0-8 104,0 1-50,10-10 1,-8 7 134,5-5 0,-4-5 0,-3 8 0,0-10 46,0 0 305,0-10-146,0 8 0,0-10 40,0 5 1,0 2-48,0-10-84,0 10 0,7-7 44,0 5-165,0 5 0,-7-11-62,0 6 182,10 5-148,2-8 1,3 8 121,-1-6-183,1 6 1,7-8 150,-1 10-98,1 0 0,0 0 1,0 0 11,-1 0 1,1-7-3,0 0 1,-7 0 14,-1 7 0,1 0 12,6 0 0,-6 0 16,-1 0-17,-9 0 5,15 0-5,-18 0 135,8 0-89,-1 0-24,-6 0-16,6 0 1,-9 0 1,0 2-6,0 5-51,0-4-11,0 6 59,0 1-95,0-8-61,0 8 124,0 0-55,0-8 0,0 10 36,0-4-307,-9-6 78,6 8 152,-6-1 0,1-4 79,1 10 1,-3-10 56,3 2 0,5-5 0,-18 8 0,8 2 0</inkml:trace>
  <inkml:trace contextRef="#ctx0" brushRef="#br0" timeOffset="2166">262 1394 8235,'-13'0'0,"-6"0"0,17 0 0,-8 0 0,10 0 0,0 0 0,10 0 0,2 0 211,10 0 0,-1-2-297,1-5 1,0 4 101,0-4 0,-1 5-186,1 2 1,0 0 0,0 0-671,0 0 626,-1 0 1,1 0-378,0 0 591,-10 0 0,7 0 0,-7 0 0</inkml:trace>
  <inkml:trace contextRef="#ctx0" brushRef="#br0" timeOffset="2733">915 371 7861,'0'-12'-923,"0"0"689,0 4 447,0 6-90,0-8 1,0 8 26,0-5-9,0 4-292,0-7 257,0 10 1,0 10 45,0 5-86,10 4 0,-8 3 0,5 0 122,-4-1-156,-3 1 1,0 7-1,0 3 87,0 1-19,0 4 1,7 6-1,0 3 100,-2 5-249,-3-5 0,-2 15 0,-2-8 192,-5 2-200,4-6 1,-14 4-1,8-9-115,-3-1 0,4-2 51,-6-4 20,9 4 0,-5-24-271,10 4 0,-7-11-229,0 5 454,0-10-304,7 4 451,0-9 0,0-19 0,0-5 0</inkml:trace>
  <inkml:trace contextRef="#ctx0" brushRef="#br0" timeOffset="3050">1154 414 8263,'0'-12'-1020,"0"0"599,0 5 638,-9 4-178,6-6 323,-6 9-261,9 0 0,0 9-26,0 6-65,9 4 0,-6 6 0,4 1 58,-5 3-118,-2 0 0,0 3 0,0 2 138,0-1-242,0 9 1,0-18-1,3 7 67,4 1-162,-5-8 1,8 7-176,-10-9 261,0 0 1,0-8 162,0 1 0,10-10 0,2 4 0</inkml:trace>
  <inkml:trace contextRef="#ctx0" brushRef="#br0" timeOffset="3500">1437 262 8263,'3'-15'-1574,"4"1"1202,-4 9 323,6-5 146,-9 1 48,10 6-22,-8-6-47,8 9 164,-10 0 19,0 0-100,0 9 0,0 3 1,0 10-48,0 0 0,0 0-47,0-1 1,0 1 91,0 0-109,0 9 0,0-6 1,0 6 165,0 1-193,0-8 1,0 14 0,0-6-149,0 2 180,0 2 1,0 5-54,0-4 0,0 4 1,0-5 11,0 5 0,0-5 40,0 1-47,0-1 0,0 5 0,0-2-54,0-3 51,0-9 0,0 4 1,0-9-19,0 0 1,0 0 5,0-1 1,0 1 26,0 0-233,0-10-24,0 7-216,0-16 293,0 16-552,0-16 64,0 6 458,0-9 1,2 0 192,6 0 0,-6-9 0,8-4 0</inkml:trace>
  <inkml:trace contextRef="#ctx0" brushRef="#br0" timeOffset="4858">2047 175 6668,'-12'-10'294,"0"8"27,5-6-309,4 6-51,-6 2 7,9 0 0,-3 0-39,-4 0-47,5 0 116,-8 0-39,10 10 43,0-8 0,-3 17-4,-4-4 0,5-3-4,-5 3 18,4-1 0,1 1-6,-6-1-4,6 1 1,-8-1 0,8-2-9,-5-2-8,4 7 1,-6-12-20,9 9 34,0-9-60,0 5 51,0-10 4,0 9 39,0-6-48,0 7 69,0-10-42,0 0 1,9 0-197,-6 0 151,16-10 1,-14 7-97,9-4 91,1 5-126,-3-8 0,7 8-26,-4-6 129,-5 6 0,6 0-118,-8-6 177,9 6 0,-15-8 0,17 10 0,-16 0 0,7-2 0,-10-5 0,9 4 185,-6-7-99,6 10 38,-9 0 450,0 0-503,-9 0-46,6 0 0,-9 0 51,5 0-68,4 0 24,-16 10 3,7 2 5,-10 10-26,0 0 1,8-3 0,2-2-63,2-2 61,-7-1 0,8 8 0,-8 0-59,2-1 55,10 1 1,-14-7 0,7-1 54,0 3 1,0 0-50,4-2 10,6 4 1,-10-14 2,5 9 2,4-9-22,-7 5-23,10-10 223,0 0-199,10-10 1,-5 8 6,9-5-3,-9-6 0,12 9 17,-9-11-61,8 10 0,-3-12 47,8 10 1,-6-3-283,-1 3 215,-9 5 0,15-8-188,-6 10 89,5-10-21,3 8 1,0-8 76,0 10-254,-10 0 242,7-9 106,-7 6 0,8-9 0,-6 5 0,6 4 0,-8-6 0</inkml:trace>
  <inkml:trace contextRef="#ctx0" brushRef="#br0" timeOffset="5041">2200 414 7214,'12'0'-76,"-3"0"-62,-9 10-188,0-8 220,0 18 0,0-15-10,0 9 61,0-9-150,0 14 0,0-7 205,0 10 0,-9-10 0,-3-2 0</inkml:trace>
  <inkml:trace contextRef="#ctx0" brushRef="#br0" timeOffset="5307">2069 545 8226,'-12'0'-331,"2"0"-134,10 0 241,-9 0 96,6 0 153,-7 0 93,10 0 0,0 2 38,0 6-121,0 4 0,0 2 0,0 1 131,0 2-151,0 12 0,0-3 1,0 8-25,0-2 1,0 6 118,0-1-168,0 4 1,0 2-1,0-1 5,0-6 0,0 3-148,0-10 0,0 7 105,0-7 1,0-7-269,0-8 183,0 1 0,0-1-205,0 1 386,0-10 0,0 4 0,0-9 0,0 0 0</inkml:trace>
  <inkml:trace contextRef="#ctx0" brushRef="#br0" timeOffset="5591">1917 893 8226,'-13'0'-1037,"1"0"622,5 0 207,5 0 480,-8 0 0,8 0-181,-6 0-38,6 0-25,-8 0 23,10 0 0,0 10 18,0 5 0,-7 11-35,0 3 1,-1 0-5,8-7 0,-2 7-55,-5 0 1,4 0 90,-4-7-204,-5 0 0,10 0 0,-6-1 57,6 1 0,2-7-295,0-1 364,0-9-311,0 14 1,2-16 322,6 4 0,4-14 0,9-5 0</inkml:trace>
  <inkml:trace contextRef="#ctx0" brushRef="#br0" timeOffset="5816">2265 828 8228,'-12'0'305,"2"0"-730,10 0 242,0 10-48,0 2 349,0 10-335,10-1 1,-5-6 75,9-1 0,1 1-153,7 7 1,-8-10-85,1-5 378,-1 5 0,8 0 0,0 10 0</inkml:trace>
  <inkml:trace contextRef="#ctx0" brushRef="#br0" timeOffset="6250">2635 197 8118,'-12'0'329,"2"-10"0,13 7-151,4-4-140,-4-5 1,16 7 0,-5-7 46,6 3 1,2-1-46,-1 3 1,1 4-51,0-4 0,0 4-389,-1 3 116,1 0 1,0 0-15,0 0 0,0 0-253,-1 0-72,-9 0 622,8 0 0,-18 10 0,8 2 0,-10 10 0</inkml:trace>
  <inkml:trace contextRef="#ctx0" brushRef="#br0" timeOffset="6540">2526 371 8139,'-12'0'-971,"3"0"1253,9 0 19,0 0-273,0 9 0,0 4-4,0 8 14,0-9 1,0 8-142,0-6 1,0 6 103,0 1 1,0-6 0,2-1-243,5 3 1,-4-4 15,4 1 0,-5-7 44,-2 8 1,0-8-247,0 8 214,0-11 213,0 6 0,0-10 0,0 0 0,10 10 0,2 2 0</inkml:trace>
  <inkml:trace contextRef="#ctx0" brushRef="#br0" timeOffset="6899">2548 501 7524,'0'-14'-74,"0"-1"204,0 11 0,7-9 129,1 6-184,-1 5 1,-7-10-146,0 4-29,10 6 33,2-17 1,2 16 0,1-6 37,2-1 1,-5 7-14,2-4 1,8-2-7,7 1 0,2-1 36,-1 1 1,-6 4-9,5-11 1,2 10-11,-2-2 1,8 4 0,-8 3 0,7-7-108,-7 0 118,0 0 0,-7 7 20,-1 0 64,-8 0 12,6 0-88,-17 0 309,8 9-223,-10-6 1,0 9-24,0-5 0,0-2-77,0 10 127,0-11-216,0 16 135,0-8 1,0 2-159,0 1 0,-2-8 18,-6 8-273,6-1 187,-8 8 0,8-3-25,-5-4 14,4 4 0,-9-14 84,5 9 131,4-9 0,-16 15 0,7-8 0</inkml:trace>
  <inkml:trace contextRef="#ctx0" brushRef="#br0" timeOffset="7207">2570 523 7184,'19'-2'782,"-4"-5"-746,4 4 0,-7-9 1,10 7 90,0-2-179,9-10 0,-4 12 0,9-7 57,3 2 0,-5 1-226,2 1 245,-9 6 1,11-8-239,-9 10 1,0-7 0,-7 0-569,0 2 469,0 3 114,-1 2 1,-8 2 198,-6 5 0,-14 5 0,-6 10 0</inkml:trace>
  <inkml:trace contextRef="#ctx0" brushRef="#br0" timeOffset="7424">2613 697 7273,'22'-2'76,"0"-5"0,0 2 1,2-7-239,5 2 1,-2-4-20,9 6 0,-2-1 111,2 1 1,3 6-235,-10-5 189,0 4 1,-7-4 0,-1 0 114,1 2 0,0 3 0,-10-8 0,-2-2 0</inkml:trace>
  <inkml:trace contextRef="#ctx0" brushRef="#br0" timeOffset="7900">2788 1 6534,'0'12'131,"0"7"1,0-4-18,0 4-66,0 3 0,0-1 39,0 1 1,0 7-11,0 0 0,0 10 1,0 0 9,0 9 1,0-2-57,0 5 0,0 5 0,0 2 1,0-3 21,0 3 0,0-2-8,0 2 0,0 3-6,0-11 0,0 4-8,0-4 0,0-4-15,0 5 1,0-14-26,0-8 1,0-3-2,0 3 1,0-12 1,0 5 1,0-5-8,0 5 1,0-8 45,0 1-329,0-10 12,0 4 244,0-9-463,0 0 328,-10 0-110,8 0 0,-8-2 287,10-5 0,-10-15 0,-2-12 0</inkml:trace>
  <inkml:trace contextRef="#ctx0" brushRef="#br0" timeOffset="8208">2679 850 7254,'0'-12'182,"-10"2"-62,8 10-70,-8 10 1,8-1 2,-6 6 1,6 4 3,-5-4 1,-3 7-3,3 7 0,-10-3-66,2 11 1,3-8 54,-2 7 1,-1-2-149,-7 2 49,1 5 0,6-17-166,0 5 0,8-4-205,-7-4-217,9 1 378,-5-10 265,10-2 0,0-10 0,20-10 0,4-2 0</inkml:trace>
  <inkml:trace contextRef="#ctx0" brushRef="#br0" timeOffset="8457">2809 981 6369,'12'0'1252,"-2"0"-564,-10 0-554,10 0 0,-5 7-64,9 0 1,1 10 60,7-2-174,-10 4 1,7-5 0,-2 1 34,10 2 1,-3 2-218,5 3 0,-5-8 30,-2 1 1,2-3-205,5 3 1,-5 2-365,5-10 763,-5 0 0,-2 3 0,0 2 0</inkml:trace>
  <inkml:trace contextRef="#ctx0" brushRef="#br0" timeOffset="9018">3463 327 8768,'0'-12'279,"0"2"1,2 10-286,5 0-9,5 0 0,10-2 1,0-3 70,0-2 1,0 0 88,-1 7-343,1 0 0,0 0 0,0 0 41,-1 0-18,11 0 0,-15 0 1,5 0-220,-3 0-271,0 0 427,3 0 79,0 0-329,-10 0 262,-2 0 0,-13 0 226,-4 0 0,5 0 0,-27 9 0,4 3 0</inkml:trace>
  <inkml:trace contextRef="#ctx0" brushRef="#br0" timeOffset="9282">3397 523 9014,'10'-12'185,"5"5"0,4 2-1,3-2 1,7 4-269,0-4 1,7 2 51,-7-2 0,10 5-109,-3-6 0,3 6 52,-3 2 0,3-3-340,-10-4 291,10 5 1,-15-8 0,5 10-667,-5 0 23,-2 0 194,0 0 587,-10 0 0,-3 0 0,-18 10 0,-3 2 0</inkml:trace>
  <inkml:trace contextRef="#ctx0" brushRef="#br0" timeOffset="9633">3659 480 6707,'-12'0'-60,"2"0"141,10 0 1074,0 0-1029,0 9 0,0-4 15,0 10-91,0-1 1,0 8 0,0 0 30,0 0 1,0 2-65,0 5 0,0 2 4,0 6 0,0 4-113,0-5 1,0 5-117,0 3 0,-7-3 126,-1-5 0,1-4-399,7-11 106,-10 11-218,8-8 311,-8-2 0,10-15 282,0-14 0,10-5 0,2-10 0,10 0 0</inkml:trace>
  <inkml:trace contextRef="#ctx0" brushRef="#br0" timeOffset="9891">4051 131 8163,'0'-22'-268,"-10"10"80,8-7 142,-8 17 290,10-8 0,0 12 50,0 6-274,0 4 0,7 9-79,0 1 0,8 0-325,-8 0 175,0-10 0,1 7-124,-1-4 0,3-3-44,-3 2 1,-5-6 376,6 6 0,-6-9 0,8 14 0,2-7 0</inkml:trace>
  <inkml:trace contextRef="#ctx0" brushRef="#br0" timeOffset="10090">4225 131 8163,'0'-12'-501,"-10"2"712,8 10 433,-8 0-562,0 0-444,8 0 183,-8 0 0,10 3 0,0 4-1,0 8-55,0-6 1,0 11 0,3-6-3,4 6 0,-5-6-3,6 1 1,-3-1 239,2 8 0,-5 0 0,8-1 0</inkml:trace>
  <inkml:trace contextRef="#ctx0" brushRef="#br0" timeOffset="10505">4268 697 7980,'-12'0'394,"0"0"411,5 0-181,5 0-431,-8 0-389,10 0 405,0 0 1,2-7-63,6 0 0,4 0-179,9 7 1,1-3 17,0-4 1,7 5-80,0-6 1,2 6 117,-1 2 1,-6 0-8,5 0 0,-5 0-137,-2 0-93,9 0 0,-7 0-311,5 0 123,-14 0-130,4 0-230,-16 0-295,6 0 604,-9 0 451,0 0 0,-9-10 0,-3-2 0</inkml:trace>
  <inkml:trace contextRef="#ctx0" brushRef="#br0" timeOffset="10881">5118 197 8199,'-10'-13'195,"8"1"369,-6 5-248,-4 5 0,7-8 238,-9 10-344,9 0-11,-14 0 1,16 2-266,-4 6 1,2 4 88,-2 10 0,4-1-158,-4 1 1,5 0-42,2 0 0,0 7-95,0 0 0,0 0-252,0-7 107,-10-1 0,8 1-735,-6 0 414,6 0 737,2-1 0,0 1 0,0-10 0,0-2 0</inkml:trace>
  <inkml:trace contextRef="#ctx0" brushRef="#br0" timeOffset="11315">5118 305 8199,'0'-12'-962,"0"3"1195,0-1 110,0 8-180,0-8-141,0 10 1,2 0 46,5 0 0,-2-7 8,10-1 1,-8 1-120,8 7 0,-1 0-181,8 0 0,0 0 159,-1 0 0,1 0 20,0 0 1,0 0-70,-1 0 0,-6 0 43,-1 0 117,1 0 0,0 0 57,-1 0 280,-9 0-227,14 0-54,-16 0-50,6 0-16,-9 10 14,0 2 1,0 2-2,0 1 0,0-8-14,0 8 1,0-8 19,0 8 29,0-1 0,-2 8 100,-5 0-77,4-1 1,-6 1-5,9 0-5,-10 9 0,7-4 0,-4 9-47,5 3 1,-5-3-8,-1 8 0,-1-5-39,1 11 1,6-1 91,-5 2-161,-5-5 0,9 2 1,-7-9 33,1-1 0,6 6-167,-4-15 1,5 0 44,2-7 1,0 0-454,0-1 190,0-9 1,0 0-187,0-4-171,0-6 771,0 8 0,0-20 0,0-2 0,0-10 0</inkml:trace>
  <inkml:trace contextRef="#ctx0" brushRef="#br0" timeOffset="11589">5161 632 8215,'-12'-12'605,"2"2"1,10 8-600,0-5 163,0 4 233,0-6-356,0 9 0,8 2 39,-1 5 0,10-4-169,-3 4 1,-1 3-36,1-3-165,1 10 1,6-12 119,1 9 1,-7-7-511,-1 8 674,1-10 0,6 14 0,1-7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7:59.0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196 44 8569,'12'-3'-780,"-4"-4"0,1 2 1218,-2-9-115,1 9-8,-8-5-95,0 10-50,0 0 1,-3 7-213,-4 1 0,5 9-26,-6-3 1,-4 8 77,-2 7 0,2-3-45,-3 11 1,3-8 49,-2 7 1,-6 0-263,6 8 0,-3-1 145,2 1 1,-2-8-193,10 1 0,-7-11-22,6 3 0,1-5-180,7-2 496,0-10 0,-10-2 0,-2-10 0</inkml:trace>
  <inkml:trace contextRef="#ctx0" brushRef="#br0" timeOffset="223">240 174 8127,'-12'0'-384,"2"0"606,10 0-269,0 10 0,0-5 158,0 9 0,10-6-170,4 6 0,6-2 149,1 3 1,4 2-179,4-10 0,-5 7 137,5-6 0,2 1-244,-2-1 1,0-6-128,-7 5 9,0-4 0,0 4 151,-1 0 1,-6 0-255,-1-7 416,-9 0 0,5 0 0,-10 10 0,0 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19:20.7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87 8475,'3'-14'0,"4"-1"0,-5 11 0,8-9-1101,-10 6 665,0 5 132,0-8 351,0 10 1,0 3 45,0 4 0,0-2-21,0 9-31,0 1 0,0 6 4,0 1 1,0 0-20,0 0 1,0-8-18,0 1 42,0-1 0,0 8-112,0 0 1,2-10 44,6-5-32,-6 5 25,8 0 4,-10 1 45,0-4 1,2-9-30,5 0 0,-4 0 1,9-9 6,-5-6 0,-4-4-6,4-3 0,-2 0 3,2 0 0,-5 1-2,6-1 1,1 0-13,-1 0 4,-1 0 1,-5 3-78,6 5 80,-6-6 0,8 15-34,-10-9 1,2 9 19,5-2 54,-4 4 0,9 3 69,-5 0-40,-4 0 0,13 3-60,-8 4 0,1-2 146,-1 9 0,-6-6-90,5 6 0,3 1 5,-3 6 0,3 1 37,-3 0 0,-4 0-44,4 0 1,-5 7-40,-2 0 1,3 2 37,4-2 1,-5-5-8,6 5 1,-6 3-4,-2-3 1,-2 2 0,-6-2 0,4-4-8,-11 4 1,8-5 33,-8-2-88,10-1 0,-14-1-51,5-6-78,4 6-201,-9-18 325,6 8 0,-1-10 18,-1 0 1,11-3-3,-4-4 1,6 2-8,2-9-1,0-1 12,0-7-1,0 1 0,0-1 2,0 0 0,2 10-2,6 5 0,-4-3 3,11 3-3,-1-10 1,8 14 0,0-4 0,0 5-47,0 2 1,-8 0 41,1 0 1,-1 0-222,8 0 211,0 0 1,-1 0-110,1 0 0,-7 2 25,-1 5 0,-6-4-128,6 4 1,-7-5-87,8-2 313,-10 10 0,14-7 0,-7 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0:11.20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1 131 8244,'0'-12'874,"0"2"-556,0 10 1,0-2 64,0-5-263,0 4 1,0-9 65,0 5-111,0 4 0,0-9 217,0 5-42,0 5 0,0-10-148,0 4-52,0 6-38,0-8 0,0 8 68,0-5 11,0 4 119,0-7-193,10 10 1,-8 3-109,5 4 0,-4-2 94,-3 10 0,2-1-8,5 8 0,-4 0-33,4-1 0,-4 4 28,-3 4 0,7-3-5,0 11 1,0-4 13,-7 4 0,0 11 48,0-4 1,8 4 113,-1-4 0,0 6-78,-7 1 0,0 7-5,0-7 1,0 5-19,0-13 0,0 6 3,0-13 0,0 10 33,0-3 0,0 3-141,0-17 0,0 1 74,0-9 1,0 8-90,0 0 0,7 0 36,1-7 0,-1 0-18,-7 0 1,0 2 43,0 5 1,0-12-13,0 5 0,0-5 1,0 4 0,0 1-6,0 0 1,0 0 49,0 0 1,0 7-31,0 0 0,0 0 48,0-8 1,0 4-21,0 4 0,0-5-38,0 5 0,0 2 10,0-2 1,7 0-66,0-7 1,1 0 28,-8 0 1,0-1-1,0 1-26,0 0 1,2 0 13,5 0-15,-4-1 1,6 1 17,-9 0 0,0 0 98,0-1-55,10 1 1,-7 0-28,4 0 0,-5 0-10,-2-1 29,0 1 1,0 0 11,0 0 22,0-1 0,0 1-26,0 0 1,0 0-13,0 0 0,0-1 39,0 1 1,0 0-14,0 0 1,0-1 36,0 1 0,3-2-96,4-6 0,-5 5-1,6-4 0,-6 4 12,-2 3 1,0-7 26,0-1 0,0 1-13,0 6 0,0 1 10,0 0 0,0-8-24,0 1 1,0 0 15,0 6 1,0-6-11,0-1 37,0 1 1,0 7-22,0-1 1,0-6-9,0-1 7,0 1 0,0 7 17,0 0 0,0-8-28,0 1 14,0-1 1,0 8-1,0 0 0,0-8 3,0 1 1,0-8-5,0 7 0,-2 1 23,-6 7 0,6-8-8,-5 1 1,4-8 13,3 8-35,0-1 0,0 8 1,0 0 0,0-8-2,0 1 1,0-1-1,0 8 0,0-8-16,0 1-8,0-1 0,0 8-32,0 0-16,0-10 41,0 8-66,0-8 93,0 0 1,0 0-85,0-5 46,0-5 28,0 8 0,0-7-20,0 4 20,0-5 1,0 10 28,0-4-62,10-6-101,-8 8 86,8-1 19,-10-6 1,0 9 16,0-5 4,0-4-11,0 6 3,0-9-93,0 10 251,0-8-4,0 8-64,0-10 807,0 0-989,10 0 34,-8 0 0,10-7 96,-5 0 122,-4-1-97,16 8-48,-7-9 0,10 6 99,0-4 1,0-3-39,-1 3 1,1-3-31,0 3 1,-5 5 45,5-6 0,-5-1 103,12 1 1,-5-6-154,-2 7 0,-1-3 0,1 3 1,0 4 17,0-4 1,2-3-5,5 3 1,-5-3-17,5 3 1,-5 5 35,-2-6 1,0 6-9,0 2 1,-1-7 2,1 0 0,0-1-17,0 8 1,0-2-5,-1-5 0,1 4 6,0-4 1,0 4 30,-1 3 1,1-7-17,0 0 0,0 0-16,0 7 1,7 0 11,0 0 0,0 0-24,-8 0 1,4-8 19,4 1 0,-5 0 23,5 7 1,-5 0-32,-2 0 1,2 0-4,5 0 1,-5 0-33,5 0 0,-4 0 40,-4 0 1,1 0 44,0 0 1,0 0-45,-1 0 0,1 0-48,0 0 0,0 0 42,0 0 1,-1 0 126,1 0 0,0 0-127,0 0 0,-1 0 2,1 0 1,0 2 9,0 6 1,0-6 1,-1 5 0,1-4-17,0-3 1,0 0-1,-1 0 39,1 0-95,0 0 0,7 0 64,0 0 1,0 0-39,-7 0 0,7 0 0,0 0-130,-2 0 151,6 0 1,-8 0 3,4 0 1,2 0-1,-2 0 1,3 0-68,-3 0 1,-5 0 44,5 0 1,-5 0 57,-2 0 0,2 0-51,5 0 1,-5 0 82,5 0 0,-5 0-51,-2 0 1,0 0 4,0 0 1,0 0-33,-1 0 1,-6 0 18,-1 0 1,1 0-22,7 0 0,-1 0 20,1 0 0,0 0-30,0 0 0,0 0 23,-1 0 0,1 0-44,0 0 0,0 0 0,-1 0 147,1 0-109,0 0 0,2 0-9,5 0 0,-5 0 0,5 0 0,-4 0 56,-4 0 0,1-8-46,0 1 1,7 0 0,0 7 1,0 0 3,-7 0 0,7 0 3,0 0 1,0 0-6,-7 0 1,7 0 0,0-2 8,-3-6 6,8 6 0,-9-8 13,4 10 0,2 0-10,-2 0 0,2 0-67,-1 0 0,-6 0-9,5 0 1,2-2 56,-2-6 0,8 6 44,-8-5 1,2 4 0,-4 3 34,2 0-70,9-9 1,-6 6 0,4-4-40,-7 5 41,5 2 1,-7-3-75,9-4 1,-7 5 66,7-6 0,-9 6-31,2 2 0,-2 0 0,-1 0 14,3 0 2,0 0 1,-7 0 1,0 0 0,0-3 4,-1-4 1,1 5 21,0-6 1,0 6 4,-1 2 1,1 0-98,0 0 0,0 0 76,0 0-6,-1 0 1,1 0-3,0 0 1,-8 0 44,1 0 1,-1 0-40,8 0 1,-7 0 2,-1 0 0,1-2-20,7-6 1,-8 6-18,1-5 30,-1 4 0,8 3 10,0 0 1,-8 0-44,1 0 1,-1 0 21,8 0 45,0 0 1,-8 0-64,1 0 0,-1-2-2,8-5 35,0 4 0,-8-6 0,1 9 0,-1 0 1,8 0 1,-7 0-14,-1 0 9,1 0 0,7 0-22,-1 0-78,1 0 101,0 0 1,0 0-3,-1 0 1,-6-8 16,-1 1-20,1 0 0,-1 7 31,1 0 0,-8 0-29,8 0 0,-8 0 14,8 0 0,-8 0-7,7 0 8,-9-10-5,15 8 1,-16-8-10,11 10 0,-10 0 5,14 0-2,-17 0 0,15-2 2,-9-6 13,9 6 1,-13-8-11,11 10-26,-10 0-5,14 0-3,-7 0-99,10 0 121,0 0 1,0 0-33,-1 0 1,-6 0 2,-1 0-36,-9 0 22,15 0 6,-8 0-27,9 0 0,-6 0 0,-3 3-61,-2 4-32,-3-5-32,-7 8-344,10-10 227,-8 0-899,8 0 506,-10 0-643,0 0 1351,0 10 0,0-8 0,0 8 0</inkml:trace>
  <inkml:trace contextRef="#ctx0" brushRef="#br1" timeOffset="550">5837 2744 7752,'22'0'-127,"-8"0"202,1 0 0,-1 0-92,8 0 0,0 0 63,0 0 0,-1 8-95,1-1 1,0 3 69,0-3 1,2-2 0,3 7 23,2-3-32,0 8 1,-8-12 26,1 10 1,0-8 2,0 7 1,-8-9 6,1 3 214,-10 4 0,4-8-125,-9 11 0,0-8-24,0 8 1,-2-3-26,-5 2 0,2 6-1,-10-6 1,3 6-68,-2 1 1,-6 1-9,6 0 1,-6 0 62,-1 0 1,-3-1-16,-6 1 1,6 7-142,-5 0 1,5 0 76,2-7 1,0 0-205,1-1 0,6 1-15,1 0 1,2-7-162,-3-1 1,3-9-388,5 2-353,4-4 1122,-6-3 0,18-20 0,3-4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0:13.7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22 7521,'0'-12'453,"0"3"-536,0 9 589,0 0-467,0 9 1,0 3-14,0 10 0,0 0-131,0 0 1,7-1 169,0 1 1,1 0-162,-8 0 1,0 2 120,0 5 1,0-5-23,0 5 1,0-5-337,0-2 1,0 0-69,0 0 1,0 0-391,0-1 484,0 11 307,0-8 0,0 7 0,0-9 0</inkml:trace>
  <inkml:trace contextRef="#ctx0" brushRef="#br0" timeOffset="291">44 959 8559,'0'12'-410,"-9"-2"-223,6-1 510,-6-6 0,9 9 71,0-5 352,0-5 36,0 8-276,0 0 1,0-5 58,0 9-79,0-9 0,0 14 29,0-4 0,0-3-144,0 2 0,2-6 100,5 6 1,-4 1-219,4 7 0,-5-1 28,-2 1 0,3 0-101,4 0 0,-4 7 96,4 0 0,-5 0-125,-2-7 1,0 2 294,0 5 0,0-5 0,10 17 0,2-7 0</inkml:trace>
  <inkml:trace contextRef="#ctx0" brushRef="#br0" timeOffset="608">110 2004 6574,'0'12'389,"0"-2"0,0-8-322,0 5 1,0-2 19,0 10 0,0-8-4,0 8 0,0-8-167,0 7 1,0 1 106,0 7 0,0-8-117,0 1 1,0 7-20,0 7 1,0 0 124,0-8 1,0 8-261,0 0 0,0 8 52,0-8 0,0 9 196,0-1 0,0 4 0,0 2 0</inkml:trace>
  <inkml:trace contextRef="#ctx0" brushRef="#br0" timeOffset="967">197 2984 6305,'-12'10'436,"2"-8"-55,10 8-340,0-10 1,0 2 193,0 5-130,0-4-102,0 7 148,0-1-356,0 3 251,0 10 0,0 0-141,0 0 0,0-1-36,0 1 1,0 0-100,0 0 1,0 0-324,0-1 553,0 11 0,10-8 0,2 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0:36.4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1395 7971,'0'-22'-838,"0"7"647,0 1 297,10 9-163,-8-14 1,8 14 212,-10-10-363,0 10 313,10-4-122,-8 9 77,8 0 111,-10 0-28,0 0-136,0 9 1,0-4 29,0 10 0,0-8-54,0 8 88,0-1-95,0 8 68,-10 0 2,8-10-54,-18 7 4,18-16-1,-18 6 35,18-9-73,-8 0 50,1 0 1,6-2-26,-4-5 0,5 2 16,2-10 1,0 8-4,0-8 1,0 8 50,0-7 10,0-1-55,9-7 0,-4 3 1,10 4 0,-8 3 0,7 5 15,-9 5-28,15-8 1,-16 10 16,11 0 0,-8 0 161,8 0-118,-10 0 0,4 2 62,-9 6-53,0 4 1,0 10 10,0-1 7,0 1 0,0 0-38,0 0 1,0-8-35,0 1 0,-2-3 35,-5 2 0,4-2-63,-4-4 67,-5-6-1,9 17-82,-16-16 0,14 7 60,-9-10 0,6 0-152,-6 0 1,9-10 132,-2-5 0,2 3-82,-2-2 0,4-1 67,-4-7 0,5 8-27,2-1 13,0 1 1,0-8-1,0 0 0,0 8 11,0-1 0,7 8-10,0-7 54,10 9 1,-7-7-54,4 4 47,6 6 0,-16-8-38,11 10 199,-10 0-58,14 0 20,-16 0 15,6 0 46,-9 0-261,0 0 156,0 10-385,0-8 252,0 8 0,-2-8-519,-5 6-207,4-6-206,-7 8 964,10-10 0,-9 0 0,-3 0 0</inkml:trace>
  <inkml:trace contextRef="#ctx0" brushRef="#br0" timeOffset="816">850 829 8446,'-15'0'-2265,"1"0"2791,9 0 1,-7 0-17,5 0-157,4 0-953,-6 0 263,9 0 592,0-10-121,0 7-1,9-16-124,3 7 1,3 0-5,-1 5 1,-6-3-158,6 3 250,-9-1-161,14 8 0,-14 0 107,10 0-143,-10 0 105,4 10 1,-2-5 17,1 9-22,-1 1 0,-7-1 6,0 1 0,0-8 25,0 8 1,0-8-12,0 8 67,0-11-72,-10 16 1,5-18-48,-9 5 17,9-4-9,-14-3 9,7 0 1,-3 0 21,1 0-18,9 0 3,-15 0-251,18 0 230,-8-10-1,10-2 20,0-10 7,0 1 1,8 6 0,-1 0 0,7 8 11,-6-7 27,9 9-43,-5-15 21,9 18-14,1-8 1,-7 10 146,-1 0-72,-9 0 1,7 3 11,-5 4 1,-4-2 35,4 9 1,-4-6-39,-3 6-66,0 1 0,-8 7 29,1-1 0,-3-6-69,3-1 0,2-6 65,-9 6 0,6-7-57,-6 8 1,7-10 39,-8 2 0,8-5-4,-8-2 0,8 8-37,-7-1 0,6 0-3,-6-7 0,7-2-195,-8-6 1,10 4 130,-2-11 0,5 1-167,2-8 1,0 7 59,0 1 0,0-1-96,0-6 1,0-1 144,0 0 1,9 0 136,6 0 0,4 1 0,3-1 0,0 0 0</inkml:trace>
  <inkml:trace contextRef="#ctx0" brushRef="#br0" timeOffset="1632">1460 393 7612,'-12'0'-77,"2"0"1,7 0 142,-4 0-229,5 0 166,-8 0 123,10 0-36,10 0-113,2 0 52,10 0-49,-1 0 20,1 0 53,0 0 6,-10 0 0,5 2-35,-10 6 1,0-4-17,-7 11 0,0-8 27,0 8 42,0-10 1,-2 12-20,-5-10-29,4 10 0,-9-15 2,5 5 0,2 3 27,-9-3-9,9 1-17,-15-8 1,18-3-65,-5-4 1,-3 2 61,3-9 0,0 6-172,7-6 1,0 7-8,0-8 125,0 1 1,0-8 25,0 0 1,0 7-31,0 1 29,9-1 1,3-4-12,10 5 1,0-3 27,0 9 0,-1 1-29,1 7 21,0 0 0,0 0 17,0 0 0,-1 0 29,1 0 121,-10 0-75,8 10 0,-18 2-17,5 10 1,-4-8-49,-3 1 0,0-1 70,0 8-50,-10 0 1,-2 0-87,-10-1 0,8-6 25,-1-1-25,1-9-44,-8 15 22,0-18 0,8 8-471,-1-10 161,10 0 66,-14-10 0,16-2 60,-4-10 1,5 0-43,2 1 1,0-1 276,0 0 0,9-9 0,3-3 0</inkml:trace>
  <inkml:trace contextRef="#ctx0" brushRef="#br0" timeOffset="2367">2178 110 7375,'-12'0'-257,"0"0"352,5 0-121,4 0 145,-6-10-4,9 8 166,0-8-182,9 0-88,3-2 50,10 0 0,0 0-149,0 5 0,-8 4 48,1-4-7,-10 5 99,14 2-34,-17 0-42,18 9 0,-18 4 26,5 8 0,-4-6-14,-3-1 21,-10 1 0,1 7 54,-6-1 0,-4-8 0,14 3 4,-10-8 1,8-1-7,-7-7 9,9 0-106,-15 0 65,8 0 1,0-2-51,5-6 1,4 3 73,3-9-121,0-1 71,0-6-15,0-1 1,3 3 0,4 4 1,-2-2-5,9 10 0,-6-3-83,6 3 0,-6 4 87,6-4 1,-7 5-25,8 2-5,-10 0 329,14 0-224,-17 0-22,8 9 1,-10 4-31,0 8 1,0-6 10,0-1 0,-7-6 50,0 6 0,-8-7-37,8 8 1,-3-8 44,3 8 0,2-10 4,-9 2-282,9-5 159,-15-2 0,15 0-274,-9 0 157,9 0-85,-5-9 1,10-4-175,0-8 329,0-1 0,3 3-590,4 4 674,-4-4 0,16 7 0,-7-10 0</inkml:trace>
  <inkml:trace contextRef="#ctx0" brushRef="#br0" timeOffset="3008">1612 393 7180,'-12'-12'-316,"2"0"518,10 5-47,0 4-76,0-16 1,0 14 14,0-10 1,0 8-41,0-7-28,0 9 0,8-7-141,-1 4 168,10 6 0,-12-8-149,9 10 1,-7 0 131,8 0 32,-10 0 0,4 3-65,-9 4 0,0-2 19,0 9-25,0 1 0,0 7 5,0-1 1,0-6 2,0-1 34,0 1 36,-9 7-60,6 0 12,-16-1 1,14-9 14,-9-4-9,9-6 1,-7-2-31,4 0-1,6 0-43,-8 0 68,10-10-43,0-2 26,0-9-49,0-1 34,0 0 1,0 7 0,0 1 1,3 9 3,4-2 0,-5 2 0,6-2 0,-6 4 0,0-6 0,6 9-123,-6 0 0,8 2 115,-10 5 0,0-2-138,0 10 1,0-8-99,0 7-358,0-9 418,0 15 1,0-16 183,0 11 0,0-10 0,0 5 0</inkml:trace>
  <inkml:trace contextRef="#ctx0" brushRef="#br0" timeOffset="3317">2287 132 7528,'-12'0'-946,"2"0"1388,1-10-186,6 8-512,-6-8 231,9 10 0,0-3-278,0-4 164,0 5-320,0-8 459,0 10 0,0-10 0,0-2 0</inkml:trace>
  <inkml:trace contextRef="#ctx0" brushRef="#br0" timeOffset="3448">2287 88 6280,'0'-22'0</inkml:trace>
  <inkml:trace contextRef="#ctx0" brushRef="#br0" timeOffset="3691">2244 66 6829,'0'-12'255,"0"3"-221,0 9 1,0-3-103,0-4 136,0 4-255,0-6 126,0 9-940,0 0 1001,0-10 0,0 8 0,0-8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1:48.9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1395 7971,'0'-22'-838,"0"7"647,0 1 297,10 9-163,-8-14 1,8 14 212,-10-10-363,0 10 313,10-4-122,-8 9 77,8 0 111,-10 0-28,0 0-136,0 9 1,0-4 29,0 10 0,0-8-54,0 8 88,0-1-95,0 8 68,-10 0 2,8-10-54,-18 7 4,18-16-1,-18 6 35,18-9-73,-8 0 50,1 0 1,6-2-26,-4-5 0,5 2 16,2-10 1,0 8-4,0-8 1,0 8 50,0-7 10,0-1-55,9-7 0,-4 3 1,10 4 0,-8 3 0,7 5 15,-9 5-28,15-8 1,-16 10 16,11 0 0,-8 0 161,8 0-118,-10 0 0,4 2 62,-9 6-53,0 4 1,0 10 10,0-1 7,0 1 0,0 0-38,0 0 1,0-8-35,0 1 0,-2-3 35,-5 2 0,4-2-63,-4-4 67,-5-6-1,9 17-82,-16-16 0,14 7 60,-9-10 0,6 0-152,-6 0 1,9-10 132,-2-5 0,2 3-82,-2-2 0,4-1 67,-4-7 0,5 8-27,2-1 13,0 1 1,0-8-1,0 0 0,0 8 11,0-1 0,7 8-10,0-7 54,10 9 1,-7-7-54,4 4 47,6 6 0,-16-8-38,11 10 199,-10 0-58,14 0 20,-16 0 15,6 0 46,-9 0-261,0 0 156,0 10-385,0-8 252,0 8 0,-2-8-519,-5 6-207,4-6-206,-7 8 964,10-10 0,-9 0 0,-3 0 0</inkml:trace>
  <inkml:trace contextRef="#ctx0" brushRef="#br0" timeOffset="1">850 829 8446,'-15'0'-2265,"1"0"2791,9 0 1,-7 0-17,5 0-157,4 0-953,-6 0 263,9 0 592,0-10-121,0 7-1,9-16-124,3 7 1,3 0-5,-1 5 1,-6-3-158,6 3 250,-9-1-161,14 8 0,-14 0 107,10 0-143,-10 0 105,4 10 1,-2-5 17,1 9-22,-1 1 0,-7-1 6,0 1 0,0-8 25,0 8 1,0-8-12,0 8 67,0-11-72,-10 16 1,5-18-48,-9 5 17,9-4-9,-14-3 9,7 0 1,-3 0 21,1 0-18,9 0 3,-15 0-251,18 0 230,-8-10-1,10-2 20,0-10 7,0 1 1,8 6 0,-1 0 0,7 8 11,-6-7 27,9 9-43,-5-15 21,9 18-14,1-8 1,-7 10 146,-1 0-72,-9 0 1,7 3 11,-5 4 1,-4-2 35,4 9 1,-4-6-39,-3 6-66,0 1 0,-8 7 29,1-1 0,-3-6-69,3-1 0,2-6 65,-9 6 0,6-7-57,-6 8 1,7-10 39,-8 2 0,8-5-4,-8-2 0,8 8-37,-7-1 0,6 0-3,-6-7 0,7-2-195,-8-6 1,10 4 130,-2-11 0,5 1-167,2-8 1,0 7 59,0 1 0,0-1-96,0-6 1,0-1 144,0 0 1,9 0 136,6 0 0,4 1 0,3-1 0,0 0 0</inkml:trace>
  <inkml:trace contextRef="#ctx0" brushRef="#br0" timeOffset="2">1460 393 7612,'-12'0'-77,"2"0"1,7 0 142,-4 0-229,5 0 166,-8 0 123,10 0-36,10 0-113,2 0 52,10 0-49,-1 0 20,1 0 53,0 0 6,-10 0 0,5 2-35,-10 6 1,0-4-17,-7 11 0,0-8 27,0 8 42,0-10 1,-2 12-20,-5-10-29,4 10 0,-9-15 2,5 5 0,2 3 27,-9-3-9,9 1-17,-15-8 1,18-3-65,-5-4 1,-3 2 61,3-9 0,0 6-172,7-6 1,0 7-8,0-8 125,0 1 1,0-8 25,0 0 1,0 7-31,0 1 29,9-1 1,3-4-12,10 5 1,0-3 27,0 9 0,-1 1-29,1 7 21,0 0 0,0 0 17,0 0 0,-1 0 29,1 0 121,-10 0-75,8 10 0,-18 2-17,5 10 1,-4-8-49,-3 1 0,0-1 70,0 8-50,-10 0 1,-2 0-87,-10-1 0,8-6 25,-1-1-25,1-9-44,-8 15 22,0-18 0,8 8-471,-1-10 161,10 0 66,-14-10 0,16-2 60,-4-10 1,5 0-43,2 1 1,0-1 276,0 0 0,9-9 0,3-3 0</inkml:trace>
  <inkml:trace contextRef="#ctx0" brushRef="#br0" timeOffset="3">2178 110 7375,'-12'0'-257,"0"0"352,5 0-121,4 0 145,-6-10-4,9 8 166,0-8-182,9 0-88,3-2 50,10 0 0,0 0-149,0 5 0,-8 4 48,1-4-7,-10 5 99,14 2-34,-17 0-42,18 9 0,-18 4 26,5 8 0,-4-6-14,-3-1 21,-10 1 0,1 7 54,-6-1 0,-4-8 0,14 3 4,-10-8 1,8-1-7,-7-7 9,9 0-106,-15 0 65,8 0 1,0-2-51,5-6 1,4 3 73,3-9-121,0-1 71,0-6-15,0-1 1,3 3 0,4 4 1,-2-2-5,9 10 0,-6-3-83,6 3 0,-6 4 87,6-4 1,-7 5-25,8 2-5,-10 0 329,14 0-224,-17 0-22,8 9 1,-10 4-31,0 8 1,0-6 10,0-1 0,-7-6 50,0 6 0,-8-7-37,8 8 1,-3-8 44,3 8 0,2-10 4,-9 2-282,9-5 159,-15-2 0,15 0-274,-9 0 157,9 0-85,-5-9 1,10-4-175,0-8 329,0-1 0,3 3-590,4 4 674,-4-4 0,16 7 0,-7-10 0</inkml:trace>
  <inkml:trace contextRef="#ctx0" brushRef="#br0" timeOffset="4">1612 393 7180,'-12'-12'-316,"2"0"518,10 5-47,0 4-76,0-16 1,0 14 14,0-10 1,0 8-41,0-7-28,0 9 0,8-7-141,-1 4 168,10 6 0,-12-8-149,9 10 1,-7 0 131,8 0 32,-10 0 0,4 3-65,-9 4 0,0-2 19,0 9-25,0 1 0,0 7 5,0-1 1,0-6 2,0-1 34,0 1 36,-9 7-60,6 0 12,-16-1 1,14-9 14,-9-4-9,9-6 1,-7-2-31,4 0-1,6 0-43,-8 0 68,10-10-43,0-2 26,0-9-49,0-1 34,0 0 1,0 7 0,0 1 1,3 9 3,4-2 0,-5 2 0,6-2 0,-6 4 0,0-6 0,6 9-123,-6 0 0,8 2 115,-10 5 0,0-2-138,0 10 1,0-8-99,0 7-358,0-9 418,0 15 1,0-16 183,0 11 0,0-10 0,0 5 0</inkml:trace>
  <inkml:trace contextRef="#ctx0" brushRef="#br0" timeOffset="5">2287 132 7528,'-12'0'-946,"2"0"1388,1-10-186,6 8-512,-6-8 231,9 10 0,0-3-278,0-4 164,0 5-320,0-8 459,0 10 0,0-10 0,0-2 0</inkml:trace>
  <inkml:trace contextRef="#ctx0" brushRef="#br0" timeOffset="6">2287 88 6280,'0'-22'0</inkml:trace>
  <inkml:trace contextRef="#ctx0" brushRef="#br0" timeOffset="7">2244 66 6829,'0'-12'255,"0"3"-221,0 9 1,0-3-103,0-4 136,0 4-255,0-6 126,0 9-940,0 0 1001,0-10 0,0 8 0,0-8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1:48.893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784 197 8569,'12'-3'-780,"-4"-4"0,1 2 1218,-2-9-115,1 9-8,-8-5-95,0 10-50,0 0 1,-3 7-213,-4 1 0,5 9-26,-6-3 1,-4 8 77,-2 7 0,2-3-45,-3 11 1,3-8 49,-2 7 1,-6 0-263,6 8 0,-3-1 145,2 1 1,-2-8-193,10 1 0,-7-11-22,6 3 0,1-5-180,7-2 496,0-10 0,-10-2 0,-2-10 0</inkml:trace>
  <inkml:trace contextRef="#ctx0" brushRef="#br0" timeOffset="1">828 327 8127,'-12'0'-384,"2"0"606,10 0-269,0 10 0,0-5 158,0 9 0,10-6-170,4 6 0,6-2 149,1 3 1,4 2-179,4-10 0,-5 7 137,5-6 0,2 1-244,-2-1 1,0-6-128,-7 5 9,0-4 0,0 4 151,-1 0 1,-6 0-255,-1-7 416,-9 0 0,5 0 0,-10 10 0,0 2 0</inkml:trace>
  <inkml:trace contextRef="#ctx0" brushRef="#br0" timeOffset="2">0 893 8475,'3'-14'0,"4"-1"0,-5 11 0,8-9-1101,-10 6 665,0 5 132,0-8 351,0 10 1,0 3 45,0 4 0,0-2-21,0 9-31,0 1 0,0 6 4,0 1 1,0 0-20,0 0 1,0-8-18,0 1 42,0-1 0,0 8-112,0 0 1,2-10 44,6-5-32,-6 5 25,8 0 4,-10 1 45,0-4 1,2-9-30,5 0 0,-4 0 1,9-9 6,-5-6 0,-4-4-6,4-3 0,-2 0 3,2 0 0,-5 1-2,6-1 1,1 0-13,-1 0 4,-1 0 1,-5 3-78,6 5 80,-6-6 0,8 15-34,-10-9 1,2 9 19,5-2 54,-4 4 0,9 3 69,-5 0-40,-4 0 0,13 3-60,-8 4 0,1-2 146,-1 9 0,-6-6-90,5 6 0,3 1 5,-3 6 0,3 1 37,-3 0 0,-4 0-44,4 0 1,-5 7-40,-2 0 1,3 2 37,4-2 1,-5-5-8,6 5 1,-6 3-4,-2-3 1,-2 2 0,-6-2 0,4-4-8,-11 4 1,8-5 33,-8-2-88,10-1 0,-14-1-51,5-6-78,4 6-201,-9-18 325,6 8 0,-1-10 18,-1 0 1,11-3-3,-4-4 1,6 2-8,2-9-1,0-1 12,0-7-1,0 1 0,0-1 2,0 0 0,2 10-2,6 5 0,-4-3 3,11 3-3,-1-10 1,8 14 0,0-4 0,0 5-47,0 2 1,-8 0 41,1 0 1,-1 0-222,8 0 211,0 0 1,-1 0-110,1 0 0,-7 2 25,-1 5 0,-6-4-128,6 4 1,-7-5-87,8-2 313,-10 10 0,14-7 0,-7 6 0</inkml:trace>
  <inkml:trace contextRef="#ctx0" brushRef="#br1" timeOffset="3">805 436 8244,'0'-12'874,"0"2"-556,0 10 1,0-2 64,0-5-263,0 4 1,0-9 65,0 5-111,0 4 0,0-9 217,0 5-42,0 5 0,0-10-148,0 4-52,0 6-38,0-8 0,0 8 68,0-5 11,0 4 119,0-7-193,10 10 1,-8 3-109,5 4 0,-4-2 94,-3 10 0,2-1-8,5 8 0,-4 0-33,4-1 0,-4 4 28,-3 4 0,7-3-5,0 11 1,0-4 13,-7 4 0,0 11 48,0-4 1,8 4 113,-1-4 0,0 6-78,-7 1 0,0 7-5,0-7 1,0 5-19,0-13 0,0 6 3,0-13 0,0 10 33,0-3 0,0 3-141,0-17 0,0 1 74,0-9 1,0 8-90,0 0 0,7 0 36,1-7 0,-1 0-18,-7 0 1,0 2 43,0 5 1,0-12-13,0 5 0,0-5 1,0 4 0,0 1-6,0 0 1,0 0 49,0 0 1,0 7-31,0 0 0,0 0 48,0-8 1,0 4-21,0 4 0,0-5-38,0 5 0,0 2 10,0-2 1,7 0-66,0-7 1,1 0 28,-8 0 1,0-1-1,0 1-26,0 0 1,2 0 13,5 0-15,-4-1 1,6 1 17,-9 0 0,0 0 98,0-1-55,10 1 1,-7 0-28,4 0 0,-5 0-10,-2-1 29,0 1 1,0 0 11,0 0 22,0-1 0,0 1-26,0 0 1,0 0-13,0 0 0,0-1 39,0 1 1,0 0-14,0 0 1,0-1 36,0 1 0,3-2-96,4-6 0,-5 5-1,6-4 0,-6 4 12,-2 3 1,0-7 26,0-1 0,0 1-13,0 6 0,0 1 10,0 0 0,0-8-24,0 1 1,0 0 15,0 6 1,0-6-11,0-1 37,0 1 1,0 7-22,0-1 1,0-6-9,0-1 7,0 1 0,0 7 17,0 0 0,0-8-28,0 1 14,0-1 1,0 8-1,0 0 0,0-8 3,0 1 1,0-8-5,0 7 0,-2 1 23,-6 7 0,6-8-8,-5 1 1,4-8 13,3 8-35,0-1 0,0 8 1,0 0 0,0-8-2,0 1 1,0-1-1,0 8 0,0-8-16,0 1-8,0-1 0,0 8-32,0 0-16,0-10 41,0 8-66,0-8 93,0 0 1,0 0-85,0-5 46,0-5 28,0 8 0,0-7-20,0 4 20,0-5 1,0 10 28,0-4-62,10-6-101,-8 8 86,8-1 19,-10-6 1,0 9 16,0-5 4,0-4-11,0 6 3,0-9-93,0 10 251,0-8-4,0 8-64,0-10 807,0 0-989,10 0 34,-8 0 0,10-7 96,-5 0 122,-4-1-97,16 8-48,-7-9 0,10 6 99,0-4 1,0-3-39,-1 3 1,1-3-31,0 3 1,-5 5 45,5-6 0,-5-1 103,12 1 1,-5-6-154,-2 7 0,-1-3 0,1 3 1,0 4 17,0-4 1,2-3-5,5 3 1,-5-3-17,5 3 1,-5 5 35,-2-6 1,0 6-9,0 2 1,-1-7 2,1 0 0,0-1-17,0 8 1,0-2-5,-1-5 0,1 4 6,0-4 1,0 4 30,-1 3 1,1-7-17,0 0 0,0 0-16,0 7 1,7 0 11,0 0 0,0 0-24,-8 0 1,4-8 19,4 1 0,-5 0 23,5 7 1,-5 0-32,-2 0 1,2 0-4,5 0 1,-5 0-33,5 0 0,-4 0 40,-4 0 1,1 0 44,0 0 1,0 0-45,-1 0 0,1 0-48,0 0 0,0 0 42,0 0 1,-1 0 126,1 0 0,0 0-127,0 0 0,-1 0 2,1 0 1,0 2 9,0 6 1,0-6 1,-1 5 0,1-4-17,0-3 1,0 0-1,-1 0 39,1 0-95,0 0 0,7 0 64,0 0 1,0 0-39,-7 0 0,7 0 0,0 0-130,-2 0 151,6 0 1,-8 0 3,4 0 1,2 0-1,-2 0 1,3 0-68,-3 0 1,-5 0 44,5 0 1,-5 0 57,-2 0 0,2 0-51,5 0 1,-5 0 82,5 0 0,-5 0-51,-2 0 1,0 0 4,0 0 1,0 0-33,-1 0 1,-6 0 18,-1 0 1,1 0-22,7 0 0,-1 0 20,1 0 0,0 0-30,0 0 0,0 0 23,-1 0 0,1 0-44,0 0 0,0 0 0,-1 0 147,1 0-109,0 0 0,2 0-9,5 0 0,-5 0 0,5 0 0,-4 0 56,-4 0 0,1-8-46,0 1 1,7 0 0,0 7 1,0 0 3,-7 0 0,7 0 3,0 0 1,0 0-6,-7 0 1,7 0 0,0-2 8,-3-6 6,8 6 0,-9-8 13,4 10 0,2 0-10,-2 0 0,2 0-67,-1 0 0,-6 0-9,5 0 1,2-2 56,-2-6 0,8 6 44,-8-5 1,2 4 0,-4 3 34,2 0-70,9-9 1,-6 6 0,4-4-40,-7 5 41,5 2 1,-7-3-75,9-4 1,-7 5 66,7-6 0,-9 6-31,2 2 0,-2 0 0,-1 0 14,3 0 2,0 0 1,-7 0 1,0 0 0,0-3 4,-1-4 1,1 5 21,0-6 1,0 6 4,-1 2 1,1 0-98,0 0 0,0 0 76,0 0-6,-1 0 1,1 0-3,0 0 1,-8 0 44,1 0 1,-1 0-40,8 0 1,-7 0 2,-1 0 0,1-2-20,7-6 1,-8 6-18,1-5 30,-1 4 0,8 3 10,0 0 1,-8 0-44,1 0 1,-1 0 21,8 0 45,0 0 1,-8 0-64,1 0 0,-1-2-2,8-5 35,0 4 0,-8-6 0,1 9 0,-1 0 1,8 0 1,-7 0-14,-1 0 9,1 0 0,7 0-22,-1 0-78,1 0 101,0 0 1,0 0-3,-1 0 1,-6-8 16,-1 1-20,1 0 0,-1 7 31,1 0 0,-8 0-29,8 0 0,-8 0 14,8 0 0,-8 0-7,7 0 8,-9-10-5,15 8 1,-16-8-10,11 10 0,-10 0 5,14 0-2,-17 0 0,15-2 2,-9-6 13,9 6 1,-13-8-11,11 10-26,-10 0-5,14 0-3,-7 0-99,10 0 121,0 0 1,0 0-33,-1 0 1,-6 0 2,-1 0-36,-9 0 22,15 0 6,-8 0-27,9 0 0,-6 0 0,-3 3-61,-2 4-32,-3-5-32,-7 8-344,10-10 227,-8 0-899,8 0 506,-10 0-643,0 0 1351,0 10 0,0-8 0,0 8 0</inkml:trace>
  <inkml:trace contextRef="#ctx0" brushRef="#br0" timeOffset="4">6641 3049 7752,'22'0'-127,"-8"0"202,1 0 0,-1 0-92,8 0 0,0 0 63,0 0 0,-1 8-95,1-1 1,0 3 69,0-3 1,2-2 0,3 7 23,2-3-32,0 8 1,-8-12 26,1 10 1,0-8 2,0 7 1,-8-9 6,1 3 214,-10 4 0,4-8-125,-9 11 0,0-8-24,0 8 1,-2-3-26,-5 2 0,2 6-1,-10-6 1,3 6-68,-2 1 1,-6 1-9,6 0 1,-6 0 62,-1 0 1,-3-1-16,-6 1 1,6 7-142,-5 0 1,5 0 76,2-7 1,0 0-205,1-1 0,6 1-15,1 0 1,2-7-162,-3-1 1,3-9-388,5 2-353,4-4 1122,-6-3 0,18-20 0,3-4 0</inkml:trace>
  <inkml:trace contextRef="#ctx0" brushRef="#br0" timeOffset="5">4224 21 7521,'0'-12'453,"0"3"-536,0 9 589,0 0-467,0 9 1,0 3-14,0 10 0,0 0-131,0 0 1,7-1 169,0 1 1,1 0-162,-8 0 1,0 2 120,0 5 1,0-5-23,0 5 1,0-5-337,0-2 1,0 0-69,0 0 1,0 0-391,0-1 484,0 11 307,0-8 0,0 7 0,0-9 0</inkml:trace>
  <inkml:trace contextRef="#ctx0" brushRef="#br0" timeOffset="6">4267 958 8559,'0'12'-410,"-9"-2"-223,6-1 510,-6-6 0,9 9 71,0-5 352,0-5 36,0 8-276,0 0 1,0-5 58,0 9-79,0-9 0,0 14 29,0-4 0,0-3-144,0 2 0,2-6 100,5 6 1,-4 1-219,4 7 0,-5-1 28,-2 1 0,3 0-101,4 0 0,-4 7 96,4 0 0,-5 0-125,-2-7 1,0 2 294,0 5 0,0-5 0,10 17 0,2-7 0</inkml:trace>
  <inkml:trace contextRef="#ctx0" brushRef="#br0" timeOffset="7">4333 2003 6574,'0'12'389,"0"-2"0,0-8-322,0 5 1,0-2 19,0 10 0,0-8-4,0 8 0,0-8-167,0 7 1,0 1 106,0 7 0,0-8-117,0 1 1,0 7-20,0 7 1,0 0 124,0-8 1,0 8-261,0 0 0,0 8 52,0-8 0,0 9 196,0-1 0,0 4 0,0 2 0</inkml:trace>
  <inkml:trace contextRef="#ctx0" brushRef="#br0" timeOffset="8">4420 2983 6305,'-12'10'436,"2"-8"-55,10 8-340,0-10 1,0 2 193,0 5-130,0-4-102,0 7 148,0-1-356,0 3 251,0 10 0,0 0-141,0 0 0,0-1-36,0 1 1,0 0-100,0 0 1,0 0-324,0-1 553,0 11 0,10-8 0,2 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2:13.097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502 22 7499,'-12'0'775,"2"0"-755,10 0 139,0 0-105,0 9 1,0-4-24,0 10 0,0-8-32,0 8 0,0-1 29,0 8-116,0 0 0,0-1-89,0 1 1,0 0 120,0 0 1,7 0-481,0-1 200,1 1-23,-8 0 359,0 0-8,0-10 0,9 7 0,3-7 1</inkml:trace>
  <inkml:trace contextRef="#ctx0" brushRef="#br0" timeOffset="533">545 87 7556,'-12'0'-790,"2"0"808,10 0 86,0 0 21,0-10 13,0 8-67,0-8-75,10 1 22,2 6 1,10-6 21,0 9 0,-8-3 43,1-4-120,-1 4 1,8-6 39,0 9 1,-8 0-24,1 0 20,-1 0 5,8 0 60,0 0-44,0 0-14,0 0 1,-8 0 14,1 0-31,-11 0 1,13-3 10,-9-4-6,-1 5 33,-7-8-13,10 10-38,-8 0 29,8 0-19,-10 0 327,0 0-200,0 10-70,0-8 20,0 8-26,0-10-23,0 9 1,7-4 2,0 10 1,0-8 7,-7 8 0,0-1-143,0 8 0,0-8 82,0 1 0,0-1-211,0 8 0,0-7-106,0-1 42,0 1 1,0 7 128,0-1 1,0-6 179,0-1 0,10 1 0,2 7 0</inkml:trace>
  <inkml:trace contextRef="#ctx0" brushRef="#br1" timeOffset="1025">698 131 7689,'0'14'29,"0"1"109,0-10-219,0 14 0,0-7 70,0 10 1,0-8-178,0 1 0,0-8 51,0 8 0,0-8-266,0 7 61,0-9 263,0 15 1,0-16 78,0 11 0,0-10 0,0 4 0,0-9 0,0 0 0,0 0 0</inkml:trace>
  <inkml:trace contextRef="#ctx0" brushRef="#br1" timeOffset="1257">698 240 7394,'14'-8'-425,"1"1"324,-10 0-75,14 7 1,-14 0 27,9 0-277,-9 0 374,14 0 0,-14 0 51,10 0 0,-10 0 0,14 0 0,-7 0 0</inkml:trace>
  <inkml:trace contextRef="#ctx0" brushRef="#br1" timeOffset="1725">415 436 8529,'-13'0'-2065,"-6"0"2270,17 0 125,-8 0-183,0 0 20,8 0 242,-8 0-337,10 0 1,0 2 102,0 5-87,0 5 1,0 10-60,0 0 1,7 2 61,1 5 0,-1-5-186,-7 5 0,2-4 99,6-4 0,-6 8-139,5 0 1,-4 0-105,-3-7 1,0 0 39,0 0-369,9 0 129,-6-1 198,7 1 0,-3-7 241,0-1 0,0-9 0,-7 5 0,10-20 0,2-2 0</inkml:trace>
  <inkml:trace contextRef="#ctx0" brushRef="#br1" timeOffset="2225">436 566 7365,'0'-12'-394,"0"0"404,0 5 172,0 4-104,0-6-28,10-1 0,2 8-4,10-6 0,-8-1-48,1 1 1,7 1 55,7 7 1,2-2-135,-2-6 1,-2 6 114,9-5 0,-7 2-104,7-2 1,-6 4 85,6-4 1,-2 5-37,2 2 1,-2 0 29,-5 0 0,-5-3 3,5-4 1,-5 4-22,-2-4 0,-7 5 15,-1 2 1,-7 0-7,8 0 18,-10 0 345,4 0-321,-9 0 222,0 0-247,-9 0-12,6 0 1,-9 0-6,5 0-11,5 0-84,-8 0 141,10 9-105,0-6 57,0 7 54,0-1 1,0-4-4,0 10 1,0-8 8,0 7 0,0-6 7,0 6 0,0 1-36,0 6 0,0-4 18,0 5 0,0-5-10,0 12 0,0 3-59,0-3 1,0 7 56,0-7 0,0 2-124,0-2 1,0-4 35,0 4 0,0-5-161,0-2 1,0-1-119,0 1 0,0-7-168,0-1 187,0-9 0,0 7-121,0-5 432,0-4 0,0 7 0</inkml:trace>
  <inkml:trace contextRef="#ctx0" brushRef="#br1" timeOffset="3065">589 610 8239,'-12'0'-575,"2"0"503,10 0 168,0 0-165,0 9 43,0-6 1,0 9-244,0-5 211,0-4 1,0 9-334,0-5 70,10-5 262,-8 8 1,8-7 55,-10 4-138,0-5 292,0 8-196,0-10 27,0 0 255,0 10-255,0-8 329,0 8-274,0-10 259,0 0-202,0-10-25,0 8-10,9-18-103,-6 18 71,16-18 0,-16 16-19,4-11 41,5 10-41,0-4 1,3 1-15,-1 1-6,-9 0-8,14 7 1,-9-3 39,5-4-2,-6 5-2,1-8 72,-8 10-78,18 0 37,-18 0 0,10 0 6,-5 0 1,-4 2 63,4 6-107,-4-6 1,-1 15 0,5-10 1,-4 3-3,4-3 47,-5-4-60,-2 16 1,0-14 45,0 9-115,0-9 1,0 15 1,0-16-94,0 11-185,0-10 182,0 14-308,-9-16 211,6 16-208,-16-17 473,16 18 0,-16-18 0,7 8 0,0-10 0,2 0 0</inkml:trace>
  <inkml:trace contextRef="#ctx0" brushRef="#br1" timeOffset="3256">632 784 7227,'-12'0'-87,"3"0"248,9 0 68,0 0-80,9 0-293,3 0 1,10 0 23,0 0 0,0 0-99,-1 0 0,1 0-13,0 0 0,-7 2 171,-1 6 0,1-6 61,6 5 0,1-4 0,0-3 0</inkml:trace>
  <inkml:trace contextRef="#ctx0" brushRef="#br0" timeOffset="3715">88 392 8632,'-12'0'-1487,"0"-7"420,4-1 1721,6 1-259,-8 7-611,10 0-219,0 0 357,0 10 1,3-8 8,4 6 1,-2 1-103,9-1 1,-6 6 179,6-7-10,-9 1 0,14 1 1,-7 3-1</inkml:trace>
  <inkml:trace contextRef="#ctx0" brushRef="#br0" timeOffset="4566">88 893 7330,'-12'0'-367,"2"-3"450,10-4 10,0 5 29,0-8 38,0 10-160,0-10 8,0 8-108,0-8 145,0 10 1,0-2-126,0-5 107,0 4-142,0-6 1,0 11 108,0 5-207,10-4 140,-8 16 37,8-7 1,-10 3 56,0-1-83,0-9-43,0 14 47,0-16 127,0 16-86,0-16 0,0 9 252,0-5-128,0-5-50,0 8 0,2-3-5,6 0-17,-6 1 1,8-6 250,-10 5-195,0-4-106,0 16 113,0-7-198,0 10 87,0 0 0,0 0-4,0-1 0,-3-6 13,-4-1 1,5-6-3,-6 6-6,-4-9 0,7 7 1,-9-5 1,7-4-171,-8 4 168,10-4 0,-7-3-291,5 0 246,4-10-6,-6-2 78,9-10 0,0 0-46,0 0 0,2 8 104,5-1-104,-4 11 23,16-16 20,-7 8 1,10 0 126,0 5 0,-8 4-95,1 3 0,-1-7 10,8 0 1,0 0 48,0 7 0,-8 0-81,1 0 0,-1 0 160,8 0 1,0 0-102,0 0 20,-1 9 0,1 1-33,0 4 1,0 3 21,0-9 1,-8 6-29,1-7 1,-3 10 14,2-2 0,6-3-37,-6 2 1,5-6-13,3 6 0,0-7 36,0 8 1,0-8-8,-1 8 0,4-10-89,4 2 1,-3-5 84,10-2 1,1 3 7,6 4 0,-2-5-90,-4 6 1,4-6 5,-5-2 0,5-7-118,3 0 1,-1-3 99,1 3 0,-3 4-229,-5-4 1,6-3 140,-6 3 1,-2 0-226,2 7 0,-9-8 54,2 1 0,-5 0-249,-2 7 551,-1 0 0,1-10 0,0-2 0</inkml:trace>
  <inkml:trace contextRef="#ctx0" brushRef="#br1" timeOffset="5317">1656 240 7186,'-12'0'644,"2"0"-622,10 0 950,0 0-879,10 0 0,2 0-197,10 0 188,-1 0 0,1 0-105,0 0 0,0 0 86,-1 0 0,1 0-410,0 0 145,0-10 1,0 7-341,-1-4 339,-9 5-285,8 2 194,-8 0 84,0 0-47,-2 0 0,-10-3-109,0-4 364,0 5 0,0-8 0,-10 0 0,-2-2 0</inkml:trace>
  <inkml:trace contextRef="#ctx0" brushRef="#br1" timeOffset="5590">1743 44 8486,'-12'0'-1341,"2"0"1491,10 0-374,-10 0 378,8 0 14,-8 0 41,10 0-115,0 9-56,0 3 0,8 10 12,-1 0 0,0 0-113,-7-1 0,7 1 118,1 0 1,-1 0-201,-7 0 0,2-1 13,6 1 1,-6 0-100,5 0 0,-4-1-71,-3 1 1,0 0 154,0 0 1,0-8 146,0 1 0,0-1 0,9 8 0,3 0 0</inkml:trace>
  <inkml:trace contextRef="#ctx0" brushRef="#br1" timeOffset="5891">1569 523 8486,'-12'0'-1101,"0"0"604,4 0 783,6 9-120,-8-6-32,10 6 33,0-9 87,0 0 0,10 0-114,4 0 0,3-2-92,-2-5 1,11 4 0,-4-4 1,5 5-125,-5 2 0,2-8 153,5 1 0,-5 0-209,5 7 1,-2-7 111,2-1 1,-5 1-196,5 7 1,-5-7-172,-2 0 6,0-1 106,-1 8-382,1 0 655,-10 0 0,-2 0 0,-10 0 0,-10 0 0,-2 0 0</inkml:trace>
  <inkml:trace contextRef="#ctx0" brushRef="#br1" timeOffset="6442">1765 479 8486,'-12'10'-766,"-8"-8"1,15 8 1414,-9-10-482,9 0 51,-14 0-214,16 0 210,-6 0-345,9 0 134,0 10 46,0-8 1,0 17-80,0-4 1,0-3 79,0 2 1,0 1-119,0 7 1,0 0 93,0-1 1,0 1-39,0 0 0,0 0 35,0-1 0,-8 1-66,1 0 1,0 0 33,7 0 1,0-8-9,0 1 1,-3-3-4,-4 2 0,5-2-21,-6-4 24,6-6 7,2 8 73,0-10 166,0 0-82,0-10 0,2 8-103,6-6 259,-6 6-256,17 2 0,-14 0 24,10 0 0,-8 0-48,8 0 0,-8 0 33,7 0 1,1 0 109,7 0-110,-1 0 0,1 0-146,0 0 0,0-3 137,0-4 0,-1 5-223,1-5 1,-7 4-126,-1 3-225,1 0 319,6 0-56,-8 0-405,6 0 454,-17 0 1,8 3-103,-10 4-92,0-5 408,0 8 0,-10 0 0,-2-8 0,-10 8 0</inkml:trace>
  <inkml:trace contextRef="#ctx0" brushRef="#br1" timeOffset="6698">1939 719 7914,'0'-12'-682,"0"2"920,0 10 317,0 0-305,10 0-56,-8 0 1,10 0 16,-5 0-267,-4 10 0,14 2 175,-10 9 1,3 1-151,-3 0 1,-2 7 77,9 0 1,-6 0-118,6-7 0,-7 2-63,8 5 0,-10-5-204,2 5 1,5-4-193,3-4 0,-3-1-88,2-6 617,-9 6 0,14-8 0,-7 9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2:23.6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479 66 7610,'0'22'137,"0"-1"-167,0 1 0,0 0 25,0 0 0,0-1 0,0 1 114,0 0-364,0 0 0,8 0 139,-1-1-128,0 1 0,-7-7-251,0-1 287,0-9 1,0 7 207,0-5 0,0-4 0,0 6 0,0-9 0</inkml:trace>
  <inkml:trace contextRef="#ctx0" brushRef="#br0" timeOffset="483">501 88 6898,'2'-13'250,"6"6"-266,-6 5 0,15-1 0,-7-1 110,2-4-64,2 1 1,8 5 35,0-6-126,0 6 0,-1-8 68,1 10 0,0 0 4,0 0 0,0 0-148,-1 0 145,1-9-30,0 6 1,-8-7 17,1 10 0,-10 0-9,14 0 55,-16 0-46,6 0 3,-9 0 158,0 0 7,10 0-135,-8 0 77,8 10-57,-10-7 84,0 6-105,0 1 1,7-5-5,1 9 0,-1-6 38,-7 6 1,0-7 0,0 8 15,0 2-130,0 2 1,7-4 80,0-1 0,1 1-149,-8 6 1,0 1-77,0 0 1,0 0 120,0 0 0,0-8-270,0 1-29,0-1-69,0-2 131,0 8 311,0-8 0,-10 0 0,-2-3 0</inkml:trace>
  <inkml:trace contextRef="#ctx0" brushRef="#br0" timeOffset="817">653 153 7933,'-12'0'-212,"3"0"61,-1 0-73,8 0 303,-8 0 50,10 0 11,0 0-174,0 10 0,0-6 17,0 11 1,0-8 16,0 8-12,0-1 0,0 1 1,0-1 15,0 3-446,0-7 336,10 9-164,-8-7 1,8 3-23,-10-1 292,0-9 0,0 5 0,0-10 0,0 0 0,9 0 0,3 0 0</inkml:trace>
  <inkml:trace contextRef="#ctx0" brushRef="#br0" timeOffset="1006">653 262 8417,'-12'0'-1463,"3"0"1136,9 0 992,0 0-660,9 0 1,-4 0 0,10-3 119,2-4-231,-8 5 1,11-8 161,-6 10 1,-2-2-222,3-6 0,-8 6-184,8-5 187,-1 4 0,1-4-100,-1 0 121,-9-1 141,5 8 0,-10 0 0,9 0 0,3 0 0</inkml:trace>
  <inkml:trace contextRef="#ctx0" brushRef="#br0" timeOffset="1426">436 392 7174,'-12'3'254,"4"4"-141,6-4 0,2 16-10,0-5 0,0 6 8,0 2 1,0 7 0,0 2 78,0 3-165,0 2 0,0 15 31,0 0 0,0 0-125,0-8 1,2 1 53,6-1 0,-6-2-357,5-4 64,-4 4 1,-1-17-71,5 5 6,-4-14-30,6-6 65,-9-9 337,0-9 0,0-3 0,0-10 0,0 0 0,0 0 0,0-9 0,0-3 0,0-10 0</inkml:trace>
  <inkml:trace contextRef="#ctx0" brushRef="#br0" timeOffset="1874">436 567 7923,'0'-12'-911,"0"2"806,9 0 183,-6 8 0,9-10-83,-5 4 0,-2 6 1,7-8 60,-2 1-16,7 6 0,-5-14 1,10 8-78,-1-3 42,11 7 0,-8-7 1,7 7-16,1-3 0,-8-6 3,5 7 1,-2-1-39,2 8 57,-15 0 0,15 0 9,-14 0 98,4 0-48,3 0-18,0 0 1,-10 3 24,-5 4-72,-4-4 1,-3 9 69,0-5-60,0-5 0,2 10 47,5-4-80,-4-6 0,6 10 88,-9-5-34,0-4 1,3 16 148,4-4-158,-5 4 0,8-4 0,-10-1 96,0 3-91,0 2 0,3 3 45,4 0 0,-5 2 1,5 3 21,-4 2-153,-3 0 1,0-7 27,0-1 0,0 1-19,0 0 0,0 0-31,0 0 0,7-8 1,0 1-186,-2 2 76,-2 2 1,-3-5 0,0 1-12,0 2-28,0-7 0,0 9 48,0-5-92,0-4 0,-3 2 6,-4-5 261,5-4 0,-11 7 0,6-10 0,-5 0 0,-10 0 0</inkml:trace>
  <inkml:trace contextRef="#ctx0" brushRef="#br0" timeOffset="2731">588 632 7317,'-12'0'-333,"-7"0"285,16 0 192,-6 0-42,9 0-73,0 0-7,0 10 1,0-5-34,0 9 3,0-9 0,0 14-29,0-4 0,2-6 59,5-1-148,-4 4 1,9 0 119,-5 10-91,-5-10 0,8 0 39,-10-5-1,0-4 28,0 6 0,0-6-46,0 4 80,0-5-56,0 8 129,0-10 80,0 0-64,0-10 16,0 8-67,0-17 1,0 14-2,0-10 18,0 10 0,0-7-27,0 5 1,3 5 71,4-6-78,-5-4 0,10 10 35,-4-5-102,-6-6 61,17 1 0,-14 0-21,10 5 55,-10 5-21,14 2-10,-7 0 12,0 0 1,0 0 12,-5 0 7,-4 0-37,7 0 0,-1 0 29,-6 0 0,6 2-1,-9 5 7,10-4-23,-8 16-30,8-7 15,-10 10 1,0-8-15,0 1 1,0-8-109,0 8 123,0-10-160,0 14 0,-7-14 83,0 9 1,-3-6-163,3 6 0,4-7-75,-4 8-128,-5-10 124,0 14 160,0-17 143,-8 8 0,16-10 0,-11 0 0,0 0 0,1 0 0,-1 0 121,11 0 1,-9 0-189,6 0 499,5 0-178,-8 0-147,10-10 124,0 8-91,0-8 0,0 8 72,0-5-90,0 4-186,10-6 173,2 9-218,10 0 0,-1 0 57,1 0 1,-7 0 0,-1 0-156,3 0 140,-7 0 0,9 0-346,-4 0 168,-6 0 1,11 0 26,-6 0 218,-4 0 0,0 0 0,-10 0 0,0 0 0</inkml:trace>
  <inkml:trace contextRef="#ctx0" brushRef="#br0" timeOffset="3116">174 284 7630,'-12'0'-444,"0"0"448,5 0-6,5 0 5,-8 0 1,10 2-211,0 5 144,0-4 0,2 14-9,6-10 0,-4 7-31,11-6 1,-10 1 74,2-1 0,3-4-394,-3 11 194,10-1 228,-5 8 0,10 0 0,-1 0 0</inkml:trace>
  <inkml:trace contextRef="#ctx0" brushRef="#br0" timeOffset="3934">153 719 7680,'-10'-12'-221,"8"2"233,-8 10-105,10 0 0,0-2 236,0-5-192,0 4 50,0-6-303,10 9 110,-8 0 179,17 0-133,-16 0 0,6 2 117,-9 5 1,8-2-62,-1 10 1,0-8 41,-7 7 4,0 1 2,0 7 26,0-1 1,0-6 58,0-1-100,0-9 59,0 15-17,0-18 1,0 10 254,0-5-74,0-4 16,0 7-47,0-10 235,0 9-161,0-6-61,0 16-83,0-7 1,0 3 89,0-1-219,0 1 1,0-1 43,0 1 1,0-1 19,0 8-24,0 0 1,-7-8 0,0 1 0,-3-3-49,3 2 1,2 3 62,-10-9 1,8 6-1,-5-4-58,2 2 43,-7-7-53,5 4 0,-2-6 57,-1 4 1,8-4-74,-8 4 60,11-5 0,-8-2-4,4 0 14,6-9 0,-8 4-36,10-10 114,0 10 1,3-7-95,4 5 54,5 5 0,2-15 26,1 9 0,-8 1 9,8 7 0,-1-7-28,8 0 1,-7-1 10,-1 8 0,1 0 28,6 0 1,1 0-38,0 0 0,0 0 79,-1 0 1,1 0-74,0 0 1,0 0 46,0 0 1,-1 0-4,1 0 0,7 8 3,0-1 0,3 3 2,-3-3 0,2-5 10,5 5 1,3 3-111,-10-3 0,10 3 83,-3-3 0,-2-2-100,2 10 0,-7-8 1,5 5 119,-2-2-81,-3 7 0,0-13 0,0 9-243,-3-4 252,-1-1 0,-4-6 0,1 3-252,0 2 238,0 0 0,0-7-105,-1 0 1,1 0-173,0 0 0,0-9-132,-1-6 1,1-4 412,0-3 0,9-9 0,3-3 0</inkml:trace>
  <inkml:trace contextRef="#ctx0" brushRef="#br0" timeOffset="4557">1590 305 7112,'-12'0'739,"0"0"-305,4 0-409,6 0-28,-8 0 180,10 0 444,0 0-545,10 0 1,-5 0 0,9-2-121,3-5 1,5 4-157,7-4 150,-5 5 0,10 2 0,-7 0-154,2 0 1,2-8 80,-2 1 1,-5 0-246,6 7 1,-6 0 40,-3 0 0,1 0 51,0 0 1,-7 0-10,-1 0 70,-9 0 215,5 0 0,-10-10 0,0-2 0</inkml:trace>
  <inkml:trace contextRef="#ctx0" brushRef="#br0" timeOffset="4772">1786 131 8455,'-12'0'-370,"2"0"0,8 7 410,-6 1-102,6-1 0,-10-7 130,5 0-26,4 10-76,-6 2 119,9 9 0,0 1-239,0 0-81,0 0 20,0 0 0,0-1 184,0 1-237,9-10 1,-6 8-105,4-6 372,-5 5 0,8 3 0,2 0 0</inkml:trace>
  <inkml:trace contextRef="#ctx0" brushRef="#br0" timeOffset="5049">1546 545 8455,'-12'0'-1355,"0"0"1043,5 0 795,4 0-118,-6 0-74,9 0-169,9-10 0,4 8 17,8-5-103,1 4 0,0-4 1,2 0 30,5 2 0,-5-5-21,5 3 1,3 0-57,-3 7 0,0-8-174,-7 1 1,-1 0-123,1 7 1,0 0 116,0 0 0,-8 0-104,1 0 1,-8 0-254,8 0 546,-11 0 0,6 9 0,-10 4 0,-10 8 0,-2 1 0</inkml:trace>
  <inkml:trace contextRef="#ctx0" brushRef="#br0" timeOffset="5525">1742 480 8026,'-14'7'-1252,"-1"0"1348,10 0 1,-7-7 29,5 0 1,5 3 16,-6 4-67,6-5 1,0 15 34,-6-9-51,6 9 1,-8-5-30,10 9 0,-2 1-5,-5 0 1,4 0-57,-4 0 40,4-1 0,-4 8 1,0 0-39,2-2 1,-5 4 49,3-1 0,-7-1-8,6-8 0,-1 1 8,1 0 63,6 0 0,-10-3 1,7-2-39,-2-3-17,0-9-42,7 5 36,0-10 109,0 0-132,9 0 1,-4 0 8,10 0 21,-11 0 0,8-2 1,-4-6 87,4 6 1,10-8-12,-1 10 0,1 0-66,0 0 0,0 0 68,0 0-85,-1 0 0,1-2 1,0-3 29,0-2-44,9-1 0,-7 6 0,8-3-24,-1-2 1,-7 0-13,5 7 0,-4-8-355,-4 1-150,1 0 395,0 7 0,-3-3-291,-4-4 170,-6 5-123,-9-8 0,0 13-89,0 4 468,-9-5 0,-3 18 0,-10-8 0,0 9 0</inkml:trace>
  <inkml:trace contextRef="#ctx0" brushRef="#br0" timeOffset="5764">2069 763 7544,'0'12'324,"0"7"1,7-7-327,0 10 0,10 0-15,-2 0 0,-3-1 6,3 1 0,-1 7-66,8 0 1,-8 0-241,1-7 1,-1 0 80,8 0 0,0-1 236,0 1 0,-1 0 0,1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2:34.452"/>
    </inkml:context>
    <inkml:brush xml:id="br0">
      <inkml:brushProperty name="width" value="0.22857" units="cm"/>
      <inkml:brushProperty name="height" value="0.22857" units="cm"/>
      <inkml:brushProperty name="color" value="#AE198D"/>
      <inkml:brushProperty name="inkEffects" value="galaxy"/>
      <inkml:brushProperty name="anchorX" value="-5.3818E6"/>
      <inkml:brushProperty name="anchorY" value="-7.23056E6"/>
      <inkml:brushProperty name="scaleFactor" value="0.5"/>
    </inkml:brush>
  </inkml:definitions>
  <inkml:trace contextRef="#ctx0" brushRef="#br0">153 175 11904,'-22'-10'-452,"0"-4"0,-2-8 0,-2-2 0,-1 0-1354,8 4 1447,7 13 0,14-5 608,5 5 0,5-5 1,10-10-1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59:19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 44 7377,'0'-12'31,"0"2"157,0 10-217,0-10 45,-10 8 39,8-8 1,-8 13 78,10 4-126,0-5 0,-2 18 1,-3-3 94,-2 9 1,-8 1-19,8 9 0,-3 3-12,3 12 109,5-5 1,-15 7-103,10-10 1,-8 8-4,8 0 0,-1 0 0,8-10-190,0-5 173,0 5 0,3-16 0,2 4 86,2-5-88,10-2 0,-5-3-378,10-5 0,0 3 1,-1-9-218,1-4-8,10-1 0,-8-3 545,5 0 0,14-10 0,3-2 0</inkml:trace>
  <inkml:trace contextRef="#ctx0" brushRef="#br0" timeOffset="342">501 305 7640,'-12'0'-70,"3"0"1,9-2-114,0-6 217,0 6-47,0-8-8,9 10 0,-4 0 0,10 0 2,2 0-66,2 0 1,3 0 0,-1 0-327,1 0 215,-10 0 0,8 0 0,-6 0 196,6 0 0,1 0 0,1 0 0</inkml:trace>
  <inkml:trace contextRef="#ctx0" brushRef="#br0" timeOffset="600">610 174 8202,'-2'-12'-1332,"-5"5"1544,4 5 0,-9 2-9,5 0 141,4 0-280,-6 0 0,6 0-344,-4 0 329,5 0 1,-8 12-7,10 9 8,0 1 0,0 12-33,0-5 1,2-2 0,3 9-162,2 3 166,1-8 1,-8 10-1,0-7-180,0 0 0,0 0 53,0-5-47,9-5 0,-6 8 76,4-11-246,-5 1 1,6-7-154,-1-1 474,0-9 0,3 5 0,2-10 0</inkml:trace>
  <inkml:trace contextRef="#ctx0" brushRef="#br0" timeOffset="1125">872 327 8202,'0'-12'-1108,"0"-8"964,0 18 165,0-17 103,0 16-65,0-7-144,0 10 115,0 0 57,0 10 1,0-5-1,0 10-5,0 1 1,0 4-39,0 2-6,0-1 0,7 1 0,0 0 54,-2 0-67,-3 9 0,-2-7 1,0 5-11,0-4 0,0-4-25,0 1 0,3-7-36,4-1-29,-5 1 83,8-3-26,-10 7 1,0-14 115,0 9-91,0-9-18,0 5 17,0-10 0,0-2 2,0-6-4,0-4 1,0-2-1,0-1-5,0-2 1,0-2 9,0-3-19,0 10 1,0-7 0,0 2 48,0-10 0,7 3-37,1-5 0,1 7 17,-1 8 0,-6-6-3,5 6-21,5-6 1,-9 6 0,6-1 25,1-2-21,-7 8 22,16-11-120,-7 18 58,0-17 0,0 16 7,-5-4 0,-4 7 42,4 7-36,-4-4 0,-1 14 0,3-8-286,2 3 230,0 3 0,-7-1-223,0 1 0,0-8 148,0 8 0,8-8-294,-1 7 452,0-9 0,3 15 0,2-8 0</inkml:trace>
  <inkml:trace contextRef="#ctx0" brushRef="#br0" timeOffset="1800">1525 349 8202,'0'-15'-1005,"-3"1"118,-4-3 1041,5 7 1,-8-2-112,10 5 1,-2 4 664,-6-4-385,6-5-171,-8 9-70,1-6 0,4 9 99,-10 0-255,10 0 165,-14 9 1,9 3-102,-4 10 1,2 0 0,7 0 39,-2 0 1,-8-1-58,8 1 51,0 0 1,4 0-30,-4-1 1,5 1-41,-6 0 1,6 0 54,2 0 1,0-8-24,0 1 4,0-1 1,0 1-131,0-1 0,0-7 1,0 8-20,0-10 73,10 4 13,-8-9 0,17 0 43,-4 0 1,-5-2-49,-3-5 30,5 4 1,-2-16 0,6 4-28,-1-4 28,-10-3 0,14 8 1,-7-1-32,0-2 35,-2 8 0,-3-11 0,3 8-68,2 0 149,-7-7 0,7 16 2,-5-4 31,-4-5 151,6 0-96,-9 0 17,0-8-70,0 18 66,0-8 85,0 10-3,0 0-143,-9 0-76,6 0 0,-6 3 94,9 4-59,-10 5 0,8 10 18,-6 0-18,6-10 0,2 7 30,0-4-65,0 4 0,0 3-136,0 0 53,0-1 1,7-6-170,0-1 1,8-6-52,-8 6-250,10-9 248,-5 5-261,10-10 485,0 0 0,-8 0 78,1 0 0,-1-10 0,8-2 0</inkml:trace>
  <inkml:trace contextRef="#ctx0" brushRef="#br0" timeOffset="2058">1873 283 7950,'-12'0'-56,"-7"0"-75,16 0 237,-6 0-44,9 0-57,0 10 0,0 2-16,0 10 38,0 0 0,0-8-82,0 1 0,0-1-8,0 8 1,2 0-1,3-1-72,2 1 0,0-7-293,-7-1 151,0 1 0,0-1 277,0 1 0,0-1 0,0-2 0,0-2 0</inkml:trace>
  <inkml:trace contextRef="#ctx0" brushRef="#br0" timeOffset="2225">1873 174 8202,'-2'-12'0,"-5"5"-855,4 5 295,-7 2 242,10-10 215,-9 7-287,6-6 171,-6 9 219,9 9 0,9 4 0,3 8 0</inkml:trace>
  <inkml:trace contextRef="#ctx0" brushRef="#br0" timeOffset="2793">2113 240 7776,'-12'0'-13,"2"2"465,10 5-401,0 5 1,0 10-26,0 0 1,0 7-8,0 0 15,0 0 1,0-5-1,0 3 23,0 2-31,0 0 1,0-7-123,0 0 0,0-1 156,0 1-527,0-10 288,0 8 115,0-18 65,0 8-62,0-10 8,0 0 28,10-10 1,-8-2 14,5-10 0,-4 8 13,-3-1 18,0 10 0,0-14-50,0 4 23,0-4 0,7-3-8,0 0 5,1 1 1,-1-1 44,0 0-38,0 0 1,1 1 0,1-1 8,3 0-9,-7 0 0,12 0 0,-7 3 2,2 5 0,-5-6 15,8 6-13,-1-6-5,8 8 0,-7-5 70,-1 10-30,-9 0 1,7 9-32,-5 5 117,-4-4 0,6 16 0,-9-4 2,0 4-34,0 3 1,0 0 0,0-1 58,0 1 0,0 0-52,0 0-49,0 0 1,0-1 0,0 1 26,0 0 1,0 0-133,0-1 0,8 1 46,-1 0 0,3 0-315,-3 0 284,-5-1 1,15-6 0,-7-3-307,2-2 1,-5-3-79,8-7 1,-1 7 138,8 0 1,0-2-123,0-12 408,-1-5 0,11-20 0,2-1 0</inkml:trace>
  <inkml:trace contextRef="#ctx0" brushRef="#br0" timeOffset="3383">2831 0 7233,'13'0'434,"-4"10"1,-6-5-338,4 9-6,-5-9 1,15 14-24,-10-4 1,8 4-1,-5 5 39,2 5 1,-7-2-5,2 9-71,-5 1 1,-2 6-1,0 1-14,0-1 28,0 1 0,0-1-93,0 1 1,-2 0 0,-3-3-66,-2-5 1,-8 3-503,8-10 63,-10 0 0,12-10 63,-9-4 488,9-6 0,-5-9 0,10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2:51.0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3006 1743 6741,'12'0'-513,"0"0"540,-4 0 29,-6 0 11,8 0 24,-10 0 1256,0 0-1294,-10 0 15,8 0-56,-18 0 0,15 0 19,-9 0 1,7 2-6,-8 5 0,8-2 41,-8 10-36,1-10 0,-8 12 5,0-10 0,8 7-3,-1-6 0,1 6-6,-8-7 0,7 8 3,1-8 1,2 3-10,-3-3 0,-2-2 45,10 9-31,-10-9 0,7 7-21,-4-4 1,2-6-4,5 5 1,4-2-19,-4 2-3,-5-4 1,7 6 27,-10-9 1,8 8 16,-7-1-62,9 0 39,-15 3 0,16-8 5,-11 6 1,10-4-10,-2 4 0,2-6 35,-2 5 0,2-2-15,-9 2-14,9-4 1,-7 9-19,4-5 2,6-4 0,-10 6 17,5-9 0,4 3 9,-4 4 106,-5-5-115,9 8 0,-9-10-1,5 0 0,5 3 6,-6 4 98,6-5-104,-8 8 40,-2-10-86,-10 10 1,8-8 45,-1 5 1,10-2-25,-2 2 16,-5-4-20,10 6 0,-15-6 22,9 4-8,1-4 0,0 9 5,0-5 50,-10-5 0,12 8-7,-10-10-26,11 10 22,-16-8 0,15 15-19,-9-10-37,9 1 0,-7-8 48,5 0-57,4 9 1,-16-6 32,4 4 0,6-2-3,1 2-9,-4-5 0,3 11 0,-6-6-4,-4-5 14,7 8 4,-10 0-2,0-8-16,10 8 1,-7-3 26,4 0-12,-4 0 0,4 1 11,1-1-18,-1 0 1,1-4-4,-1 4 0,8-5-1,-8 6 1,8 1 2,-7-1 0,6-1-5,-6-7 1,7 7-9,-8 0 12,10 1-10,-14 1 1,14-6 16,-9 4-8,-1 5 10,-7-10 1,10 11-1,2-9-10,1 4 1,4 1-1,-10-1 3,11-6-1,-16 8 6,18-1 4,-18-6 4,8 6 1,-2-1-12,-1-1 51,11 0-53,-16 3-3,8-8 1,-2 15 4,-1-10 0,8 3 3,-8-3 3,10-4-15,-14 7 0,14-3 77,-9 0-70,-1 10 1,1-15 30,-1 6 0,8-4-22,-8 4-5,11-6 0,-13 10 6,9-4 1,-1-6 2,1 5 0,4-2-33,-11 2 31,10-4 4,-14 6 0,14-1 8,-10-1-27,11 0 10,-16 3 0,15-8-36,-9 6 32,9 4-10,-14-10 0,9 10 28,-4-5-21,-6-4 1,15 9 46,-9-5-47,9-4 1,-12 9 9,10-5-4,-10-5 0,5 18-3,-10-18 1,7 15-1,1-10 1,7 1-9,-8-8 1,8 7-3,-8 0 1,8 3-13,-7-3 20,9-5 2,-15 8 0,16-3-4,-11 1 0,8 1-2,-8-1-1,10-6 1,-11 10-1,8-5 1,-1-4 22,1 4 1,3-2 1,-9 2 1,7-4-26,-8 4 14,10 5-29,-14-10 21,17 8-8,-18 0 4,18-8 1,-15 10-4,10-4 1,-3-6-7,3 5 2,4-4 1,-6-1 0,6 3 1,-4 2 1,2 0 2,-9-7 0,9 3-1,-3 4 0,-4-5 20,10 8 1,-17-3-19,4 1 1,5 1 1,3-1-2,-5-6 1,2 10 3,-4-5 1,-6-4 1,16 9-2,-11-5 1,8-4-2,-8 4 1,10-5-4,-14 8 5,17-8 0,-18 10 11,6-4 11,4-6 3,-9 8-26,7-1 0,-3-6 2,1 4 1,9-2-16,-2 2 20,-6-4-14,11 6 5,-17-9-3,7 10 1,-3-8-2,1 6-3,9-6 2,-15 8 1,16-8 4,-11 6-3,10-6 1,-7 5 0,5 0-1,4 1 0,-14-6 0,10 5 0,0-4 1,-3 6 0,8-9 0,-8 3 0,10 4 0,0-4 0,-10 6 0,8-9-140,-8 0 137,10 0-208,0 0 217,0 10-12,0-8 12,0 8-15,-9-10 6,6 0 21,-6 0-21,9 0 2,0 0 1,-3 7-15,-4 1-1,4-1 13,-6-7-40,9 0 16,0 0 26,-10 0-14,8 9 33,-8-6-16,10 7 6,-10-10-6,8 0 0,-8 2 3,10 5-4,0-4 1,0 6-2,-9-9 0,6 0 0,-7 0 0,10 0 0,0 3 0,0 4 0,-9-5 0,6 8 0,-6-10-90,9 0 1,0 3-74,0 4 0,-3-5 16,-4 5-684,5-4-13,-8-3 227,10 0 617,0 0 0,0 0 0</inkml:trace>
  <inkml:trace contextRef="#ctx0" brushRef="#br0" timeOffset="2958">3834 1264 7392,'-13'0'16,"-6"0"1,14 0 61,-9 0-218,9 9 0,-12-4 167,10 10-204,-10-11 1,12 6 27,-10-10-116,11 10 0,-13-5 47,9 9 218,-9-9 0,5 14 0,-9-7 0</inkml:trace>
  <inkml:trace contextRef="#ctx0" brushRef="#br0" timeOffset="3333">3442 1460 7299,'-12'0'304,"-1"0"-320,6 0 0,2 2 172,-9 5-233,9-4 1,-12 9 61,10-5-95,-10-5 0,7 11 0,-7-9 46,3 4-473,9-1 345,-15 3-185,8-8 377,0 17 0,-7-16 0,7 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3:45.43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197 0 8688,'-13'0'378,"4"0"-327,9 0 0,0 3 243,0 4 1,-7-2 95,-1 9-101,1 1 0,0 6-167,0 1 1,-3 0 43,3 0 0,2 2-33,-10 5 0,8-5 44,-8 5 0,8-5 7,-7-2 1,6 7-247,-6 0 20,9 0 1,-12-7-295,10 0 265,0-10-276,7 7 28,0-16 139,0 6 124,0-9 0,9-9 0,3-3 0</inkml:trace>
  <inkml:trace contextRef="#ctx0" brushRef="#br0" timeOffset="273">175 174 9970,'12'0'-964,"-2"0"0,-3-2 1641,0-5-400,0 4 0,-4-6 297,4 9-601,-5 0 92,8 0-46,0 0 1,-5 7 123,9 0-293,-9 0 1,7 1-103,-5-1-403,-4 0 424,16 3 1,-14-1-111,10 6 182,-11-5 0,8-3-263,-4 0 120,-6 0 298,8 3 110,-10-8-86,9 18 1,-6-18 0,7 8 0</inkml:trace>
  <inkml:trace contextRef="#ctx0" brushRef="#br0" timeOffset="1491">175 218 9176,'-12'0'-678,"2"0"764,10 0 59,0 0 8,0 10 72,0 2 0,0 9-47,0 1 1,0-7-11,0-1 0,0 3 14,0 12 1,0-5-32,0 5 1,0-4 31,0-4 0,0 4-6,0 4 1,7-3-61,1 11 1,-1-8-96,-7 7 1,0-7 14,0 7 0,0 0-3,0 8 0,0-8-16,0 1 0,7-1-48,0 7 1,1 1 12,-8 0 0,0-8 53,0 0 1,0 0 63,0 8 0,0-8-57,0 1 1,0-4-23,0 4 0,0-3-12,0-5 1,0-5 2,0 5 0,7-5 18,0-2 0,0 2-11,-7 5 0,0-5-22,0 5 0,0-4 33,0-4 0,0 1-53,0 0 0,0 0 40,0-1 1,3 4-39,4 4 1,-5-5-7,6 5 1,-6-5 90,-2-2 1,0 7-31,0 0 0,0 0-30,0-7 0,0 0 21,0-1 0,7 1-82,1 0 0,-1 0 19,-7-1 1,0 1 92,0 0 0,0 0 1,0 0 0,0-1-39,0 1 1,0 0-14,0 0 0,0-1 0,0 1 1,0 0 19,0 0 41,0-1 0,0 1-24,0 0 1,0 0-39,0 0 0,0-1 1,0 1-1,0 0 0,0-8 1,0 1 1,0-1-1,0 8 0,7-7-88,0-1 0,1 1 58,-8 7 1,0-8 29,0 1 0,0-8 3,0 7 1,0-6-7,0 6 13,0 1 1,0 6 0,0 1 1,0-7-5,0-1 0,0-6 208,0 6-249,9 1 1,-6 6-11,4 1 1,-5-7 18,-2-1 1,0-7 27,0 8 0,0-8-6,0 8 0,0-8-1,0 7 1,0-6-2,0 6 1,3-9-211,4 2 172,-4 5 1,6-7-350,-9 10 418,0-10-46,0 14 1,0-14 8,0 9-3,0-9 14,0 15 0,0-16 205,0 11-107,0-10 1,0 7 383,0-5-475,0-4-8,0 16 4,0-17-3,0 18-1,0-18 0,0 17-1,0-16 1,0 16-1,0-16 0,0 16 0,0-17 0,0 18-1,0-18 1,0 18-1,0-18 0,0 17 6,0-16 0,0 16 6,0-16 0,0 9-9,0-5-4,0-5 6,0 8-10,0 0 4,0-8 0,0 10-1,0-5-7,0-4-2,0 7-97,0-10-598,0 0 0,10-10 1,2-2-1</inkml:trace>
  <inkml:trace contextRef="#ctx0" brushRef="#br1" timeOffset="1948">371 3550 8465,'12'-10'-2540,"-2"8"2371,-1-18 169,-6 18 0,16-18 0,-7 8 0</inkml:trace>
  <inkml:trace contextRef="#ctx0" brushRef="#br1" timeOffset="3491">393 3506 6322,'-10'12'360,"7"-2"-146,-6-10 20,9 0 858,0 0-1036,9-10 1,-4 8-11,10-5 7,-10 4 1,7 1-99,-5-6 0,-2 6 110,9-5 5,-9 4 26,15 3 3,-8 0-41,9 0 1,1-7 8,0 0 1,-7 0-35,-1 7 0,1 0 21,6 0 1,1 0-12,0 0 1,-8 0-33,1 0 1,-1 0-6,8 0 0,0-8 4,0 1 1,0 0-14,-1 7 1,1 0 0,0 0-5,0 0 1,-1 0 37,1 0 1,-7 0-19,-1 0 1,1 0-17,7 0 1,-8 0 11,1 0-6,-1 0 0,8 0 45,0 0 1,-8 0 2,1 0 0,-8 0-24,7 0 0,-6 0 3,6 0 0,-7 0 187,8 0-183,0 0 0,6 0 98,1 0-110,0 0 0,0 0 3,-1 0 1,-6 0 20,-1 0 1,1 2 28,7 5-76,0-4 1,-1 7 72,1-10-37,0 0 1,0 0-7,-1 0 0,-6 0-66,-1 0 1,1 0 105,7 0 0,-8 2 2,1 5 1,-8-4-18,8 4-33,-1-5 0,8-2-20,0 0 1,-8 0-1,1 0-40,-1 0 1,8 8 79,0-1-72,-1 0 0,1-7 49,0 0-46,0 0 1,0 0 12,-1 0 13,1 0 0,0 0 13,0 0 0,-1 0-10,1 0-1,0 0 1,0 0 1,0 0 0,-1 0 35,1 0 1,0 7-20,0 1-8,-1-1 1,9-7-10,-1 0 1,0 0-3,-8 0 1,1 0 0,0 0 1,0 0-3,-1 0 1,1 0 50,0 0 1,0 0-46,0 0 0,7 0-36,0 0 0,0 0 51,-8 0 0,4 0 1,4 0 1,-5 0 13,5 0 0,2 0 4,-2 0 0,0 0-25,-7 0 0,7-7 4,0-1 1,3 1-30,-3 7 0,-5 0 29,5 0 1,-2 0-11,2 0 1,-5 0 5,5 0 0,-3 0-6,4 0 0,-6 0 35,5 0 1,2 0 2,-2 0 0,0 3-19,-7 4 0,7-5 11,0 5 1,3-4-30,-3-3 0,-5 0-2,5 0 1,-5 0-15,-2 0 1,7 0 14,0 0 1,0 0-6,-7 0 0,-1 0-13,1 0 1,7 0 5,0 0 0,0 0 18,-7 0 1,0 0-9,0 0 0,-1 0-33,1 0 1,0 0 30,0 0 1,-8 0-11,1 0 0,-1 0 14,8 0 0,-7 0 1,-1 0 1,1 0 23,6 0-14,1 0 0,0 0 1,0 0 0,-8 0 5,1 0 1,-1 0-14,8 0-6,0 0 1,0 0-19,-1 0 0,1 0 28,0 0 0,0 0 12,0 0-23,-1 0 0,8 0-1,0 0 0,0 0-2,-7 0 1,0 0 3,0 0 0,0 0-5,-1 0 1,1 0-2,0 0 0,0 0-15,-1 0 1,1 0 9,0 0 1,0 0-11,0 0 14,-1 0 0,11-10 0,-8 8 1,5-5 1,-5 4 0,-2 3 1,0 0-3,0 0 1,-1 0 1,1 0 0,0 0 0,0 0 1,-1 0 32,1 0-13,0 0 0,0 0-23,0 0 0,7 0-2,0 0 0,0 0 1,-8 0 1,1 0 4,0 0 0,0 0-14,-1 0 0,1 0 12,0 0 0,0 0 10,0 0 1,-1 0-11,1 0 1,0 0 2,0 0 26,-1 0 1,1 0 3,0 0 0,0 0-30,0 0 1,-8 0 9,1 0-25,-1 0 31,8 0-31,0 0 1,-1 0 25,1 0-3,-10 0-55,8 0 24,-8 0 0,2 0-41,1 0-12,-10 0-285,14 0 305,-17 0-537,8 0-88,0 0-354,-8 0 184,8 0-90,-10 0 791,0 0 1,10 0-1,2 0 1</inkml:trace>
  <inkml:trace contextRef="#ctx0" brushRef="#br1" timeOffset="4474">5771 3223 7427,'-12'0'-928,"3"0"1294,9 0-220,0 0-66,-10 0-136,7 0 159,-6 0 2,9 0 382,0 0-438,9 0 1,-4 2-154,10 6 94,-1-6 0,8 15-31,0-10 33,0 1 1,-1-1-13,1 0 1,0 8 2,0-8 6,0 0 0,-1 0 3,1 1 1,-7-1 6,-1-7 1,-9 2 0,2 6-3,5-6 1,-7 8-1,10-10 1,-10 2-22,2 5-3,-5-4 17,-2 6-4,0-9 51,0 0-33,0 10-2,0-7 1,0 6 95,0-9-88,0 0 177,0 10-77,0-8 12,0 8-93,0 0 1,0-6 2,0 11 0,-7-8 31,0 8 0,-8-8 3,8 8 0,-8-8-67,8 7 0,-10-6 39,3 6 1,2-7-107,-3 8 0,8-3 8,-8 3 0,8 1-142,-7-8 0,9 1 0,-3-1 0,-1-4-593,1 11 438,1-10 1,7 7 356,0-5 0,-9-4 0,-4 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3:51.5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22 6156,'-12'-12'341,"3"2"0,9 13-182,0 4-104,0-5 0,0 18 2,0-6 0,0 5-31,0 3 0,0 0 12,0 0 1,0 0-41,0-1 0,0 1-11,0 0 1,0 7-197,0 0 1,0 0 132,0-7 0,2 7-190,5 0 1,-4 0-88,4-7 353,-5-1 0,8 11 0,2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3:52.4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1 8542,'0'12'-948,"0"7"803,0-16 0,-3 14 209,-4-10-30,5 0 1,-8-4-315,10 4 248,0-5 1,0 18 1,0-15-33,0 9 0,0-7 68,0 8 0,0-8-269,0 8 251,0-1 0,0 8-138,0 0 0,0-1-8,0 1 0,0 0 159,0 0 0,0 9 0,0 3 0</inkml:trace>
  <inkml:trace contextRef="#ctx0" brushRef="#br0" timeOffset="582">44 654 8015,'-12'22'-92,"5"0"1,5-8-337,2 1 256,0-1 0,0 8-437,0 0 609,0-10 0,0 7 0,0-7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3:51.8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0 8034,'-12'12'-1241,"-7"8"1707,16-18-457,-6 17-28,9-7 0,0 10 21,0 0 1,0-7-11,0-1 0,0 1-17,0 6 1,0 1-8,0 0 1,0 0 49,0-1 1,0 1-29,0 0 0,0 0-290,0 0 1,2-1 51,5 1 0,-4 0 248,4 0 0,5 9 0,0 3 0</inkml:trace>
  <inkml:trace contextRef="#ctx0" brushRef="#br0" timeOffset="300">66 806 8542,'0'12'-186,"0"-2"0,0-8-10,0 5 282,-10-4-254,8 6 141,-8 1-190,10 2 295,0 10-171,0 0 0,0 0 91,0-1 0,0 1-65,0 0 1,0-5-160,0 5 1,0-10 109,0 17 0,0-10-64,0 10 0,0-5 17,0-2 0,0 2 163,0 5 0,0-5 0,10 8 0,2-10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3:59.22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5837 87 12899,'12'0'-191,"-3"0"191,-9 0 0,0 0 0,10 0 0,-7 0 0,6 0 0,-9 0 85,0 0-75,10 0-1,-8 0 6,8 0 7,-10 0 2,0 0 4,0-9-804,0 6-142,0-6 88,0 9 826,0 0-20,10 0-1,-8 0 22,8 0-11,-10 0 781,0 0-768,0-10 0,0 7 0,0-6 1</inkml:trace>
  <inkml:trace contextRef="#ctx0" brushRef="#br0" timeOffset="2300">5989 0 9936,'-12'0'-1709,"2"0"1335,10 0 62,-9 0 31,6 10 34,-6-8 70,-1 8 45,7-10-252,-6 0 155,-1 0 63,8 0 62,-8 0 58,10 10 46,0-8 0,-10 8 0,8-10 1,-8 0-1,10 0 447,0 0-393,10 0 79,-8 0-56,8 0 24,-10 0 285,0 0-300,0 9 3,0-6-44,-10 7 0,5-10-51,-9 0 0,9 2 75,-2 5-30,-5-4 0,0 9-31,-10-5 0,7-5 2,1 6 23,-1 4 1,-6-7-2,-1 9 1,0-9-64,0 2 1,8 3 55,-1-3 0,1 8-30,-8-8 0,0 7 22,0-6 0,8 6-3,-1-6 1,1 6 34,-8-7-24,0 10 0,0-7-7,1 4 0,-1 3 0,0-9 0,8 6 5,-1-7-2,1 10 1,-8-12 9,0 10 0,8-8-15,-1 7 1,3-6 2,-3 6 1,-4-7-22,5 8 0,1-10-5,-1 2 1,7 3 35,-8-3-17,1 10 1,-6-12 2,6 9 10,-6-9-8,8 15 0,-7-16 22,4 11 0,-2-8 6,10 8 0,-10-10-34,3 2 0,2 2 2,-3-1 1,3 1-11,-2-1 0,-3-4-9,9 11 1,-9-10 23,3 2 1,2 3-1,-3-3 0,8 8-40,-8-8 0,8 2 44,-7-1 2,-1-6-12,-7 18 0,1-16 2,-1 11 1,7-10-2,1 2-9,-1 5 0,-6-7 35,-1 9 1,7-9-18,1 3 5,-1 4 1,-7-3 22,1 6-21,-1 4 0,0-14-29,0 10 0,8-11-3,-1 4 22,1 4 1,-8-3 1,0 6 0,8-3-22,-1-5 0,1-2 14,-8 10 1,7-11 47,1 4-47,-1 4 1,-6-7 5,-1 9 0,7-9-7,1 2 0,6-4 16,-6-3-9,-1 9-16,-6-6 1,-1 14 27,0-10 1,8 0-17,-1-7 1,1 8-5,-8-1 1,7 0 16,1-7 0,-1 7 5,-7 1 0,1 1-19,-1-1 0,7-6 0,1 5 1,-1 3 0,-6-3 1,-1 3 11,0-3-22,0-5 1,0 15 12,1-9 1,1 1-43,6-1 1,-6-6 66,6 5-23,-5 5 1,-3-2-15,0 5 0,0-3 0,0-5 0,1-2 4,-1 9 0,3-6 0,4 6 0,-4-9-8,4 2 0,-4 3 9,-3-3 1,0 8-6,0-8 1,1 7-2,-1-6 1,0 6-2,0-7 0,1 10 4,-1-2 0,7-3-2,1 3 1,-1-8 7,-7 7 0,1-6 2,-1 6 0,0-7-13,0 8 1,3-8 5,5 8 0,-6-8-21,6 7 0,-6-6 19,-1 6 0,1-7 0,6 8 1,-6-8-1,6 8 0,-6-10-6,-1 2 1,-1 2-6,0-1 0,0 6-5,1-6 1,6 8 7,0-1 0,1-5-30,-8-3 1,-4 5 29,4 3 0,-5-6 0,13-2 0,-6 3 0,-1-3 117,-1 10 0,0-12-123,0 10 0,0-8-5,1 7 1,-1-9 0,0 12 7,0-9 1,8 6-7,-1-7 0,1 8 11,-8-8 0,0 3-2,0-3 1,8-2 26,-1 9 0,1-9-27,-8 2 1,0 3 0,1-3 1,1 3-1,6-3 1,-6-4-2,6 4 1,-6 3-4,-1-3 1,6 3 5,1-3 1,-1-5-8,-7 6 3,1 4 1,-1-3 0,0 6 1,3-3-1,4-5 0,-4-2 0,4 10 0,-4-11 0,-3 13-1,0-9 1,1 6-1,-1-7 0,7 8 1,1-8 0,-1 3 17,-7-3 1,8-4-17,-1 4 0,8 2 1,-7-1 0,6 1-2,-6-1 1,2-4 0,-3 11-1,-4-10 0,7 12-1,-10-10 1,8 3-18,-1-3 1,8-5-25,-8 6 39,1 4 0,-8-3 3,0 6-2,0 4 0,1-9-1,-1 5 1,7-3 0,1-5 0,-1-2 3,-6 9 0,6-7 3,0 8 0,1-10 8,-8 2 1,8 3-10,-1-3 0,3 3-3,-2-3 0,-6-2 1,6 9 0,-6-9-3,-1 2 2,-1 6 0,0-4 0,0 6 0,8-6 0,-1-9 0,1 10 0,-8-5-1,0 9 0,8-9 0,-1 3 1,1 1 0,-8-2 0,7 3 0,1-3 0,-1-4 0,-7 14 0,1-10 0,6 3 0,1-3 0,6-5-3,-6 6-3,-1 4 3,-6-10 1,6 8-3,1-10 0,9 10 3,-15-8 0,15 8 0,-9-10 1,9 2-2,-2 5 0,-5-4 2,0 6 0,-3-6-1,1 4-53,9-5 52,-15 8 0,16-7 0,-11 4 2,10-5-1,-14 8 1,16-8 1,-4 6 1,-5-6 0,7 8-5,-9-10 1,9 2 0,-2 5 14,-5-4 2,-1 6-45,-8 1 0,6-7-11,1 4-7,9-5 47,-15 8 0,16-8-3,-11 6 0,8-6 1,-8-2 4,10 10 0,-7-8 13,5 5 0,2-4-20,-9-3 1,9 2 32,-2 5-24,-5-4 0,7 7 10,-10-10-11,10 9 0,-14-6 0,14 6 0,-9-9 0,6 8 0,-6-1 14,9 0-14,-14-7 1,14 3 31,-10 4-31,10-5 0,-14 8 1,14-3 13,-9 0-7,9 1 0,-7-8-2,5 0-1,4 0 3,-16 9-5,16-6 1,-9 6-13,5-9 12,5 0 0,-11 8-264,6-1 88,5 0 0,-10-7-718,4 0 610,6 0 281,-8 10 0,1-8 0,-3 8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4:14.54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131 131 5736,'0'12'0,"0"-3"0,0-9 0,0 0 0,-9 10 0,6-7 0,-6 6 4,9-9 20,0 0-24,-10 0 1,8 0-2,-8 0 2,10 0-7,0 0 6,0-9 0,0 6 0,0-7 0,-3 10 0,-4 0 0,5 0 128,-8 0-119,10 0 1229,0 0-1173,-10 0-34,8 0-9,-8 0-87,10 0 65,0 0-1,0-9 2,0 6 7,0-6 2,0 9 0,3-8 17,4 1-37,-5 0 17,8 7 0,-7 0 47,4 0-23,-5-10 3,8 8 5,0-8-1,-8 10-4,8 0 8,-1 0-27,-6 0 1,6 10 0,-9-5-4,0 9 0,3-9 43,4 2 4,-4 5-17,6 0-22,-9 10 1,0-7-8,0-1 0,-2-6 2,-5 6 1,4-7-17,-4 8 0,2-10 41,-2 2-68,4 5 1,-14-7 30,10 9-7,0-9 1,4 5-2,-4-10-1,5 0 1,-10 0 0,4 0 2,6 0-31,-17 0 0,16-2 33,-4-6 1,2 3-6,-2-9 10,4 9-4,-6-14-1,9 7 2,0-10-1,0 0 1,0 8 3,0-1 16,0 0 1,0 1-19,0-1 1,7 8 10,0-7 0,3 9-10,-3-2 0,-2-3 8,10 3 1,-8-3-9,7 3 1,-9 4 41,15-6-21,-8 9 0,2 0-6,1 0 0,-8 0 2,7 0 1,-9 2 34,3 5 0,-4-2-38,4 10 1,-6-8 20,5 7 3,-4 1-16,6 7-7,-6-1 0,7-6-4,-10 0 0,0-8 56,0 7-53,0-9 1,-3 12-4,-4-10 1,4 3 51,-4-3-29,-5-4 0,7 6-42,-9-9 1,6 0-5,-6 0 0,7 0 16,-8 0 1,8 0-6,-8 0 1,8 0-170,-7 0 169,9 0 0,-12-2-20,10-5 0,-3 4-2,3-4-2,4-5-26,-6 0 27,9-10 1,0 8 10,0-1 1,0 0 7,0-6-14,0-1 21,0 0-26,9 0 1,-4 8-1,10-1 0,-8 11-3,7-4-1,-9 6 23,15 2 1,-8 0 0,2 0 177,1 0-179,-10 0 1,11 2 11,-8 6 1,-1-4 30,-7 11 1,2-8 9,6 8 1,-6-8 11,5 7 7,-4 1-37,-3 7-2,0-1-90,0 1 94,0 0-36,-10 0 0,8-8 22,-6 1-27,-4-10 1,7 4 6,-9-9-4,9 10-19,-14-8 9,7 8 0,-3-12-39,1-6 1,9 4 46,-2-11 1,-3 8 3,3-8 1,-1 8-9,8-7 0,-7 6 6,0-6 0,0 7-26,7-8 1,0 8-23,0-8 54,0 1 0,0-8 1,0 0 24,0 0-44,9 10 22,3-7-31,10 7 0,0 0 29,0 2-2,-1 10-7,1 0 2,0 0 1,-7 2 59,-1 6 1,-9-3-56,2 9 1,-4 1 108,-3 6 0,7 1-87,0 0 0,0-8 3,-7 1 1,0-1 4,0 8 0,0 0 25,0 0-30,0 0 0,-2-1-1,-5 1 1,4-7 46,-4-1 1,-3-7-46,3 8 0,-3-10 57,3 2 0,2 3-77,-9-3 1,6 0 0,-6-7 1,7 0-17,-8 0 1,8 0-119,-8 0 1,8-7 54,-7 0 0,6-10-158,-6 2 0,7 3-276,-8-2 1,10-1 58,-2-7 446,5 10 0,2-17 0,0 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4:16.24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262 0 8555,'-15'12'-884,"1"-5"558,9-4 1,-7-3 269,4 0 102,6 0 91,-8 0 12,10 0-174,0 0 53,10 0-15,-8 0 1,10 0 116,-4 0-60,-6 0 1,8 2-48,-10 6 0,0-4 6,0 11 1,0-8 46,0 8-25,0-1 0,0 8-49,0 0 1,0 0 32,0-1 0,0-6 13,0-1-24,-10 1 1,0 7-47,-4-1 61,-5-9-8,7 8-23,-10-18-1,0 8-46,0-10 64,0 0-30,1-10 0,1-2 7,6-10 1,4 8-2,10-1 0,-2 3-3,-6-2 1,6-6-6,-5 6 1,4 2 3,3-3 0,0 8 1,0-8 0,0 8-1,0-7 1,8 6 2,-1-6 1,7 7-3,-6-8 1,6 8 0,-7-8 1,10 11 0,-5-9 0,10 6 0,-7 5 0,-1-5 0,-7 4-5,8 3 1,0 0 1,4 3 42,-5 4 1,3-2-38,-9 9 0,-1 1 132,-7 6-101,10 1 1,-8 0 5,5 0 0,-4 0 18,-3-1 0,0 1 62,0 0-83,0 0 1,-8-1 6,1 1 1,-3-7-35,3-1 0,2-7 59,-9 8-15,9-10 1,-14 5-21,4-10 0,3 7-80,-3 0 1,8 0 8,-7-7 0,6-2-16,-6-5 0,7 2 20,-8-10 1,8 8-9,-8-8 1,8 3 25,-7-2 0,9-6-9,-3 6 1,6 2-28,2-3 0,0 1 30,0-8 0,0 8 47,0-1 1,0 8-54,0-8 0,0 8 5,0-8 0,2 8 30,6-7 1,-3 6-1,9-6 1,-2 7 9,3-8 1,4 10-26,-4-2 1,-3 2 16,2-2-15,1 5 7,7-8 17,-1 10-1,1 0 32,-10 0 0,5 2 60,-10 6-42,1-6 0,-8 17-49,0-4 0,0-3 54,0 2-45,0 1 0,-8 7 18,1 0 1,-7-8-15,6 1 0,-1-8-6,1 7 1,4-6 29,-11 6-3,10-9-14,-14 5 1,14-3 32,-10 0-153,11 0 106,-6-7 1,3-2-112,-1-5 0,1 2 85,7-10 1,0 8-11,0-7 1,0 6-21,0-6 1,0 7-38,0-8 67,0 1-32,0-8-51,0 0 0,0 7 12,0 1-8,10 9 32,-8-5 26,8 1 1,-8 6-8,6-4-2,-6 5-9,8 2-4,-10 0-315,0 0 6,9 9-217,-6-6 54,7 16-111,-10-16 628,0 16 0,9-17 0,3 8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4:34.87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22 65 7898,'12'0'-1680,"-2"0"1770,-10 0-13,9-9-96,-6 6 95,6-6-81,1-1 0,-5 8 25,9-6 1,-9 3-7,2-2-10,6 5 0,-9-8-2,11 10-4,-10 0 0,7 0 191,-5 0-171,-4 0 61,6 0-61,-9 10 1,0 2 0,0 10 1,0-8 7,0 1 1,0-8 0,0 7 0,0-6-13,0 6 1,-2-2-6,-5 3 13,4 4 0,-9-14 5,5 10-9,4-11 0,-9 6-9,5-10 0,2 7 7,-9 1-4,9-1-6,-15-7 0,16 0 4,-11 0 0,8-3 3,-8-4 14,10 5-20,-14-18 1,17 16-35,-6-11 47,6 10-162,2-14 135,0 7 1,0-3-10,0 1-1,0-1 0,0 1-2,0-1 1,7 8 10,1-8 1,1 11-19,-2-4 3,-4 6 24,16-8 1,-7 8 1,3-8-1,-1 10-1,-9 0 0,12 3 12,-10 4 0,3-5 20,-3 5-25,-4 6 0,6-1 2,-9 9 0,3-6 54,4-1 0,-4-6-36,4 6 1,-5-6 3,-2 6 0,0-7 2,0 8 1,0-8 5,0 8 0,0-8 18,0 7-28,-9-9 1,6 7 16,-4-4-26,-5-6 0,7 8-31,-10-10 2,11 0-2,-16 0 0,15 0-37,-9 0-12,9 0 50,-14-10 1,16 5-5,-4-9 0,5 6-11,2-6 1,0 7 6,0-8-58,0 1 62,0-8-1,0 0 11,0 0 1,2 8 0,5-1 1,-2 10-1,10-2 1,-11 2 6,4-2-27,4 5 1,-7-8 8,9 10 48,-9 0 0,5 2-15,-10 6 1,7-4 1,0 11 1,0-8 30,-7 8-22,0-1 0,0 8 13,0 0 0,0-8 56,0 1-68,-9-1 0,6 1 39,-4-1-11,-5-9 0,7 12 15,-9-10-160,9 1 29,-15-8 0,16 0-131,-11 0 1,10-10-16,-2-5 7,5-4 0,-6-3 82,1 1 112,0-1 0,7-10 0,0-2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4:44.991"/>
    </inkml:context>
    <inkml:brush xml:id="br0">
      <inkml:brushProperty name="width" value="0.11429" units="cm"/>
      <inkml:brushProperty name="height" value="0.11429" units="cm"/>
      <inkml:brushProperty name="color" value="#F6630D"/>
    </inkml:brush>
    <inkml:brush xml:id="br1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22 8456,'2'-12'-871,"5"5"729,-4 5 120,6 2-41,-9 0 8,0 0 182,0 9-8,0-6 80,0 16-177,0-7 1,0 10 37,0 0 0,0-8-4,0 1 0,0-1 49,0 8 1,0 0-13,0 0 0,0-1-1,0 1 1,0 0-96,0 0 1,0-1 68,0 1-106,0 0 1,0 0 93,0 0-378,0-1 190,0 1-32,0 0-67,0-10 233,0-2 0,0-10 0,0 0 0</inkml:trace>
  <inkml:trace contextRef="#ctx0" brushRef="#br1" timeOffset="1590">44 66 6480,'0'22'153,"0"-1"-123,0 1 0,0-7 2,0-1 1,0 1 29,0 7 1,0-8 0,0 1 0,0-1-30,0 8 0,0 0 3,0-1 1,0 1-28,0 0 1,0 0 32,0 0 1,0 2 14,0 5 0,0-5-20,0 5 6,0-5-42,0 8 1,0-8-8,0 5 0,0-12-32,0-3 77,0 1-47,0 7 22,0-1-158,0-8-8,0 6-22,0-17-31,0 8-382,0-10 167,0 0 420,0-10 0,0-2 0,0-10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7:59:36.0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567 240 7289,'-12'0'681,"0"0"-421,4 0-115,6 0 0,-8-2-378,10-5 193,0 4 0,3-6 0,4 6 97,8-4-85,4 4 0,3-6-147,-1 9 1,1-8-73,0 1 0,0 0 59,0 7 1,-1 0-85,1 0 1,0 0 11,0 0 1,-8 0 259,1 0 0,-8 0 0,7 0 0,-9-10 0,5-2 0</inkml:trace>
  <inkml:trace contextRef="#ctx0" brushRef="#br0" timeOffset="250">719 88 6787,'-12'0'258,"0"0"225,5 0-124,4 0-129,-6 0-398,9 0 269,0 0 1,0 10 5,0 4 0,0 5 25,0 3-133,0 10 1,0-6 65,0 11 1,0-1-133,0 7 1,0 1 124,0-1 0,0 1-203,0 0 1,0-3-41,0-5 1,0-5-233,0-9 0,0 0-385,0 0 330,0-10 472,9-2 0,4-20 0,8-2 0</inkml:trace>
  <inkml:trace contextRef="#ctx0" brushRef="#br0" timeOffset="900">1002 393 8200,'-12'-3'-282,"5"-4"-3,5 5 376,2-8-159,0 10 259,0 0-177,9 0 1,-4 0-96,10 0 0,-8 0-18,7 0 133,1 0-252,7 0 221,0-10-135,-1 8 1,-6-10 108,-1 4 0,-6 6-23,6-5 30,-9 4 0,5 1-3,-10-5 1,2 4 9,5-4 0,-4 2-5,4-2 39,-5 5-48,-2-18 77,0 8-58,0 0 1,-7 0 214,0 5-67,0 4-134,-3-6 0,8 6 59,-6-4 14,-4 4 19,10-6-65,-18 9 1,16 0 91,-11 0-67,10 0 1,-7 7 68,5 0-89,-5 10 1,0-12 0,4 10 28,6 1 1,-5-3 86,-1 1-120,1 1 1,7 6 68,0 1 1,0 0-47,0 0 1,0-1-26,0 1 0,0 0-10,0 0 1,0 0-4,0-1 0,0 1 1,3-2-61,4-6 0,-2 3 105,9-10-430,-9 10 252,14-5-135,-6 0 0,8 0 9,1-4 0,0-8 51,0 0 0,-1-3-147,1-11 1,0-1-170,0-7 382,0 1 119,9-1 0,-7 0 0,8 0 0</inkml:trace>
  <inkml:trace contextRef="#ctx0" brushRef="#br0" timeOffset="1558">1786 284 8135,'-2'-15'-92,"-5"1"-81,4 9 1,-6-7 68,9 5 1,0 2 0,-3-7 176,-4 2 69,5-7-4,-8 5-194,10 0 86,-10-8 1,5 18-19,-9-5 1,9 4-60,-14 3 72,7 0 0,-10 3-35,0 4 22,0 5 0,8 10 16,-1 0-49,10 0 56,-14-1-171,17 1 1,-8-7-72,10-1 171,0-9-59,0 14 64,0-16 1,10 6 44,4-9 1,-2 0-57,3 0 44,-10 0 0,14 0-29,-5 0 39,-4 10 1,2-8-6,-5 6 1,-2-6 0,7 1 30,-2 4 0,0-5 265,-3 6-273,-5 4 27,8 0 1,-8 0-1,3-3 82,3 1-38,-1-7 1,-7 16 13,0-5-122,0 6 0,-3-1 1,-1-2 124,-4-2-131,-9-1 0,13 1-92,-11-1 34,1-9 0,-1 12 16,0-10 1,8 0-173,-7-7 0,6 0-235,-6 0 179,-1 0 0,3-2 283,5-5 0,5-5 0,2 0 0,-10-17 0,-2 4 0</inkml:trace>
  <inkml:trace contextRef="#ctx0" brushRef="#br0" timeOffset="1949">2069 153 7355,'-12'0'999,"3"0"-841,9 0 52,0 0-68,9 0-171,3 0 0,10 0-140,0 0 1,-7 0-64,-1 0 1,1 0-1,6 0-30,1 0 133,0 0 0,-3-2 1,-2-3-467,-2-2 321,-1-1 0,1 8 274,-1 0 0,-9 0 0,5-9 0,-10-3 0</inkml:trace>
  <inkml:trace contextRef="#ctx0" brushRef="#br0" timeOffset="2248">2157 66 7817,'-13'0'-1065,"4"-10"1039,9 8 77,0-8 1,0 8 17,0-5 99,0 4 18,0-6-115,0 9 370,0 0-20,0 9-362,0 3 1,0 3 0,0-1 5,0 3 0,0 3 108,0 1-166,9 11 1,-6-8 0,4 8 39,-4-1 1,-3-4-341,0 9 260,0-10 0,0 6 0,0-10-557,0-1 233,0 1 1,0 0-60,0 0 1,0-8 415,0 1 0,0-10 0,9 4 0,3-9 0</inkml:trace>
  <inkml:trace contextRef="#ctx0" brushRef="#br0" timeOffset="2731">2701 1 8552,'0'12'436,"2"5"-339,6-10 0,-6 10-5,5-3-42,5 6 0,-9 4 0,4 3-60,-4 2 1,4 9 24,0-1 0,0 4-13,-7 2 0,0 1-135,0-1 1,-7 1 104,0 0 1,-3-8-319,3 0 0,2-9-313,-9 2 352,9-5 1,-7-5 71,4-4 235,6-5 0,-8-10 0,10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4:44.266"/>
    </inkml:context>
    <inkml:brush xml:id="br0">
      <inkml:brushProperty name="width" value="0.08571" units="cm"/>
      <inkml:brushProperty name="height" value="0.08571" units="cm"/>
      <inkml:brushProperty name="color" value="#F6630D"/>
    </inkml:brush>
    <inkml:brush xml:id="br1">
      <inkml:brushProperty name="width" value="0.11429" units="cm"/>
      <inkml:brushProperty name="height" value="0.11429" units="cm"/>
      <inkml:brushProperty name="color" value="#F6630D"/>
    </inkml:brush>
  </inkml:definitions>
  <inkml:trace contextRef="#ctx0" brushRef="#br0">6315 720 6538,'0'-13'-322,"0"4"393,0 9 188,0 0-215,0 9-29,0-6 42,0 16-64,0-7 31,0 10 1,0 0 7,0 0 1,0-8 15,0 1 0,0-1 2,0 8 0,0 0 13,0 0 1,0-1 11,0 1 1,0 0-23,0 0 1,0-1-6,0 1 0,0 0-81,0 0 1,0-8 76,0 1 0,0-1-57,0 8 0,0-7 42,0-1 1,0-7 1,0 8 2,0-1 43,0 8-18,0 0-8,0 0-58,0 0 0,0-1 33,0 1 0,0-7-80,0-1 26,0-9-14,0 14 51,0-7-10,0 1-251,0 6-369,0-17 622,0 8 0,10-10 0,2 0 0</inkml:trace>
  <inkml:trace contextRef="#ctx0" brushRef="#br0" timeOffset="1533">7709 785 7213,'0'-12'-760,"0"2"756,0 10 497,0 0-455,0 10 1,0 2 61,0 10 0,0-1-35,0 1 1,0 0 13,0 0 0,0 7-46,0 0 0,0 7-6,0-7 1,0 7-26,0-7 1,0 8-18,0-8 1,0 7-113,0-7 1,0 0 60,0-7-262,0 9-42,0-6-157,0 6 527,0-19 0,0-2 0,0-10 0</inkml:trace>
  <inkml:trace contextRef="#ctx0" brushRef="#br0" timeOffset="4342">65 23 8032,'-21'-10'-460,"9"8"170,2-8 346,0 10-31,8 0 4,-8 0 0,10 2 32,0 6 1,0-4-64,0 11 0,0-8 10,0 8 1,2-3 166,6 2 0,-6 6-64,5-6-42,-4 6 1,-3 1-25,0 1 0,7 0-6,0 0 0,3-1 75,-3 1 0,-4 2-54,4 5 0,-2 3-4,2 4 0,-2 5 13,9-4 0,-6 1-151,6-1 0,-7 1 124,8-9 0,-8 8 0,8-8 1,-3 7 13,2-7 0,6 7 4,-6-7 0,3 0-47,-2-7 1,4 0-3,-4 0 0,4 0 54,3-1 0,-8-1-14,1-6 1,-1 6-66,8-6 1,0-2 59,0 3 0,-1-1-2,1 8 1,0-3-43,0-4 0,-1 4-3,1-4 1,0 4 20,0 3 0,7 0 8,0-1 1,0 1 23,-7 0 1,-1 2-23,1 5 1,0-5-33,0 5 0,0-4-3,-1-4 1,1 1-5,0 0 1,0 0 47,-1 0 1,1-1 5,0 1 0,0 0-68,0 0 1,-1-1 40,1 1 0,-7-2 3,-1-6 0,1 5-4,6-4 1,-6 4 90,-1 3 1,1-7-96,7-1 0,0 1 5,-1 6 1,1 1-22,0 0 1,0-8-1,-1 1 0,8-1 30,0 8 1,3 0-11,-3 0 1,-2-8-86,9 1 1,-7-1 81,7 8 1,-7-3 6,8-4 1,-8 4-27,7-4 0,-7 4 8,7 3 0,-2-7-1,2-1 1,-2 1-1,-5 6 0,-2-1-13,9-6 1,-7 6 0,8-6 0,-8 5 129,7 3 1,-7-7-105,7-1 0,0 1-21,8 7 0,-8-8 49,1 1 1,-1-8 7,7 7 1,8-9-53,0 2 1,-5 3-2,-2-3 1,-6 8 2,13-8 0,-5 8 20,-2-8 0,-1 7-10,1-6 1,2 1-2,5-1 1,-5-3-27,4 9 1,-4-9 4,-2 2 1,2 3-4,5-3 0,-5 0 8,4-7 0,4 3 4,-4 4 1,9-5-10,-9 6 1,11-6 9,-3-2 0,-2 0-3,2 0 1,-8 0-2,9 0 1,-9-7 8,8 0 0,-2-8 12,2 8 1,5-8 2,-5 8 0,5-10-19,2 3 1,-2 1-2,-5-1 1,5 7-4,-5-8 0,5 3-1,3-2 0,-1-6 2,0 6 1,-7-3 3,0 2 1,0-4-5,8 4 1,-8-2-28,0 3 0,-2-5-3,2 4 0,5 3 28,-5-3 0,-3 3-2,3-2 0,-7-3 0,7 10 1,-7-10-2,7 2 1,-7 3-16,7-2 0,-10 6 12,3-6 0,-2-1-17,1-7 1,-4 8 21,5-1 1,-5 1 0,-2-8 1,2 8-25,4-1 0,-11 3-4,5-3 1,-8-4-29,0 5 1,3 2-7,-10-3 0,0 8-118,-7-8 1,0 10 89,-1-2 0,-6 5-360,-1 2 84,-9 0-352,5 0 230,-10 0-834,0 0 1327,0 9 0,-10-6 0,-2 6 0</inkml:trace>
  <inkml:trace contextRef="#ctx0" brushRef="#br0" timeOffset="4858">6860 1634 6737,'14'12'-335,"1"-4"1,-10-4 294,2 4 0,-5-4 12,-2 11 1,0-8 106,0 8 1,0-8 14,0 8 1,0 1-92,0 14 1,-7-6 35,0 5 0,-8-3-54,8 3 1,-3-4-32,3 4 0,5 2-165,-6-2 0,-1 0 213,1-7-2,1 0 0,7-1 0,0 1 0,0 0 0</inkml:trace>
  <inkml:trace contextRef="#ctx0" brushRef="#br0" timeOffset="5632">6424 1787 7576,'-14'-8'-871,"-1"1"871,10 0 331,-14 7-249,16 0-33,-6 0 1,9-3-14,0-4-8,0 5 106,0-8 4,0 10-34,9 0 1,4 0-54,8 0 0,-6 0-18,-1 0 1,1 0 7,7 0 0,7 0 5,0 0 1,0 0-48,-7 0 1,7 0-10,0 0 1,0 0-4,-8 0 1,8 0 40,0 0 0,1 0-70,-9 0 1,1 0 57,0 0 0,-8 0-45,1 0 1,-8 0 34,8 0-14,-10 0-31,4 0 1,-9 2-46,0 6-39,0-6 1,0 10-480,0-4-262,0-6 864,0 8 0,-9-1 0,-4 3 0</inkml:trace>
  <inkml:trace contextRef="#ctx0" brushRef="#br0" timeOffset="6658">6250 1112 8484,'-12'-10'-2014,"2"7"1940,0-16 110,8 17 3,-8-18 201,10 8-179,0 0-67,10-7 0,-5 14 35,9-10 0,-6 11 8,6-4 0,-7 6 10,8 2 0,-8-7-9,8-1 0,-8 1-6,7 7 0,-6 0-47,6 0-141,-9 0 52,5 10 1,-3-5 50,0 9 0,1-7 451,-8 8-317,0-1 1,0 8-79,0 0 0,-8-8-4,1 1 1,-3-3 52,3 3-31,5 4 0,-10-14-57,4 9 60,6-9 49,-17 15-74,16-18 0,-16 8-8,7-10 0,-3 0-18,1 0 30,9 0 0,-7-8-6,4 1 1,6-3 36,-5 3-31,4 5 0,3-10-196,0 4 167,0 6 11,0-17 0,3 14 10,4-10 0,-2 10-1,9-2 0,-6-3-7,6 3 8,1 0 0,6 7-2,1 0 1,-7 0-6,-1 0 35,-9 0 82,14 0 16,-16 0-48,7 0 11,-10 10-18,0 2 20,-10 10-47,-2-1 27,-10-9-211,0 8 79,0-18 1,8 8-430,-1-10 378,11 0 1,-6-3-165,10-4 0,0 2 47,0-9 234,0 9 0,10-14 0,2 7 0</inkml:trace>
  <inkml:trace contextRef="#ctx0" brushRef="#br1" timeOffset="7433">6903 1133 6839,'0'-12'134,"0"-7"0,7 14-38,1-10-68,9 11 1,-5-6-28,10 10 1,-8 0-11,1 0 0,-8 0 30,7 0 1,-6 0 37,6 0-15,-9 0 1,7 0-25,-5 0 1,-4 10-11,4 4 0,-5-2 14,-2 3 1,0-8-2,0 8 17,-9-1 18,-3 8 22,-10 0-47,0-1 14,0-8-45,1-4-16,-1-9 0,7 0-8,1 0 0,9-2-16,-2-5 0,4 2 15,3-10 1,0 8-17,0-8 30,0 1 1,0-8-1,0 0 0,7 8 30,1-1 0,9 8-6,-3-8 1,-2 8 10,3-7 1,-1 9-1,8-2 0,-7 4-42,-1 3 1,1 0-8,6 0 0,-6 0-1,-1 0 1,-6 0 155,6 0-75,-9 0 0,5 3-21,-10 4 0,0-2 138,0 9-170,0 1 1,-8 7 69,1-1 0,-10-6-22,3-1 0,2-6-6,-3 6 1,3-7 18,-2 8-77,-6-10 1,10 7-197,-4-5-28,4-4-52,1 6 0,6-11-476,-4-5 367,5-6 398,2-8 1,9-11 0,3-2 0</inkml:trace>
  <inkml:trace contextRef="#ctx0" brushRef="#br0" timeOffset="8315">7774 1090 8311,'-22'0'-531,"3"2"15,5 5 281,4-4 285,0 7-233,8-10 71,-8 0 79,10 0 117,0-10-126,0 7 82,10-16 1,-1 14 49,6-9-136,4 9 62,-7-5 0,3 10-45,0 0 84,-11 0 1,8 0 51,-4 0-75,-6 0 1,8 3-2,-10 4 1,0-2 17,0 9 18,0 1-15,0 7 0,-7-1-17,-1 1 0,-6-7-49,7-1 1,-8-7 28,8 8 1,-8-8-5,8 8 0,-10-10 10,2 2 0,3-5-4,-2-2 0,7 0-24,-8 0 0,10 0-2,-14 0-3,7-9 7,0-4-40,2-8-11,10-1 18,0 0 13,0 0 1,7 8-24,1-1-5,8 10 17,-3-14 6,8 17 62,1-8 1,-7 10 55,-1 0 16,-9 0-60,5 0 1,-10 2 243,0 6-139,0-6-52,0 17 1,-3-9-134,-4 5 1,2 2 141,-9-10-320,9 0 122,-15 3 0,16-8 27,-11 5 1,10-2-221,-2 3-389,5-6 176,2 8 498,0-20 0,0-12 0,0-12 0</inkml:trace>
  <inkml:trace contextRef="#ctx0" brushRef="#br0" timeOffset="9108">6947 1133 8109,'-12'-2'-1899,"4"-5"1904,6 4 120,2-6-98,0 9 25,0-10 1,0 7 1,2-14 3,6 10 0,-4 0-35,11 7-11,0 0 0,6-7 17,1-1 0,-7 1 35,-1 7-4,1 0-10,6 0 25,1 0-41,0 10 1,-10-5 32,-5 9-56,-4 1-7,-3 7 1,0-1-22,0 1 1,-8-7-4,1-1 0,-7-7-118,6 8 1,-1-10 28,1 2-225,6 5 209,-17-9 0,14 6 126,-10-9 0,11 0 0,-6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4:56.3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109 66 8489,'-10'-12'-200,"8"-8"0,-17 18-168,4-6 605,5-4 129,-9 10-382,17-8 1,-11 10-312,6 0 0,5 3 183,-5 4 0,4-2 201,3 9 1,0 1-88,0 7 0,0-8 26,0 1 1,0-1 5,0 8 0,0 0-11,0-1 1,0-6 2,0 0 0,7-8-12,1 7 0,1-6-26,-1 6-43,-6-9 83,17 5 1,-14-10-2,10 0 1,-8 0-5,7 0 1,-9-3-11,3-4-7,4-5 0,-10-10-31,5 0 57,5 0 0,-9 1 2,4-1 0,-2 7 20,2 1-37,-4-1 25,6-6 0,-6 6-10,4 1 3,-5 9 0,8-7-2,-10 4 5,0 6 37,10-8-1,-8 10 135,8 0 1,-8 8-157,6-1 0,-6 10 126,5-3 1,-4 6-95,-3 1 1,0 1-31,0 0 1,0 2-5,0 5 1,0-2-4,0 9 0,-3-7 3,-4 7 1,5-7-14,-6 8 0,3-11-69,-2 3 1,5-4 73,-6-4 0,-1 1-18,2 0-54,-1-10 15,-1 7 8,6-16 0,-9 6-47,5-9 38,4 0 0,-9-7-5,5 0 0,5-10 37,-6 2-10,6-4 1,2-3 69,0 1 1,0 6-3,0 1 24,0-1-4,0-7-22,10 0 0,2 3-17,10 5 0,-8-3-1,1 9 1,-1 1-136,8 7 1,0-7 118,-1 0 0,1-1-153,0 8 1,0 0 105,0 0 7,-1 0 1,1 3-128,0 4 0,-8-5-606,1 6 766,-10 4 0,14 0 0,-7 10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4:57.6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88 218 6821,'-22'0'-36,"10"0"62,-7 0-11,16 0-27,-16 0-6,16 0-28,-6-9 154,9-4-30,0-8-34,0-1 1,0 0-31,0 0 0,7 8 0,0-1 1,3 8 14,-3-7 15,-4 9-54,16-15-10,-7 8 1,3 0-6,-1 5 35,1 5 57,6 2 0,-1 2-51,-6 5 1,6-2 3,-6 10 1,-2-8 19,3 7 1,-1 3 6,8 12 1,-7-5-33,-1 6 1,-2-6-1,3-3 1,4 9-66,-4-1 0,1 0 67,-1-8 0,2 1-8,-10 0 1,8 0-58,-8-1 1,7 1-300,-6 0 0,6-7-276,-7-1 465,1 1 1,-6-3 157,5-5 0,-4 5 0,7-10 0,-10-2 0,0-12 0</inkml:trace>
  <inkml:trace contextRef="#ctx0" brushRef="#br0" timeOffset="191">458 66 8586,'-15'0'-122,"1"0"0,7 0-156,-8 0 0,8 0 282,-8 0 0,8 2-50,-7 6 0,2-4 89,-3 11 0,-4 2-137,4 12 1,-4-5-9,-3 5 1,0 3 156,0-3 1,3 7-238,5-7 1,-6 7-18,6-7 0,2 8-191,-3-8 390,10 0 0,-4-8 0,9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4:59.045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479 545 8402,'15'19'-283,"-1"-4"1,-2 4-396,3-4 1,-3-3 415,-5 3 0,-4-8 262,4 7 0,-5-9 0,8 5 0,2-10 0</inkml:trace>
  <inkml:trace contextRef="#ctx0" brushRef="#br0" timeOffset="233">523 131 8402,'-22'0'-670,"0"0"429,10 0 8,-7 0 293,16 0-19,-16 0-69,17 0-148,-8 0 0,3 3-327,-1 4 105,1-5 398,7 18 0,-10-8 0,-2 10 0</inkml:trace>
  <inkml:trace contextRef="#ctx0" brushRef="#br1" timeOffset="952">0 327 7989,'0'-12'320,"0"3"0,0 6-205,0-4-62,0 5 1,0-11-4,0 6-91,0 5 4,0-18 1,3 11 105,4-6 20,-5-4 0,15 14-104,-10-10 1,3 11-11,-3-4 1,-2-1 112,10 1-149,-10 1 23,14 7 1,-14-2 1,9-6 49,-9 6-118,14-8 123,-6 10 0,1 0-67,1 0 0,-8 0-138,7 0 135,-9 10 3,15-8 1,-11 11 30,6-6 0,2-2-1,-10 9 0,7-7-19,-6 8 1,9-8 9,-3 8 0,-2-1 179,3 8 0,-8-7-40,8-1 1,-3 8 24,2 7 0,6 2-41,-6-2 0,5-2-30,3 9 1,-7-7-24,-1 8 0,1-11-42,7 3 1,-8 3-73,1-3 1,-8 0 44,7-7 1,-6-8-258,6 1 231,-9-1 1,7 1-123,-5-1-160,-4-9-392,6 5 410,-9-10 320,0 0 1,0-10-1,0-2 1</inkml:trace>
  <inkml:trace contextRef="#ctx0" brushRef="#br1" timeOffset="1361">545 23 6753,'0'-13'620,"-10"4"-568,7 9 1,-9 0 33,5 0 18,5 0 1,-15 9-16,9 6 0,-8 4 35,1 3 0,-2 10-40,3 4 1,-8 7-101,0 8 0,0-2 7,-7 9 1,7-10 0,8 3 1,-5-3-19,4 3 1,5-15-456,3 1 125,5-1 1,2-12-173,0 5 526,0-14 0,9-6 0,3-9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5:10.980"/>
    </inkml:context>
    <inkml:brush xml:id="br0">
      <inkml:brushProperty name="width" value="0.11429" units="cm"/>
      <inkml:brushProperty name="height" value="0.11429" units="cm"/>
      <inkml:brushProperty name="color" value="#F6630D"/>
    </inkml:brush>
    <inkml:brush xml:id="br1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349 219 10457,'-12'0'-1932,"2"0"2015,10 0 180,0 0 32,0 9 1,0-4-58,0 10 0,0-8-48,0 7 1,0 3-15,0 12 0,0-4 51,0 4 1,0 4 12,0 4 0,0-3-42,0 2 1,0 0 26,0 8 0,0-3-325,0-5 0,0-2 174,0-5 0,0-5-462,0 5-129,0-4-190,0-4 274,0-9-176,10-2 246,-8-10 287,8 0 1,-10 0 0,0 0 0</inkml:trace>
  <inkml:trace contextRef="#ctx0" brushRef="#br0" timeOffset="614">66 240 9272,'0'12'-474,"0"-2"764,0-10-678,0 0 153,0 10 520,0-8-166,0 18-22,0-8 93,0 9-220,0 1 28,0 0 1,0-7 300,0-1-77,0-9-231,0 14 1,0-14 50,0 10-52,0-11 0,0 9 49,0-6 1,2-5-171,5 6 68,-4-6 31,6-2 0,-6 0-8,4 0 0,-2 0 2,10 0 0,-8 0 28,7 0 1,-6 0-25,6 0 0,1 0-91,6 0 1,-6 0 160,-1 0 0,1 0-13,7 0 1,-1-7 56,1-1 0,0 1-62,0 7 1,0-2 29,-1-6 1,1 6-6,0-5 1,0 4-30,-1 3 1,-6 0 8,-1 0 83,1 0 0,4-2-169,-4-5-16,4 4-83,-16-6-188,16 9 59,-17 0 27,8 0-73,-10 0 1,-2 0 69,-6 0 1,6-3 233,-5-4 1,-5 4-1,0-6 1</inkml:trace>
  <inkml:trace contextRef="#ctx0" brushRef="#br0" timeOffset="840">632 110 9424,'-10'12'-1451,"8"-3"1520,-8-9-319,10 10 257,0 2 0,0 10-19,0 0 0,-7-8-126,0 1 0,-1-1 91,8 8 0,0 0-355,0 0 367,0-1 0,0 11 0,0 2 0</inkml:trace>
  <inkml:trace contextRef="#ctx0" brushRef="#br0" timeOffset="1532">22 654 6797,'-12'0'146,"2"3"17,10 4-66,0-5 0,0 10 130,0-4-84,0-6-225,0 17 81,0-7 1,0 10 4,0 0 1,0-7-1,0-1 1,0-7-14,0 8 1,0-8-21,0 8-17,0-11-42,0 16 68,0-18 26,0 18 34,10-18-32,-8 8 80,8-1-5,-10-6 95,0 6 23,0-9-47,10 0-68,-8 0 169,18 0-198,-8 0 1,7-2 1,-4-5 0,4 4-38,-5-4 1,3 2-25,-2-2 0,4 5 11,-4-6 1,11 3-8,3-2 0,0 5-33,-7-5 1,2 4 56,5 3 1,-4 0-41,4 0 1,-5 0 23,-2 0-43,-1 0 0,1 0-13,0 0 1,-7 0-59,-1 0-8,-9 0-216,5 0-137,-10 0 158,0 0 1,0-10-1,0-2 1</inkml:trace>
  <inkml:trace contextRef="#ctx0" brushRef="#br1" timeOffset="1747">610 654 8574,'0'-12'-281,"0"-7"179,0 16 0,0-9-133,0 5-4,0 4 235,0-6 0,0 11-97,0 5 1,0-2 130,0 10 1,0-8-6,0 8-215,0-1 0,0 8-30,0 0-62,0-1 1,0 1-3,0 0 284,0-10 0,10 7 0,2-6 0</inkml:trace>
  <inkml:trace contextRef="#ctx0" brushRef="#br0" timeOffset="2398">1002 349 9421,'-12'0'-1306,"2"-9"1022,10 6 241,0-7 1,0 8-6,0-5 66,0 4 0,3-6 14,4 9-35,5-10 0,10 8-57,0-6 0,-1 6 56,1 2 0,-7-2 43,-1-6 1,1 6-150,7-5 112,-1 4 0,1 3 1,0 0 0,-8 0 19,1 0 1,-8 0 20,8 0 56,-11 0 11,16 10-61,-18-8 0,8 10 28,-10-4-70,10-6 0,-8 10 15,5-5 4,-4-4-2,-3 16 1,0-7-6,0 10 0,0-7 2,0-1 0,0 1-7,0 6 1,0 1-41,0 0 1,-8 0 42,1-1 1,-2 9-37,1-1 1,6 0 30,-5-8 1,-3 1-240,3 0 1,-3 0-43,3-1 1,4-6-71,-4-1 0,2-1 123,-2 1 1,5-2 215,-6-5 0,6-4 0,-8 7 0,-2-10 0</inkml:trace>
  <inkml:trace contextRef="#ctx0" brushRef="#br1" timeOffset="2725">1133 1 7304,'0'14'120,"0"1"1,0-1-27,0 8 1,0 0 28,0 0 0,-3 2-70,-4 5 0,2-2-6,-9 9 0,2 3-44,-3 11 0,-4-4-17,4 5 0,-4 2 22,-3-2 1,8 0-150,-1-7 0,3-1 8,-3 1 0,3-10 56,5-5 1,5-12-711,-6-3 256,6-9 531,12 5 0,2-20 0,10-2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5:18.69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110 66 8146,'-22'0'-1895,"10"3"1895,5 4-394,-6-5 411,11 8 130,-17-10-110,16 0 200,-16 0-66,17 0 19,-8 0-23,10 0 484,0 0-652,0-10 28,0 8-9,0-8-72,0 10 89,0-9-87,0 6 62,0-6-8,0 9 0,7-3-10,0-4-10,1 4 9,-8-6 2,9 9 1,-6-3 2,4-4 1,-2 5 3,2-6-76,-5 6 59,8 2-4,0 0 13,-8 0 3,8 0 6,-10 0-3,10 0 11,-8 0 1,8 2-17,-10 6 63,0-6-53,0 17 0,0-14 136,0 10-98,0-10 7,0 14-28,-10-17-7,8 18 1,-10-18-52,4 5 70,6-4-74,-18 7 53,18-8-46,-17 8-45,16-10-2,-16 0-11,17 0-19,-8 0 56,10 0 5,0 0 82,0-10-87,0-2 123,0 0-60,0-8 24,0 8-38,0 0 1,7 0 2,0 5 1,3 4-83,-3-4 79,-4 5 0,9 2-1,-5 0-15,-5 0-90,18 0-49,-18 0-13,18 0-16,-18 0 191,17 0 0,-6 0 0,8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5:21.71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65 22 6507,'-12'0'-172,"3"0"200,9 0 1,0-2 5,0-5 23,0 4-21,0-7-32,0 10 9,9 0-4,-6 0 1,9 0 14,-5 0-19,-4 0 9,16 0 1,-14 0 75,9 0-60,-9 0 91,14 0-115,-16 0 8,16 10 78,-16-7-47,16 16 0,-17-14 77,6 9-61,-6-9 13,-2 14-41,0-6 0,0 1-70,0 1 1,-2-8 66,-6 7-11,6-9-32,-17 15 0,9-16-26,-5 11 14,-4-10 1,14 7 23,-9-5 1,6-4-20,-6 4 17,9-5 3,-14-2 0,7 0 0,-3-2 0,1-5 0,9 2 0,-2-10 0,4 8 0,3-8 0,0 8 0,0-7 0,0 6 0,0-6-85,0 9 52,0-14 0,0 14-40,0-10-38,0 10-12,0-14 27,10 17 1,-8-10-125,5 4-241,6 6 461,-11-8 0,17 10 0,-7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5:19.72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66 349 6272,'-12'0'190,"2"0"-104,10 0 403,0 0-408,0-9-115,0 6 1,3-6 67,4 9 0,-5-3-75,6-4 1,-3 4 46,2-4-9,-5 5 1,10 2 10,-4 0-5,-6 0 1,10 0 93,-5 0-76,-4 0 247,6 0-166,1 0 9,-7 0-46,6 0-7,-9 0-37,0 9 0,0-4-1,0 10 1,0-8-37,0 8 41,0-11 0,-2 13-81,-5-9 1,4 1 64,-4-1 1,2-6-42,-2 5 0,4-2 22,-4 2 3,-5-4 0,7 6 2,-9-9-1,9 0 6,-15 0 0,18 0-19,-17 0-7,16 0 11,-6-9 0,1 4 13,1-10 1,0 8-3,7-7 4,0 9 0,0-15 0,0 16 6,0-11 0,2 10-9,5-2 1,-4 2-29,4-2 0,-2 4 29,2-4 0,-4 2 0,4-2 1,-2 5-71,2-6-8,-5 6 33,8 2-11,0 0 82,-8 0-58,8 0-172,-10 0-207,0 0 114,0 10 299,0-8 0,0 17 0,0-16 0,0 7 0</inkml:trace>
  <inkml:trace contextRef="#ctx0" brushRef="#br0" timeOffset="900">88 110 8454,'0'-12'-1673,"0"2"1255,0 10 0,0-2 251,0-6 167,0 6 0,0-8 0,0 10 0,0-2 0,0-5 47,0 4 5,0-7-10,0 10 1,0-2 55,0-5 118,0 4-135,0-6 6,0 9 66,0 0 6,0-10-41,0 8 1,0-8-114,0 10 302,0 0-260,0 10-25,0 2 1,0 9 12,0 1 1,0-7-3,0-1 0,0 1-13,0 7 0,0-8-5,0 1 1,0-1 24,0 8-24,0 0 0,0-1 8,0 1 0,0 0-3,0 0 1,0-8-19,0 1 1,0-8 40,0 8-52,0-1 34,0 8 0,0 0-14,0-1 1,0-6 1,0-1 0,0-6 17,0 6-2,0-9-30,0 14 1,2-14 33,6 10-80,-6-10 44,8 4 0,-10-6-12,0 4 6,0-5-1,0 8 31,0-10-20,0 10 3,0-8 1,0 8 2,0 0 4,0-8-3,0 8 1,0-8 15,0 5 12,0-4-105,0 6-17,0-9-228,0 0 153,0 10-498,0-7 146,0 6 186,0-9 327,0 0 0,0-9 0,0-4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5:26.17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109 152 7342,'0'13'-562,"0"-4"677,0-9 0,0 0 33,0 10-10,0-8 21,0 8-9,0-10 97,0 0-219,-10-10-10,8 8-38,-8-8-31,10 1-70,0 6 138,0-7-54,0 1 0,0 4 49,0-10-46,0 11 0,0-9 18,0 6 9,0 5 1,0-10-17,0 4 0,10 6-10,-8-8 1,8 8 12,-10-5 36,10 4-27,-8-6 0,10 9 17,-5 0-5,-4 0 1,9 0 2,-5 0-9,-4 0 1,6 2 4,-9 5 0,3-4 52,4 4-10,-5 5-27,8 0-5,-10 10-13,0 0 1,-2-3 4,-6-4-3,6 4 0,-10-9-1,5 4-1,4 5 0,-9-14-1,5 10 2,4-10 0,-9 12 1,5-10 0,5 0 1,-18-7 1,15 0-1,-9 0 0,9 0 0,-7 0 0,5 0 0,4 0 62,-6-10-60,-1-2 0,7-2 79,-4-1-74,5 1 1,2-1 11,0 1 0,0 6-8,0-6 1,0 7 16,0-8-2,0 10-14,0-14 1,0 14 3,0-9 0,2 6 7,5-6-12,-4 9 0,9-7 1,-5 5 1,-2 4 3,10-4-17,-11 5 0,9 2-3,-6 0 26,-5 0-5,18 0 86,-18 0-83,17 0 54,-16 0 1,6 2-56,-9 5 1,8-2-12,-1 10 1,0-8 7,-7 7 1,0-6-2,0 6 1,0-7 10,0 8-24,0-10-57,0 14 63,0-7 1,0 3-30,0-1 1,0-6 25,0 6 0,-9-9 0,6 7 8,-4-5 1,-5-4 30,9 6-20,-16-9 0,14 0-25,-9 0 11,9 0 1,-12-2-20,10-5 0,-3 2 19,3-10 1,4 8-37,-4-7 20,5-1 0,2-7-2,0 0 0,0 8-4,0-1-2,0 1 12,0-8 0,0 0 0,2 3 3,5 4 1,-2 3-7,10 5-90,-11 5 85,16-8 4,-8 10 1,2 0-15,1 0 0,-8 0-30,8 0 48,-10 0 2,14 0 0,-17 2 14,6 6 0,1-3-28,-1 9 86,-1 1 0,-7 6-52,0 1 1,0-7 3,0-1 0,0 1-11,0 6 1,0-6 14,0-1 2,-10 1 1,5 7-15,-9 0 1,6-8-5,-6 1 1,9-8 15,-2 7 33,-5-9-45,0 5 0,-3-3-14,1 0 0,6 1-3,-6-8-4,9 0 0,-12-3-38,10-4 58,0 5-116,-3-18 99,7 8 1,-6-10-45,9 1 0,0 6 20,0 1 1,0 6-4,0-6 0,0 6 24,0-6 0,0 7 1,0-8 1,7 8 19,0-8 1,3 8-31,-3-7 1,-2 6 40,10-6-32,-11 9 0,13-7 11,-9 5-3,9 4 1,-13-6 0,11 9 8,-10 0 0,7 0 15,-5 0 20,-4 9 0,6 3 8,-9 10 0,7-7 13,1-1-48,-1 1 1,-7 6 37,0 1 0,-2-2-29,-6-6 1,6 5-2,-5-4 1,-3-3 22,3 3 1,-3-8-1,3 7 0,2-6-50,-10 6 0,8-9 34,-7 2 0,6-4-274,-6-3 275,9 0-279,-14 0 0,9-3 62,-5-4 1,3 2 121,5-9 59,5-1 0,-8-16 0,10-3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6:17.6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44 370 6573,'-12'0'89,"2"0"-12,10 0 148,0 0-8,-9 0-5,6 0-90,-6 0 16,9 0 59,0 0 0,9 0-203,6 0 1,4 0 14,3 0 0,0-2-32,0-5 0,-1 4-69,1-4-29,0 5 0,0-6-35,-1 1 0,1 0-191,0 7 144,0 0 117,0 0-24,-10 0 1,0 0-431,-5 0 395,-5 0 145,8 0 0,-20 9 0,-2 4 0</inkml:trace>
  <inkml:trace contextRef="#ctx0" brushRef="#br0" timeOffset="367">44 566 6779,'-12'0'670,"2"0"-455,1 0-188,6 0-25,-6 0-18,9 0 167,0 0 1,9 0-83,6 0-67,4 0 0,5 0 0,3 0 73,2 0-95,0 0 1,-7 0 0,0 0 96,-1 0-179,11 0 1,-8 0 24,5 0-86,-5 0 0,-2 0 79,0 0 1,-8 0-447,1 0 211,-10 0 182,4 0 0,-1 3-235,-1 4 282,0-5 90,-7 8 0,0 0 0,0 2 0</inkml:trace>
  <inkml:trace contextRef="#ctx0" brushRef="#br0" timeOffset="842">218 414 8318,'-2'-12'-1251,"-5"4"625,4 6 681,-6 2 0,6 0-33,-4 0 5,5 0 33,-8 0 8,10 0 141,0 0 0,0 10-145,0 4-54,0-4 0,0 9 28,0-4 0,0 4-4,0 3 0,0 0-45,0-1 1,0-6 41,0 0 1,0-1-25,0 8 1,0 0 14,0-1 1,7-6-64,0-1 72,1 1 122,-8 7-10,0-1-50,9 1-33,-6 0-14,16-10 0,-14-2 41,10-10 0,-8 0-40,7 0 0,-6 0 32,6 0-50,1 0 1,6 0 6,1 0 1,0 0-138,0 0 124,-1-10 0,1 8-123,0-6 1,-7 4 128,-1-4-346,1 6 181,6-8-141,1 10 1,-7 0-522,-1 0 798,-9 0 0,14-9 0,-7-4 0</inkml:trace>
  <inkml:trace contextRef="#ctx0" brushRef="#br0" timeOffset="1351">763 240 8276,'-15'0'-755,"1"0"527,9 0 1,-7 0 450,5 0-62,4 0 121,-6 0-187,9 0 53,0 0-51,9 0 6,-6 0-46,16 0 1,-7 0-84,10 0 0,0-3 47,-1-4 1,1 2-19,0-9 66,0 9-206,0-5 0,-1 3 17,1 0 1,-7-1-118,-1 8 0,-7 0 30,8 0-433,-10 0 319,14 0 145,-16 0 35,6 0 0,-9 3 141,0 4 0,0 5 0,-9 10 0,-4 0 0,-8-1 0</inkml:trace>
  <inkml:trace contextRef="#ctx0" brushRef="#br0" timeOffset="1565">828 370 8276,'-2'12'-196,"-5"-4"1,4-4-502,-4 4 646,4-6 0,1 8-36,-5-10 1,4 2 12,-4 6 256,5-6-39,2 8-28,0-10 45,0 0 0,7-3-129,0-4 1,10 5 104,-2-6-230,4-4 1,3 10-168,0-6 181,-1 6 1,-6 2 0,-3-2-88,-2-6 47,7 6 1,-13-8-120,11 10 0,-8 0-75,8 0 314,-10 0 0,14 0 0,-17 10 0,8 2 0</inkml:trace>
  <inkml:trace contextRef="#ctx0" brushRef="#br0" timeOffset="1807">937 414 8119,'-2'19'-88,"-6"-4"1,6 4 29,-5-4-181,4-6 0,3 11 81,0-6 1,0 5-260,0 3 233,0-10 0,0 8-318,0-6 502,0-4 0,10 9 0,2-7 0</inkml:trace>
  <inkml:trace contextRef="#ctx0" brushRef="#br0" timeOffset="2048">1111 65 7283,'-12'0'-148,"3"0"52,9 0 81,0 10 1,2-7 0,3 6-352,2 1-94,0-8 235,3 18 225,-8-8 0,18 10 0,-8-1 0</inkml:trace>
  <inkml:trace contextRef="#ctx0" brushRef="#br0" timeOffset="2248">1264 0 7499,'0'12'-520,"0"8"298,0-6 0,7-2 1,0 3-59,-2 2-20,7-8 300,-9 11 0,16 1 0,-7 13 0</inkml:trace>
  <inkml:trace contextRef="#ctx0" brushRef="#br0" timeOffset="2716">1590 87 8276,'0'-14'0,"0"-1"-792,0 10 675,0-14 0,0 14-117,0-9 514,0 9-59,0-5 59,0 10 4,0 0-205,0 10 1,-7 2-23,0 10 1,0 7-9,7 0 1,0 7-140,0-7 1,-8 10 137,1-3 0,0-2-137,7 2 0,-3-2 128,-4 2-178,5 6 1,-8-18 0,10 5 45,0-5-186,0-2 0,0-1-132,0 1-56,0 0 119,0-10 348,0-2 0,10-10 0,2 0 0</inkml:trace>
  <inkml:trace contextRef="#ctx0" brushRef="#br0" timeOffset="3149">1743 109 8276,'12'0'0,"-2"0"0,-10 0-505,0 0 569,0 10 1,0 2 9,0 10 0,0-1-86,0 1 0,0 0 89,0 0 1,0-1-108,0 1 0,0 0 71,0 0 0,0 0 20,0-1-38,0 1 1,0 0 3,0 0-49,0-1 5,0 1 1,2-2-56,5-6 107,-4 5-16,6-16-26,-9 16 158,0-16-58,0 6 19,10-9 92,-8 0-84,8 0 0,-7 0-16,4 0 1,-5-2-39,6-5 1,-4 4-183,4-4 119,-6 4 1,17-4-183,-4 0 1,-3-8 26,3 8 1,-8-7-187,7 6 1,1-9 118,7 3 1,-1 2 218,1-3 0,10 1 0,1-8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03:51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218 110 8175,'-15'0'-238,"1"0"124,9 0 39,-5 0 285,10 9-368,0-6 109,0 7 1,3-3-84,4 0 1,-2 0 67,9-7 1,-6 3-159,6 4-242,1-5 82,6 8 235,1-10 1,-7 7 146,-1 1 0,-9-1 0,14 3 0,-7 2 0</inkml:trace>
  <inkml:trace contextRef="#ctx0" brushRef="#br0" timeOffset="400">0 436 6869,'0'-12'944,"0"3"-740,10 9 1,2 0-138,10 0 0,2-3-5,5-4 0,-3 5-45,11-6 0,-8 6 2,7 2 1,0 0-141,8 0 0,-1-3 102,1-4 1,-3 5-80,-5-5 1,3 4 38,-10 3 1,0 0-157,-7 0 1,0 0 49,0 0-30,-10 0 134,7 0-3,-17 0-294,8 0 296,-20 0 0,6 0-176,-11 0 1,8 0-30,-8 0 267,10 0 0,-14 10 0,7 2 0</inkml:trace>
  <inkml:trace contextRef="#ctx0" brushRef="#br0" timeOffset="767">261 589 6818,'-12'0'17,"3"0"0,9-3 453,0-4-361,0 5 1,2-8-146,5 10 0,-2-2 25,10-6-99,-1 6 1,8-8 71,0 10 0,-1-2-325,1-5-98,0 4 172,0-6 80,0 9 209,-10 0 0,-3 0 0,-9 9 0,0 3 0</inkml:trace>
  <inkml:trace contextRef="#ctx0" brushRef="#br0" timeOffset="966">240 741 7167,'0'-12'-324,"0"3"635,0 9-87,0-10-244,9 7 1,3-6-101,10 9 1,0-3 91,0-4 0,-8 5-104,1-6 0,-1 6 50,8 2 0,0 0-175,0 0 1,-8 0 256,1 0 0,-11 0 0,16 10 0,-8 2 0</inkml:trace>
  <inkml:trace contextRef="#ctx0" brushRef="#br0" timeOffset="1584">174 937 8179,'-12'0'-1210,"0"0"828,5 0 412,4 0 223,-6 10-197,-1-8 23,8 8-190,-8 0 0,17-5 113,0 9 1,3-9-123,-3 2 1,-4-2 104,4 2-157,5-4 0,-7 9-64,10-5 166,-11-5 1,8 8 56,-4-10 13,-6 0 30,8 0-115,-10 0 758,0 0-484,9 0 24,-6 0-27,7 0-77,-10 0 1,2-2-89,5-6 110,-4 6-188,16-17 109,-7 16 0,10-14-69,0 10 1,-1-7-31,1 6 1,0-1-80,0 1 71,0 6 1,-1-8-70,1 10 103,0 0-18,0 0 68,-1 0 54,1 0 17,-10 0-68,-2 0-8,-10 0 0,0 3 21,0 4-5,0-5-104,0 18 0,0-15 91,0 9-156,0-9 1,0 7 111,0-5-25,0-4 0,0 9-70,0-5 7,0-5-21,0 18 56,0-18 1,-2 15-233,-6-10 208,6 1 94,-17 1 0,6 3 0,-8 1 0,-1-4 0</inkml:trace>
  <inkml:trace contextRef="#ctx0" brushRef="#br0" timeOffset="1809">305 1199 7993,'10'-12'279,"-6"2"-289,11 10 0,-1-7-2,8-1 0,0 1-23,0 7 0,0 0-160,-1 0 1,4-7-51,4 0 0,-12-1 89,4 8 0,-4 0-81,5 0 1,-7 0-179,-1 0 415,-9 0 0,5 0 0,-1 10 0,3 2 0</inkml:trace>
  <inkml:trace contextRef="#ctx0" brushRef="#br0" timeOffset="2309">980 197 8275,'-12'0'784,"2"-10"-586,10 8-226,0-8 0,10 8 93,4-6 1,8 6-169,7-5 0,-2 4-225,9 3 0,-7 0 61,7 0 0,-2 0-3,3 0 1,-4 0 74,-3 0 1,-6 0-152,5 0 0,-7 3-79,-8 4 425,5-5 0,-16 8 0,6 0 0,-9-8 0,0 8 0</inkml:trace>
  <inkml:trace contextRef="#ctx0" brushRef="#br0" timeOffset="2533">936 328 8273,'-12'0'324,"-7"0"-273,17 0-364,-8 0 170,10 0-111,0 0 114,10 0 0,2 7-191,9 0 0,-1 3 214,-6-3 1,6-2-284,-6 9 400,6-9 0,1 15 0,1-8 0</inkml:trace>
  <inkml:trace contextRef="#ctx0" brushRef="#br0" timeOffset="2725">1328 306 8316,'-14'0'58,"-1"0"-233,11 0-90,-6 0 122,10 0-360,-10 0 242,8 0 0,-10 2 140,4 5 0,4-2-48,-11 10 1,8-8 27,-8 8 0,8-8 141,-8 7 0,-9 1 0,-10 7 0</inkml:trace>
  <inkml:trace contextRef="#ctx0" brushRef="#br0" timeOffset="2984">828 676 8273,'0'-22'-613,"-8"8"826,1-1 27,0 10-98,16-14 1,4 14-2,8-9 1,4 9 8,4-2 1,-3-3-116,10 3 0,1-3-102,6 3 1,8 4-153,0-4 0,0 5 95,-8 2 1,1 0-210,-1 0 1,-9 0-115,-5 0-138,-5 0 269,-2 0 121,-10 0 195,-2 0 0,-29 0 0,14 0 0,-34 0 0,15 0 0</inkml:trace>
  <inkml:trace contextRef="#ctx0" brushRef="#br0" timeOffset="3360">1132 219 8273,'0'12'-458,"0"0"-501,0-5 850,0-4 207,0 16 0,-2-14 86,-5 9 1,4-6-83,-4 6 1,5-7-4,2 8 0,0-1 4,0 8 0,0 0 49,0 0 1,0 9-14,0 5 1,7 6-6,0 1 1,0 3-77,-7 5 1,0 2 1,0 5 1,0 5-87,0-5 1,0-5 73,0-2 0,0-5-189,0-2 0,0-3-32,0-5 22,0-4 1,0-18-373,0 1-260,0-11 153,0 6 630,10-20 0,2-11 0,10-13 0</inkml:trace>
  <inkml:trace contextRef="#ctx0" brushRef="#br0" timeOffset="3916">1938 66 7489,'3'-19'-1568,"4"4"3030,-5 6-592,8-1-998,-10 8 114,0-8 0,0 12 164,0 6 1,-3 4-163,-4 9 0,2 4 80,-9 4 1,2-3-86,-3 11 1,-4-8 38,4 7 0,-4-2-54,-3 2 0,0 5 15,1-4 1,-1 4-33,0 2 0,0-2-32,1-4 1,6 1-148,1-9 0,1 0-613,-1-7 346,4 0 49,10-10 446,0-2 0,10-30 0,2-4 0</inkml:trace>
  <inkml:trace contextRef="#ctx0" brushRef="#br0" timeOffset="4165">1807 328 6651,'13'0'293,"-4"0"150,-9 0-181,0 9 0,8-4-102,-1 10 0,0-1 84,-7 8 1,0 7-68,0 0 1,0 10-11,0-3 1,0 12-149,0 3 1,0 7 105,0-7 1,0 7-204,0-7 1,0 0 128,0-8 0,0-6-447,0-1 1,0-10-404,0 4-311,0-6 368,0-3 742,0-8 0,0-4 0,10-9 0,2 0 0</inkml:trace>
  <inkml:trace contextRef="#ctx0" brushRef="#br0" timeOffset="4633">2374 197 8029,'-22'0'-1340,"10"0"1712,2 0-230,10-10 106,0 8 0,10-10-61,4 4 0,6 4-57,1-11 1,1 10-27,0-2 1,7-3 7,0 3 0,10-7-47,-3 6 1,-2-1 54,2 1 1,-2 6-242,2-5 0,3 4 55,-10 3 1,0 0-217,-7 0 0,0 0-265,0 0 83,-1 0 270,-9 0 1,-2 3-114,-10 4 130,0-5 0,-7 10 177,0-4 0,-10-6 0,-5 17 0,-12-6 0</inkml:trace>
  <inkml:trace contextRef="#ctx0" brushRef="#br0" timeOffset="4966">2330 371 7128,'-12'0'165,"2"0"0,3 3 386,0 4-362,0-5 0,7 10 24,0-4 1,-3 4-56,-4 9 0,4 11-2,-4 4 0,5 5-203,2 3 0,-7 7 128,-1-1 1,1 1-232,7-7 1,0-1 11,0 1 1,0-8-79,0 1-191,0-11 21,0 6 1,2-20-206,6-5 161,-6-5 0,10-4 430,-5-5 0,-4-8 0,4-14 0,5-5 0,0-9 0</inkml:trace>
  <inkml:trace contextRef="#ctx0" brushRef="#br0" timeOffset="5383">2352 502 8164,'0'-12'-1318,"0"0"1416,0 4-26,0 6 0,0-10 363,0 5-246,0 4-124,0-16 0,2 14-15,6-10 0,4 8-114,9-7 0,1 9 99,0-2 0,7-3-10,0 3 0,10-8-95,-3 8 1,-2 0 109,2 7 0,1 0-116,6 0 0,-7 0 82,1 0 0,-11 0-87,3 0 0,3 0 72,-3 0 0,0 0-6,-7 0 1,-1 0 20,1 0 1,0 0-5,0 0 1,-8 0 94,1 0-36,-10 0 0,7 7 40,-5 0-83,-5 10 1,8-12 85,-10 9 0,0 1-67,0 7 0,0-8 143,0 1 1,0 6-50,0 8 0,-2 1-33,-6-9 1,6 4-56,-5 4 1,4-5 5,3 5 0,0 2-82,0-2 0,0 8 95,0-8 0,0 7-220,0-7 1,0 7 46,0-7 0,0 8-76,0-8 0,0-8-32,0-6 0,0-1-654,0 8 224,0 0 649,0-10 0,-9 7 0,-3-7 0</inkml:trace>
  <inkml:trace contextRef="#ctx0" brushRef="#br0" timeOffset="5866">2613 153 8204,'-12'0'-631,"2"0"0,8 0 856,-5 0 16,4 0-72,-6 0-9,9 0-46,-10 0 1,8 10 5,-6 5 1,6 4 34,2 3 0,0 2-49,0 5 0,0 5-138,0 9 0,0 3 79,0 5 0,-3 2-14,-4 5 1,5 3-52,-5-10 0,4 2-183,3-2 1,0-13 66,0 6 0,0-15-471,0 0-146,0-5 230,0-12 344,0-2 1,0-12 176,0-6 0,0-4 0,0-9 0,0-1 0</inkml:trace>
  <inkml:trace contextRef="#ctx0" brushRef="#br0" timeOffset="6133">2744 175 8204,'0'-12'-477,"0"2"403,0 10 197,0 0 79,-10 0 0,8 10-65,-5 5 0,4 11 1,3 3 1,0 10-36,0-3 0,0 13 43,0 1 0,0 8-197,0-7 0,0 7 118,0-7 0,0 7-181,0-7 0,0 0 44,0-8 1,0-6-572,0-1 329,0-9 0,0 4-466,0-9 184,0-10 594,0-2 0,0-10 0,0 0 0,0 0 0</inkml:trace>
  <inkml:trace contextRef="#ctx0" brushRef="#br0" timeOffset="6492">2287 1068 8204,'-13'0'-574,"4"0"0,6 0 814,-4 0 80,5 0 15,-8 0 1,12 0-126,6 0 0,4 0-76,10 0 1,2-2-34,5-6 0,5 6 40,9-5 1,1-3-94,-1 3 1,3-8 19,5 8 1,-3-3-12,11 3 0,-4 5-64,3-6 0,-4 6-161,-11 2 0,1 0-486,-1 0 318,-9 0 55,-2 0 1,-20 2-318,-5 6 421,-5-6 0,-4 8-71,-5-10 0,-3 2 248,-5 5 0,-4-4 0,7 6 0,-10-9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6:25.0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22 305 6557,'-12'0'420,"2"0"-277,10 0 709,0 0-840,10 0 1,-5 0 16,9 0 1,-7-7-15,8-1 0,-8 1-109,8 7 0,-1 0 112,8 0 1,-8-7-178,1 0 1,-1-1 149,8 8-179,0 0 0,0-7 30,0 0 1,-8 0-73,1 7 0,-8 0 23,7 0 92,-9 0 1,7 0-169,-4 0 283,-6 0 0,8 9 0,-10 3 0</inkml:trace>
  <inkml:trace contextRef="#ctx0" brushRef="#br0" timeOffset="274">65 479 8566,'-9'12'-1670,"6"-2"1541,-16-10 172,16 0 0,-13 2-12,8 6 46,1-6 327,7 8-286,0-10-38,10 0 0,2-3-10,10-4 0,-1 2 3,1-9 1,0 9-88,0-2 1,7-3-2,0 3 1,0-3-162,-7 3 0,-1 4 129,1-4 0,0 5-198,0 2 1,-1-3 129,1-4 0,-7 4-302,-1-4 131,-9 5 121,14 2 165,-16 9 0,7-6 0,-10 16 0,0-7 0</inkml:trace>
  <inkml:trace contextRef="#ctx0" brushRef="#br0" timeOffset="524">283 436 7317,'-12'0'-112,"2"0"1,8 0 318,-5 0 33,4 9-172,-6-6 1,6 9 106,-4-5-42,4-5-180,-6 18 1,9-8 122,0 10 0,0-8-161,0 1 1,0-1 76,0 8 1,0 0 34,0 0 1,0-8-498,0 1 1,0-1-122,0 8 305,0 0 0,0-1 286,0 1 0,9-10 0,-6 8 0,7-8 0</inkml:trace>
  <inkml:trace contextRef="#ctx0" brushRef="#br0" timeOffset="808">457 65 8491,'-7'-14'-1212,"0"-1"1038,0 11 241,7-6-226,0 10 189,0 0-11,0 10-198,0 2 223,0 9-381,0 1 171,0 0-154,9 0 121,-6-1 199,16-8 0,-14-4 0,9-9 0,-9 0 0,15 10 0,-8 2 0</inkml:trace>
  <inkml:trace contextRef="#ctx0" brushRef="#br0" timeOffset="974">566 87 8491,'0'-12'-505,"0"-7"1,0 14 77,0-10 228,0 11 351,0-6 63,0 0 11,0 8-22,0-8-411,0 10 243,0 0-328,0 10 110,0-8 157,10 18 0,-8-8-45,6 9 0,-6-6-146,-2-1 0,2-6-225,6 6 254,-6 1 187,17 6 0,-16 1 0,7 0 0</inkml:trace>
  <inkml:trace contextRef="#ctx0" brushRef="#br0" timeOffset="1309">806 436 8490,'-12'9'-603,"2"-6"1,8 6 578,-6-9 354,6 0-347,-8 0 91,10 0 1,-2 0-289,-5 0 261,4 0 38,-7 0 71,10 0-199,10 0 1,-5 0 30,9 0 1,-6 0-10,6 0 0,-6 0-63,6 0 0,-7 0 109,8 0 0,-1 0-270,8 0 0,-7 0 142,-1 0 0,1 0-198,6 0 1,-6 0-171,-1 0 471,1 0 0,7-9 0,0-3 0</inkml:trace>
  <inkml:trace contextRef="#ctx0" brushRef="#br0" timeOffset="1949">1220 87 7537,'-13'0'423,"4"0"-567,9 0 66,0 0 73,-10 0-45,8 0-131,-8 0 1,10 3-106,0 4 118,0-5 10,0 18 1,0-16 32,0 11 94,0-10 24,0 14 14,0-16-64,0 6 15,0-9 210,0 0-165,10 0 61,-8 0 0,10-7-62,-5 0 0,-4-3 144,4 3-118,5 4-6,0-16 1,10 9 6,0-4 0,-8 4 22,1 10-42,-1-10 0,8 8 14,0-5 0,-8 4 126,1 3-155,-1 0 2,8 0 56,0 0 1,-7 0 59,-1 0 65,-9 0-115,14 0 9,-16 10 0,6 2 14,-9 10-31,0 0 1,0-1 3,0 1 1,0 7-85,0 0 1,-2 0 20,-5-7 1,4 7-17,-4 0 1,-3 10-24,3-3 0,-3-4 57,3-3 0,5 2-151,-6-2 0,4 0 82,-4-7 0,6 0-187,-5 0 207,4-1 1,1-1-59,-5-6-702,4-4 273,-7-10 523,10 0 0,0-3 0,0-4 0,0-5 0,0-10 0,0 1 0</inkml:trace>
  <inkml:trace contextRef="#ctx0" brushRef="#br0" timeOffset="2157">1328 283 7271,'-12'0'-175,"3"0"327,9 10-45,0-8-244,0 8 229,0-10-300,9 10-11,3-8-2,10 17 0,0-14 113,0 10 1,-8-10 107,1 2 0,-10-5 0,24 8 0,-5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26:42.23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2091 1 8704,'0'12'-887,"0"-3"702,0-9 913,0 0-553,-10 0-28,8 0-62,-8 0 0,7 8-70,-4-1-5,5 0 0,-15-4 271,10 4-191,-10-5 0,12 8 0,-7-8 22,2 6-109,-7-6 77,5 17-67,-10-16 0,0 14 0,3-8 36,5 4 0,-6-9 17,6 4 1,2 1-96,-3-1 1,1 6 44,-8-7 1,7 8-107,1-8 84,-1 10 0,1-14-10,-1 4 1,8 2 0,-8-1 20,-2-3 1,5 4-24,-2-2 1,7 3-63,-8-3 46,10-4 0,-12 9-61,10-5 30,-10-4 46,5 16 0,-2-17-66,-1 6-53,10 4 99,-14-10 1,9 10-6,-4-4-42,-6-6 0,15 15 7,-9-10 25,9 0 57,-14 3 1,14-7 2,-10 4 5,10-5 1,-7 1 53,5 4-67,5-5 0,-10 8 0,7-8 29,-2 6-54,-10-6 57,14 8-40,-16-1 16,16-6-26,-16 7 19,17-10 18,-18 9 54,18-6-64,-18 6 1,18-6 110,-5 4-106,-5-5 0,7 8 19,-10-10 1,11 10-52,-6-8 32,0 8 0,5-8-11,-9 6-43,9-6 48,-14 8 5,16-10 0,-14 2 41,10 5-29,-10-4 0,12 6 54,-9-9 2,9 10-53,-5-8-34,0 8 1,6-10 9,-11 0 0,10 3 18,-2 4 1,2-5-86,-2 6 64,5-6 1,-11-2-25,6 0 13,5 0-4,-18 10 15,18-8 5,-17 8 1,16-1-1,-16-6 5,7 7 0,0-8 0,2 3 7,0 2-1,8 0 1,-10-7 0,7 3-6,-2 4 1,-3-5 6,3 6-10,4-6 0,-14 0-20,10 6 20,-10-6 0,12 8 0,-9-10 1,7 7 17,-8 0 1,8 1-11,-8-8 0,8 7 15,-8 0-23,11 0 1,-8-7 0,7 3 27,-3 4-16,1-5-9,-2 8-46,6-10 44,-7 0 1,8 7-69,-5 1 62,4-1-68,-6-7 54,9 0 7,0 0-17,-10 0 31,8 10 1,-11-8 22,6 5 0,2-4 6,-9-3 14,9 0-48,-14 9 1,14-6-1,-10 4 0,10-2 16,-2 2-4,-5-4-8,10 6 0,-10-9-23,4 0 1,3 3-7,-9 4 26,9-5-36,-5 8 31,1-10-3,6 0 1,-9 7 0,5 1 0,5-1-1,-18-7 5,18 10 0,-10-8-2,4 5-1,6-4 1,-10-3 4,5 0-3,4 9-2,-6-6 0,6 6-1,-4-9 1,4 0 1,-9 8-12,5-1 1,5 0 10,-18-7 0,18 3 1,-5 4-1,-5-5 0,7 8-1,-10-10-23,10 0 1,-4 2 20,9 6 1,-3-6-30,-4 5 30,5-4 1,-15-1 1,9 5 16,1-4-26,-3 6 27,8-9-16,-17 10 2,16-7 0,-9 6 0,5-9 3,4 0-5,-6 10 0,6-8 0,-4 6-36,5-6 34,-8-2-2,10 10 0,-2-8-9,-6 5 1,6-4 5,-8-3 4,10 0 0,0 2-2,0 5 1,-2-4 2,-5 4 7,4-4-5,-7-3 0,10 2 3,0 5-6,0-4 9,-9 6-8,6-9 4,-6 0 0,6 0-2,-4 0-1,5 10-176,-8-8 101,10 8-227,0-10 160,0 0-446,-10 0 350,8 0-875,-8 0 478,10 0 636,0 0 0,0 10 0,0 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50:01.604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153 0 8220,'-3'12'-2145,"-2"-2"2134,-2 0 212,0-8-82,7 8-13,0-10 6,0 0-11,-10 0-7,8 0 36,-8 0-18,10 0 996,0 0-980,10 0-22,-8 0-35,18 0 1,-8 0 2,9 0 1,-6-3-3,-1-4 0,1 5 1,7-6 1,0 6-69,-1 2 1,1-3 0,0-4 1,7 5-3,0-6 0,-7 6-10,-8 2 0,1 0-32,7 0 92,-1 0-123,1 0 0,-7 0 41,-1 0 0,-7 0-76,8 0-249,-10 0 165,4 0-328,1 0 176,-7 0-374,6 0 155,-9 0 559,0 0 0,-9 0 0,-4 0 0</inkml:trace>
  <inkml:trace contextRef="#ctx0" brushRef="#br1" timeOffset="598">44 392 8688,'-12'0'-2251,"2"0"2232,10 0 0,-7 2 151,-1 6 20,1-6-61,7 8-2,0-10 1617,0 0-1537,10 0 68,-8 0-204,18 0 1,-8 7 59,10 0 1,-8 1-43,1-8 1,-1 0 11,8 0 0,0 0 14,-1 0-33,1 0 1,7 0-1,0 0 24,-2 0 0,4 0-29,-2 0 0,8 0 5,-8 0 1,7 0-58,-7 0 1,7 0 65,-7 0 0,0 0-134,-7 0 1,7 0 69,0 0 0,-7 0-41,-7 0-23,-1 0-235,8 0 144,-10 0-42,-2 0-180,-10 0-482,0 0 167,-10 0 217,8 0 173,-18 0 0,15 0 313,-9 0 0,7 0 0,-8 0 0,1-10 0,-8-2 0</inkml:trace>
  <inkml:trace contextRef="#ctx0" brushRef="#br0" timeOffset="1291">305 0 7791,'-12'22'55,"2"0"-23,10-1 1,0 1 56,0 0 1,0 7-56,0 0 0,0 10 11,0-3 0,0 5-14,0 3 1,0-1-3,0 1 1,0-8 15,0 0 1,0 1-2,0 6 0,0-9-120,0-5 1,0-5 105,0-2 0,0 7 8,0 0 0,0-7 4,0-7-86,0-1 61,0 8 0,0-8 7,0 1-13,0-10 1,3 7 20,4-5-31,-5-5 5,8 8 5,0-10 0,-5 7 13,9 1 61,-9-1-38,14-7 1,-9 2 56,5 6-55,4-6-22,-7 8 1,10-10 47,0 0-16,-1 9 0,1-6 14,0 4 1,0-5 3,-1-2 0,8 0-8,0 0 0,3 0 8,-3 0-24,-5 0 1,8 0 0,-11 0 39,1 0 0,7 0-14,0 0 0,0 0-49,-7 0 1,-7 0 45,-1 0 59,1 0-106,6 0-66,-9 0 224,-2 0 210,-10 0-1967,0 0 955,-10 0-993,8 0 795,-8 0 813,10 0 0,0 0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52:39.2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1 8100,'0'6'444,"0"4"-305,0-4-102,5 5 1,-2-1-5,4-2 0,-4 2 6,1-3 0,-2 0 16,2 0 1,-3 1-6,3 3 0,1 0-39,-1 1 1,1-1 34,-2 0 1,-1 0-60,1 1 1,0-1 51,1 0 1,-3 4-13,3 0 0,-2-1-19,2-7 1,-3 3 2,3-2 0,-3 2 22,-1 1 0,4 0-6,0 1 1,-1-5-12,-3 1 0,0-1 10,0 4 1,0 1 37,0-1-38,0 0 1,0 0-91,0 1 105,0-1 0,0 0 39,0 1-49,0-1 1,0 0 0,0 0 0,0-3 30,0-1-37,0 1 0,0 3 16,0 0 1,0-3 35,0-1-63,-5 1 1,4 3 43,-3 0-31,-2 1 1,5-1-7,-3 0-10,-2 0 1,3 1-12,-4-1 0,4-4-7,0 1 0,0-4 15,-1 3 0,3-3 8,-3 3 0,-1-3-20,2 4 1,-1-4 3,4 3 0,-1-4-1,-3 0-4,3 4 2,-4-1 0,1 1-13,0 1 25,0-6-344,4 8 312,-5-8-398,4 3 115,-4 0-153,5-4 12,0 4-436,0-5 592,0 0 1,0-5-1,0-1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4:52:57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357 11 6818,'-6'0'468,"1"0"-633,5 0 277,0-5-101,0 4 80,0-4 71,0 5 31,0 5 45,0-4-107,0 9-65,0-4 0,0 6-22,0-1 1,0-4-20,0 1 0,4-1-4,-1 4 1,1 0 23,-4 0 0,0 1-15,0-1 0,0 0-10,0 0 1,0 0 0,0 0 0,0 4-32,0 0 0,0 0 42,0-4 1,0 4-27,0 0 0,0 1 22,0-1 0,0-3-47,0 3 1,0-3 36,0-1 1,0 0-5,0 1 1,0-5-18,0 0 0,0 1-3,0 3 5,0 0 0,0 0-2,0 0 0,0-3-21,0-1 36,0 1-8,0 3-5,0 0-1,0 0 1,0-4 6,0 1 0,0-4 2,0 3 1,0-3-11,0 3 10,0-4-12,0 7 6,0-4-2,0 5 2,0 0 0,0-4-1,0 1 1,0-4-2,0 3 1,0-3 1,0 3 0,0-3 19,0 3 0,0-3-16,0 3 204,0-4-200,0 7 5,0-4-5,0 5-7,0 0 0,0-3 10,0-1 0,0-3 9,0 3 115,0-4-110,0 7-10,0-4-14,0 5 9,0 0 0,0-4-7,0 1 1,0-4-6,0 3 0,0-3 30,0 3-8,0-4-309,0 7 161,0-4-206,0 0-25,0 4 76,0-9 1,0 5-217,0-2-232,0-3 420,0 4 312,0-5 0,0-10 0,0-2 0</inkml:trace>
  <inkml:trace contextRef="#ctx0" brushRef="#br0" timeOffset="990">23 123 7616,'0'6'222,"0"4"-269,0-3 0,0-1 46,0 2 1,0-1-21,0 4 0,0 1 5,0-1 1,0 0-23,0 0 1,0 0-64,0 0 106,0 0 0,0 0-12,0 1 0,0-5 7,0 0 0,0-3-3,0 4 0,1-6 2,3 2 2,-3 2 40,4-5 7,-5 9 188,5-9-221,1 4 1,2-5 72,-1 0 0,-3 0-17,3 0-30,1 0 0,3 0 43,0 0 0,0 0 4,0 0 0,0 0-12,1 0 0,-5 0 15,0 0 1,1 0-6,3 0 1,0-3-24,0-1 0,0 0 69,1 4 1,-1 0-62,0 0-39,0 0 0,0 0 2,0 0 1,0-4-3,0 1 10,1-1 0,-1 4 4,0 0 1,-1-1-63,-3-3 0,3 3-5,-2-3 0,-2 3 18,1 1 13,1 0 16,3 0-28,0-5 0,0 4-4,0-3 1,-3 3-1,-1 1 0,-3 0-3,3 0 16,1 0 0,3-1 8,0-3-30,0 3 1,0-4 38,0 5 0,-3 0 35,-1 0-57,0 0 1,3-2-1,-2-1 1,-2 1-1,-2-1-1,-3 1-330,4 2-513,-5 0 1,5 5 0,1 2-1</inkml:trace>
  <inkml:trace contextRef="#ctx0" brushRef="#br0" timeOffset="1314">636 56 8509,'-8'0'-362,"1"0"634,4 0 180,-2 0-739,0 0 210,4 0 129,-4 0 1,5 5 0,0 1-15,0 5 1,0 0 3,0 0 0,0 1-62,0-1 0,1 1 10,3 3 0,-3-3-184,3 3 0,-3 1 181,-1-1 0,2 1-135,1-1 0,-2-3-240,3 3 0,-3 1 129,-1-1 0,0 0 259,0-4 0,0 0 0,0 0 0</inkml:trace>
  <inkml:trace contextRef="#ctx0" brushRef="#br0" timeOffset="2316">1 590 7972,'0'-6'-515,"0"1"1,0 4 701,0-3-57,0 3-45,0-4 681,0 5-682,0 5 0,0-2-25,0 4 0,0 0 1,0 5 1,1-1-122,3 0 1,-3 1 84,3 3 0,-3-3-127,-1 3 1,0 1 137,0-1 1,4 4-121,-1-4 1,1 1 82,-4-1 0,0-3 5,0 3 0,0 1 7,0-1 4,0 0 1,4-4-13,0 0 0,-1-4 17,-3 1-92,0-6 85,0 8-105,0-9 59,0 4-12,0-5 42,5 0 20,-4 0 1,4-1 26,-5-3-15,0 3 0,2-4-18,1 5 99,-1 0 1,4 0 26,-3 0 17,-1-5-98,8 4 0,-4-5 12,5 2 1,-4 3-15,1-3 1,-1 2-7,4-2 0,0 3-36,1-3 0,-1-1 77,0 1-109,0 1 80,5-2-43,1 3 1,1-4 6,-3 2 1,-3 3-2,-1-2 0,-3 1 1,-1 2-19,0 0 66,4 0-38,1 0 0,-5 0-72,0 0 0,-3 0 106,4 0 0,-5 0 7,5 0 1,-5 0-47,5 0 1,-4 0 10,3 0 0,-1-1-43,2-3 0,2 3 70,-3-3-102,3 3 0,1 1 59,0 0 0,0 0-41,0 0 0,1 0 36,-1 0 0,0 0-4,0 0 0,-4 0-1,1 0 1,-1 0 26,4 0-12,0 0 1,1 0-12,-1 0 1,-4 0-32,1 0 1,-5 0 29,5 0 1,-5 0-37,5 0 0,-4 0 29,3 0 0,-3 0 4,3 0-14,-4 0 1,5 1-2,-4 3 1,1-3-59,-1 3-1,-3-3-238,9-1 237,-9 0 0,5 0-551,-2 0-193,-3 0 347,4 5 0,-4-4-12,3 3 472,-3-3 0,4-1 0,-5 0 0</inkml:trace>
  <inkml:trace contextRef="#ctx0" brushRef="#br0" timeOffset="2681">714 546 8315,'-7'0'-1252,"-3"0"1324,9 0 301,-4 0-156,5 5-75,0 1 1,0 1-18,0 1 1,0-1 6,0 4 0,0 1-60,0-1 1,4 0 23,0 0 1,-1 1-138,-3 3 0,2-1 83,1 4 0,-1-4-158,1 1 0,-1 1-49,-2-1 0,0 0-185,0-4 0,1 0 76,2 0 0,-1 0 274,1 0 0,4 0 0,-1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12:06.8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8 277 8730,'-4'0'454,"1"0"1780,3 0-2159,7 0-34,-6 0 0,7 0 24,-6 0-6,-1 0-22,6 0 0,-5 0 46,3 0-9,-3 0-37,4 0 0,-4 0-35,3 0 0,-2 0 73,2 0-5,-3 0-48,5 0 1,-6 0 9,4 0 1,-2 0-33,2 0 1,-2-2 8,2-1 1,-3 1-57,3 2-19,-3 0 65,5 0 1,-3 0 1,1 0 26,0 0 19,-3 0-8,5 0 1,-5 0-12,3 0 8,-3 0-34,4 0 0,-4 0-3,3 0 1,-2 0 123,2 0-93,-3 0 41,4 0-43,-1 0 0,2 0 4,1 0 1,-3 0-32,0 0 0,-2 0 1,2 0 1,-3 0-14,4 0-13,-1 0 0,2 0 1,1 0 28,0 0 0,-3 0-17,0 0 1,-2 0 16,2 0 1,-3 0-1,3 0 0,-2 0 7,2 0 0,-2 0 2,2 0 1,-3 0 33,3 0-19,1 0 0,1 0-89,1 0 1,-3 0 76,0 0-236,0 0 158,3 0 22,0 0 0,-1 0 22,1 0 2,-4 0 0,3 0 8,-2 0 11,-1 0 33,2 0 0,-2 1-46,1 1 66,2-1-51,-3 2 14,4-3-19,-1 0 0,1 0 0,0 0-7,-1 0 0,-1 0-2,-1 0 1,-3 0 6,3 0 1,-2 0-5,2 0 6,0 0 1,3 0-36,-1 0 1,-1 0-4,-1 0 1,-3 0 24,3 0 1,-2 0-17,2 0 14,0 0 1,3 0 40,0 0-39,-1 0 0,1 0 48,0 0-76,-4 0 1,3 0-44,-2 0-4,-2 0 34,4 0 1,-5 0-50,3 0-11,-3 0 53,4 0-26,-5 0 194,3 0-114,-4 4 0,0-3 58,0 5 0,0-4-51,0 3 1,-1-2 5,-2 2-3,2 0 1,-2 3 3,3-1 0,0 1 16,0 0 1,0-1 0,0 1 0,-3 0 3,1 0 0,-1-1-17,3 1 1,0 0-23,0 3 1,0-3 16,0 2 0,-1-1 1,-1-1 0,1 2-8,-1 0 1,1 1-4,1-1 1,0 0-3,0 3 0,0-3 4,0 3 0,-1-3-1,-2 3 0,2-3 2,-1 3 0,1-4 69,1 1 0,0-1-46,0-1 1,-3-1 4,1 1 1,-1 0-4,3-1 0,0 1 4,0 0 1,0-3-14,0 0-8,0 0-28,-3 3 0,2-1 37,-2 1 0,3-3-40,0 0 1,0-2 19,0 2 0,0-2 0,0 2 1,0-3 1,0 3 0,-1-2 0,-2 2 1,2-2 2,-1 2 0,1-4 44,1 6 7,0-6-41,0 3 80,0-1 9,0-2 964,0 2-967,-3-3 19,2 0-46,-3 0-45,1 0 1,2-1-33,-2-1 0,2 1 54,-2-2 0,1 3-24,-3 0 36,4 0 23,-6 0-87,3 0 2,-4 0 1,3 0-32,0 0 1,2 0-52,-2 0 12,3 0-231,-5 0 163,3 0 1,-1 0 96,0 0-131,3 0 1,-2 0 33,1 0 1,2 0-387,-4 0 9,3 0-442,-5 0-1287,6 0 2248,-2 0 0,-1-4 0,0 0 0</inkml:trace>
  <inkml:trace contextRef="#ctx0" brushRef="#br0" timeOffset="851">308 1 6514,'-4'0'155,"0"0"179,4 0-144,0 3 1,-2-1-128,-1 3 1,1 0 111,2 3 0,0 0-111,0 3 1,-1-2 26,-2 4 0,2 0 7,-1 2 0,1 3 0,1 0 0,-3 1 16,1-1 1,-2 0-16,2 3 0,1-2-87,-2-4 0,0 2 80,0-2 0,-2 5-111,3-5 1,-2 0 33,2-2 1,1-1-2,-2 0 1,0 2 9,0-4 0,-2 3-14,3-3 1,-2 3-6,2-3 0,1 4 1,-2-1 0,0 1 40,0-2 0,0 2-20,0-4 0,2 3 36,-1-3 0,-2 0-21,2-2 1,-1 2 8,3 1 0,-1 0-19,-1-1 0,1-1 2,-1 1 0,1-2-7,1 0 0,-1 2-9,-2 0 0,2 1 45,-1-4 1,1 1-27,1 0 0,0-1-6,0 1 1,0-3 21,0 0-21,0 0 1,0 3-35,0 0 0,0-3-15,0 0 38,0 0-22,0 3 1,0-3-132,0 0-288,0-3-540,0 1 345,0 1-488,0-4 1104,3 4 0,2-8 0,2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12:12.4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93 9 7926,'-5'0'149,"2"0"1,0 0 248,1 3 1,-1-1-76,3 3 1,-2 0-112,-1 3 0,0 2-89,0 0 0,1 3-9,-3-3 1,1 5-40,-1 0 0,-2 0-140,2 3 1,1-2 3,-1 0 0,0-3-293,0-1 0,-1-2-278,4 0 0,-3-1 247,2-2 0,0-2-815,3 1 591,0-5 609,0 3 0,4-4 0,0 0 0</inkml:trace>
  <inkml:trace contextRef="#ctx0" brushRef="#br0" timeOffset="496">169 16 8326,'-7'0'0,"2"0"-859,0 0 250,3 0 979,-2 0 0,4 1 336,0 2-547,0-3 1,6 4-37,2-4 0,2 0 10,1 0 0,-2 0-133,4 0 1,0-1 96,2-2 0,0 3-98,1-3 0,-1 0-12,0 0 1,1 0 0,-1 1 0,0-1 0,1 2 0,-2 0-1,0 1 1,-2 0-94,-1 0 0,-3 0 0,-3 0 156,1 0-53,-3 0 161,1 0-75,-11 0 4,5 0-26,-5 0 1,7 1-9,0 1 179,0-1-198,0 6 0,-1-5 63,-1 3 0,1-3-54,-2 3 0,3 1 0,0 1 0,0 1 30,0 0 0,-3-1-32,0 1 1,1 2 28,2 0 1,-3 4-16,1-1 0,-2 2-4,2 3 1,1-2 65,-2 2 1,2-1 14,-2-2 1,2 0-73,-1 1 0,-2-1-5,2 0 1,-2-2 18,2 0 1,0 0 6,-3 2 0,3-2-241,0 0 1,-2-3 79,2 3 1,-3-4 295,2 1 0,0 0-119,0 0 1,2-1-114,-1 1 0,-2-2 37,2 0 1,-4 1-2,4 1 1,-2-2 0,2 3 1,0 0-4,-3-1 0,3 4 31,-4-2 1,2 0-9,-1 1 1,-2-3-17,2 3 1,1-1 4,-1 1 1,0 0 55,0-2 0,-1 2-26,4-3 0,-3 0 1,2-2 0,0-1-56,0-2 1,2 1-10,-1 0-154,1-3 187,1 4 0,0-5-481,0 3 124,0-4 281,0 3 0,0-3-719,0 1-765,0-1 586,0 2-188,0 1-90,0-3 1223,0 2 0,0-3 0</inkml:trace>
  <inkml:trace contextRef="#ctx0" brushRef="#br0" timeOffset="543">162 277 8942,'-5'-4'1315,"2"1"-878,3 3 0,3 3-362,-1 2 0,4-1 0,-1 2 0,2 0 0,1 0 0,0 2 136,3 0 1,-2-1-134,4 1 0,-3 0-84,3-1 0,-3 1 57,3 0 0,-4 1-25,1-1 0,-1 1 8,-1-4 1,-1 2-12,1 1 0,-3-3-29,0 0-266,-3-3-192,1 5 160,-3-6-2770,0 2 3074,4-3 0,-3 0 0,2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12:08.6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78 177 7900,'-5'0'-1474,"1"0"2066,2 0-199,1 0 834,-3 0 0,10 0-969,2 0 1,2 0-77,0 0 0,0 0-120,3 0 0,-1 0 56,0 0 1,3 0 10,-2 0 1,4 0-40,1 0 0,0 0-143,-3 0 0,0 0 112,1 0 1,-1 0-190,0 0 1,-3 0-26,-1 0 1,-5 0 86,-1 0-389,-4 0 63,3 0-445,-4 0 1,-7-4 0,-2 0 0</inkml:trace>
  <inkml:trace contextRef="#ctx0" brushRef="#br0" timeOffset="486">1 430 7003,'0'-4'1192,"1"0"-742,1 4-235,3 0 0,2 0-40,1 0 1,0-2-35,3-1 0,-2 1 195,4 2 1,2-3-167,3 1 0,1-3-69,-1 2 1,2-3 27,6 1 1,0 1-32,3-1 1,0 2-150,-4-2 0,3 3 127,-2 0 0,0-2-135,-3 2 1,-4-1 31,-1 3 1,-3 0 35,-2 0 0,-2 0-44,-3 0-23,0 0-28,-1 0-32,-2 0-4,-2 3 0,-4-2 107,-1 2-405,1-2 0,-5 0 55,3 1 1,-3-1-108,1 2 0,1-2 12,-1 2 1,2-2-668,-2 1 1127,0 3 0,-6-5 0,-1 4 0</inkml:trace>
  <inkml:trace contextRef="#ctx0" brushRef="#br0" timeOffset="972">231 415 7865,'0'4'641,"0"3"-495,0-2 0,1-1 14,2 1 1,-2 1 16,1 1 0,2 3-22,-2 1 1,1 2-22,-3 0 1,0 2-30,0 0 0,0 3-36,0 0 0,-1 2-149,-2-2 1,-1 4 128,-4-2 0,1 1-119,-1 0 0,0-2 18,1-4 0,-1 0-209,0-3 1,1 1 64,-1-5 1,3 0-578,0-5-1,3-1 121,-1-2 0,3-3 653,0-2 0,3-5 0,1-2 0</inkml:trace>
  <inkml:trace contextRef="#ctx0" brushRef="#br0" timeOffset="1476">600 46 8343,'-4'0'1273,"0"0"-1533,1 0 1,2 1 130,-2 2 0,3-2 42,0 4 0,0 1 244,0 1 0,0 1-18,0 0 0,0-1 0,0 1 1,0 0-232,0-1 1,0 1 239,0 0 0,2-1-221,1 1 0,2-3 73,-3 0 0,4-3 0,-1 1 0</inkml:trace>
  <inkml:trace contextRef="#ctx0" brushRef="#br0" timeOffset="1522">738 0 6239,'0'8'920,"0"-1"1,0 1-545,0 0 1,0 2-260,0 0 0,0 3-69,0-3 1,0 1-238,0 0 1,0-3 116,0 2 0,3-1-97,-1-1 1,2-1-79,-2 1-812,-1 0 1059,6-1 0,-3 1 0,4 0 0</inkml:trace>
  <inkml:trace contextRef="#ctx0" brushRef="#br0" timeOffset="2929">876 469 7460,'-4'0'364,"1"0"-122,3 0 48,-4 0 24,3 0 1500,-2 0-1684,10 0 0,-5-1 114,6-2-157,-2 2 1,3-2-13,1 3 1,-2 0-74,3 0 0,-2 0 114,1 0 1,0 0-140,2 0 0,1-3 27,3 1 1,-1-1 29,0 3 0,3-1-36,0-1 1,3 1-151,-3-2 1,-1 2 237,-1-2 1,-1 2 76,1-1 0,-2 1-156,-1 1 0,1 0 27,-4 0 1,0 0 12,-2 0 0,-1 0 4,1 0 0,-3 0 1,0 0 42,-3 0 9,1 0-4003,-3 0 3072,4 0 828,0 0 0,4 0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22:23.9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 7780,'-12'0'394,"2"0"-159,10 0-218,0 0 1,-9 0-240,6 0 113,-6 10 103,9 2 1,0 9 7,0 1 1,0 0 8,0 0 0,0 0 105,0-1 0,7 4-46,0 4 0,0-5 15,-7 5 1,0-3-38,0 3 0,0-4 2,0 4 0,0-5-107,0-2 0,-2-1 105,-5 1 1,4 0-104,-4 0 1,5 0-165,2-1 0,0-6-579,0-1 492,0 1 1,0 7-56,0-1 1,0-6 183,0-1 0,2-6 177,5 6 0,-4 1 0,6 7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8:22:24.4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153 0 8314,'-9'22'-391,"4"-3"250,-10-4 0,10-3-256,-2-5 0,5-2 71,2 9-16,0-9 310,0 15 7,0-18 0,2 8-41,5-10 62,-4 0 1,9 0 43,-5 0 27,-4 0 28,6 0-1,1 0 210,-8 0-156,8 0 34,-10 0 281,0 0-200,0 9 29,0-6-91,0 16-31,10-7 0,-8 10-41,5 0 0,-4-8 14,-3 1 1,0 2-18,0 12 1,0-5 2,0 5 1,0 2-26,0-1 0,-3 8-5,-4-1 1,5-4 47,-6 4 1,6-3 35,2 2 0,-2-2-62,-6-5 158,6-5 0,-8 7-1148,10-9 0,0 0 687,0 0 0,0-8 182,0 1 0,0-8 0,0 8-1165,0-11 1,0 8 1164,0-4 0,0 4 0,0 10 0</inkml:trace>
  <inkml:trace contextRef="#ctx0" brushRef="#br0" timeOffset="340">153 1198 6482,'-2'12'-130,"-5"-5"266,4-5 22,-7-2 95,10 0-136,0 10 329,0-7-280,0 16-52,0-7 0,0 10-40,0 0 0,0-1 22,0 1 1,0 0-74,0 0 1,0-1-9,0 1 0,3 7-137,4 0 1,-4 3 105,4-3 0,-5-5-192,-2 5 1,0 3 59,0-3 0,0 2-153,0-2 0,0-5 41,0 5 1,0-5 259,0-2 0,0 2 0,0 5 0,0-4 0,0 6 0</inkml:trace>
  <inkml:trace contextRef="#ctx0" brushRef="#br0" timeOffset="616">153 2287 8314,'-12'0'-1691,"2"0"2183,10 0-294,0 0-17,-9 9-85,6-6-5,-6 16 0,9-7-112,0 10 1,0 0 22,0-1 1,2 1-1,5 0 0,-4 0-13,4 0 1,-5 7-19,-2 0 1,0 7-150,0-7 0,0 2 112,0-2 0,0-4-80,0 4 1,0-3 47,0 3 1,0-5-401,0 6 498,10-6 0,-7 7 0,6 3 0</inkml:trace>
  <inkml:trace contextRef="#ctx0" brushRef="#br0" timeOffset="866">175 3136 8314,'-12'0'-506,"-7"0"1,14 0 887,-10 0-57,10 0-565,-4 0 103,9 0 118,0 9 1,0 4-11,0 8 0,0-6-13,0-1 0,0 1 10,0 7 1,0 2-20,0 5 1,7-5-136,0 5 1,0-2 141,-7 2 1,0-3-144,0 11 0,0-11 37,0 3 0,0 3 25,0-3 1,0 2-28,0-2 152,0-4 0,0 6 0,0-9 0</inkml:trace>
  <inkml:trace contextRef="#ctx0" brushRef="#br0" timeOffset="1082">131 3920 7061,'-12'0'650,"3"9"-714,9-6 1,-3 9 92,-4-5 0,5-2-109,-6 10 1,6-8 104,2 7 1,0 3-14,0 12 0,0-4-167,0 4 1,0 2 70,0-2 0,0 7-157,0-7 1,7 8 57,0-8 0,1 9 183,-8-1 0,0 4 0,0 2 0</inkml:trace>
  <inkml:trace contextRef="#ctx0" brushRef="#br0" timeOffset="1356">110 4682 8390,'-12'10'0,"-1"-8"-400,6 5-636,5-4 917,-18-3 1,18 2 589,-5 5-354,4-4-97,3 16 0,3-7 22,4 10-50,-5 0 0,15 7 23,-9 0 0,-1 0 7,-7-7 1,0-1-21,0 1 1,0 7-56,0 0 1,0 3 6,0-3 1,0-5-39,0 5 1,0 5-175,0 2 1,0-4-30,0-3 1,0 2 286,0-2 0,-10 10 0,8-15 0,-8 8 0</inkml:trace>
  <inkml:trace contextRef="#ctx0" brushRef="#br0" timeOffset="1539">44 5553 8390,'-12'0'-376,"-7"10"592,16-8-142,-6 17-145,9-6 1,0 8 109,0 1 0,0-7-225,0-1 0,0 1-58,0 6 0,0 1-108,0 0 1,0 0 351,0 0 0,0-1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1E957-68FF-4742-8AD0-68AFC51DEB1B}" type="datetimeFigureOut">
              <a:rPr kumimoji="1" lang="ja-JP" altLang="en-US" smtClean="0"/>
              <a:t>2022/12/8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DDFE9-D83D-EA47-A117-0F2E98E00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58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B174F-6BC4-9A57-A7A0-9317C905D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439" y="469541"/>
            <a:ext cx="9144000" cy="394773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1202E60-7C06-E00F-D118-3ED4F475907F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199" y="1614125"/>
            <a:ext cx="5181600" cy="4774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/>
              <a:t>テキストを入力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05B93062-CA7C-B2DF-AD2D-E6F5C28FE9B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172203" y="1614125"/>
            <a:ext cx="5181600" cy="4774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/>
              <a:t>テキストを入力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BE1D84-F9FC-DB35-4BCB-DC3F2F5D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4AF2-C2CA-AB40-BB4B-4F850BDD09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45F4BCF9-D87C-895B-6A84-09EC7B82BB8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4528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B174F-6BC4-9A57-A7A0-9317C905D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439" y="227782"/>
            <a:ext cx="9144000" cy="394773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DE7AB2-6B7B-0165-28C5-D2620482D1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0439" y="719796"/>
            <a:ext cx="9144000" cy="394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サブタイトル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2C499F-91D0-E13B-C2F0-4A05E94D6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C4AF2-C2CA-AB40-BB4B-4F850BDD09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EA202D34-4F89-2DF9-BF62-FB48F048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1014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741A55-A231-5668-3EF1-5A81E90B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4AF2-C2CA-AB40-BB4B-4F850BDD09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2DCAE2-B50C-DD4F-2E71-E657B019BE7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9450000" y="6494400"/>
            <a:ext cx="4114800" cy="365125"/>
          </a:xfrm>
        </p:spPr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9248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57E82-933E-9D1F-0B1B-90EAC62680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F48AAB-AB26-AECC-00BE-5FB24C8785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日付と発表者名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80FF31-E88F-4C7B-D5D5-8A17F80D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6749"/>
            <a:ext cx="2743200" cy="365125"/>
          </a:xfrm>
          <a:prstGeom prst="rect">
            <a:avLst/>
          </a:prstGeom>
        </p:spPr>
        <p:txBody>
          <a:bodyPr/>
          <a:lstStyle/>
          <a:p>
            <a:fld id="{FA1ADB8D-46AF-3449-AAF0-D1FBD6E81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134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741A55-A231-5668-3EF1-5A81E90B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4C4AF2-C2CA-AB40-BB4B-4F850BDD09A8}" type="slidenum">
              <a:rPr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2DCAE2-B50C-DD4F-2E71-E657B019BE7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94488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01semi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59643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741A55-A231-5668-3EF1-5A81E90B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4C4AF2-C2CA-AB40-BB4B-4F850BDD09A8}" type="slidenum">
              <a:rPr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2DCAE2-B50C-DD4F-2E71-E657B019BE7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94488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01semi</a:t>
            </a:r>
            <a:endParaRPr lang="ja-JP" altLang="en-US"/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54F8842D-658C-F5D1-61F4-4C999D920EC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199" y="337930"/>
            <a:ext cx="10515603" cy="60505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/>
              <a:t>テキストを入力</a:t>
            </a:r>
          </a:p>
        </p:txBody>
      </p:sp>
    </p:spTree>
    <p:extLst>
      <p:ext uri="{BB962C8B-B14F-4D97-AF65-F5344CB8AC3E}">
        <p14:creationId xmlns:p14="http://schemas.microsoft.com/office/powerpoint/2010/main" val="113226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741A55-A231-5668-3EF1-5A81E90B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4C4AF2-C2CA-AB40-BB4B-4F850BDD09A8}" type="slidenum">
              <a:rPr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2DCAE2-B50C-DD4F-2E71-E657B019BE7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94488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01semi</a:t>
            </a:r>
            <a:endParaRPr lang="ja-JP" altLang="en-US"/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8B4EE43B-165F-B49B-1DEF-3C4E638A001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199" y="337930"/>
            <a:ext cx="10515603" cy="60505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/>
              <a:t>図を挿入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09821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ー 6">
            <a:extLst>
              <a:ext uri="{FF2B5EF4-FFF2-40B4-BE49-F238E27FC236}">
                <a16:creationId xmlns:a16="http://schemas.microsoft.com/office/drawing/2014/main" id="{CA7BE633-B052-5A50-A7E2-6F296134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4C4AF2-C2CA-AB40-BB4B-4F850BDD09A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3">
            <a:extLst>
              <a:ext uri="{FF2B5EF4-FFF2-40B4-BE49-F238E27FC236}">
                <a16:creationId xmlns:a16="http://schemas.microsoft.com/office/drawing/2014/main" id="{89F3F065-3113-A623-4384-00169F1A87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94488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01semi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5099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6">
            <a:extLst>
              <a:ext uri="{FF2B5EF4-FFF2-40B4-BE49-F238E27FC236}">
                <a16:creationId xmlns:a16="http://schemas.microsoft.com/office/drawing/2014/main" id="{C2D7A830-FF22-0E8D-71B7-0CE28850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4C4AF2-C2CA-AB40-BB4B-4F850BDD09A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94C723-D9F6-DDCE-8261-6C5D8EAB65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94488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01semi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43381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52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B174F-6BC4-9A57-A7A0-9317C905D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439" y="227782"/>
            <a:ext cx="9144000" cy="394773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DE7AB2-6B7B-0165-28C5-D2620482D1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0439" y="719796"/>
            <a:ext cx="9144000" cy="394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サブタイトル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1202E60-7C06-E00F-D118-3ED4F475907F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199" y="1614125"/>
            <a:ext cx="5181600" cy="4774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/>
              <a:t>テキストを入力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05B93062-CA7C-B2DF-AD2D-E6F5C28FE9B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172203" y="1614125"/>
            <a:ext cx="5181600" cy="4774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/>
              <a:t>テキストを入力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412B2D-E60D-9940-C579-7E2CBAA7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939"/>
            <a:ext cx="2743200" cy="365125"/>
          </a:xfrm>
        </p:spPr>
        <p:txBody>
          <a:bodyPr/>
          <a:lstStyle/>
          <a:p>
            <a:fld id="{B34C4AF2-C2CA-AB40-BB4B-4F850BDD09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40ABE0E9-1EB9-B34B-232F-D1E288D12BF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4765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B174F-6BC4-9A57-A7A0-9317C905D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439" y="469541"/>
            <a:ext cx="9144000" cy="394773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328FDB7-9006-9502-FEB8-99DF7469982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199" y="1614125"/>
            <a:ext cx="5181600" cy="4774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/>
              <a:t>テキストを入力</a:t>
            </a:r>
          </a:p>
        </p:txBody>
      </p:sp>
      <p:sp>
        <p:nvSpPr>
          <p:cNvPr id="5" name="図プレースホルダー 2">
            <a:extLst>
              <a:ext uri="{FF2B5EF4-FFF2-40B4-BE49-F238E27FC236}">
                <a16:creationId xmlns:a16="http://schemas.microsoft.com/office/drawing/2014/main" id="{D20542A3-B613-26ED-9700-B7E33B1ED63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172203" y="1614125"/>
            <a:ext cx="5181599" cy="4774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kumimoji="1" lang="ja-JP" altLang="en-US" sz="2000"/>
              <a:t>図を挿入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F05466-06D2-FAF4-17A7-EE380D8A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90000"/>
          <a:lstStyle/>
          <a:p>
            <a:fld id="{B34C4AF2-C2CA-AB40-BB4B-4F850BDD09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7DF80F-DA9A-09C5-4316-D3FABC2DF38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3376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328FDB7-9006-9502-FEB8-99DF7469982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199" y="1614125"/>
            <a:ext cx="5181600" cy="4774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/>
              <a:t>テキストを入力</a:t>
            </a:r>
          </a:p>
        </p:txBody>
      </p:sp>
      <p:sp>
        <p:nvSpPr>
          <p:cNvPr id="5" name="図プレースホルダー 2">
            <a:extLst>
              <a:ext uri="{FF2B5EF4-FFF2-40B4-BE49-F238E27FC236}">
                <a16:creationId xmlns:a16="http://schemas.microsoft.com/office/drawing/2014/main" id="{D20542A3-B613-26ED-9700-B7E33B1ED63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172203" y="1614125"/>
            <a:ext cx="5181599" cy="4774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kumimoji="1" lang="ja-JP" altLang="en-US" sz="2000"/>
              <a:t>図を挿入</a:t>
            </a:r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A82658AE-DEC1-815C-2C56-24AA870C4B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439" y="227782"/>
            <a:ext cx="9144000" cy="394773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320966D2-E564-A14E-F2A8-F71883A92F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0439" y="719796"/>
            <a:ext cx="9144000" cy="394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サブタイトル</a:t>
            </a:r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5F1E511E-4A83-1BEE-C061-FB8A3FBECA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CED96420-7065-9E75-6FD4-F6268B1FAB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4C4AF2-C2CA-AB40-BB4B-4F850BDD09A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7677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B174F-6BC4-9A57-A7A0-9317C905D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439" y="469541"/>
            <a:ext cx="9144000" cy="394773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83F8B0-D901-405C-B04F-6BE5EDEB0BA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199" y="1614125"/>
            <a:ext cx="10515603" cy="808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/>
              <a:t>テキストを入力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1689D3B1-DB8C-4935-59FC-563C10FD324B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38199" y="2588821"/>
            <a:ext cx="10515603" cy="3799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/>
              <a:t>テキストを入力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741A55-A231-5668-3EF1-5A81E90B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4AF2-C2CA-AB40-BB4B-4F850BDD09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27EB74-D41A-0C4A-3E25-B51D721728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138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B174F-6BC4-9A57-A7A0-9317C905D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439" y="227782"/>
            <a:ext cx="9144000" cy="394773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DE7AB2-6B7B-0165-28C5-D2620482D1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0439" y="719796"/>
            <a:ext cx="9144000" cy="394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サブタイトル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4B5109B-4321-843C-77A3-1A42BDD78E0F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199" y="1614125"/>
            <a:ext cx="10515603" cy="808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/>
              <a:t>テキストを入力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37FB92E4-E80D-8689-F96D-A37926EA64A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38199" y="2588821"/>
            <a:ext cx="10515603" cy="3799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/>
              <a:t>テキストを入力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69CCBF-F7D0-DB4F-8368-4BE31AC6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4AF2-C2CA-AB40-BB4B-4F850BDD09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EF0EC4-A74C-1128-320D-6C6A098926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595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B174F-6BC4-9A57-A7A0-9317C905D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439" y="469541"/>
            <a:ext cx="9144000" cy="394773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8D46AB-F15A-2041-D749-17E9F3A3D9F2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199" y="1614125"/>
            <a:ext cx="10515603" cy="4774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/>
              <a:t>テキストを入力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7B1C94-83F2-3895-F31B-2006037E4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C4AF2-C2CA-AB40-BB4B-4F850BDD09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0DBEF1-A38B-A219-0357-BAB440D3AB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4521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B174F-6BC4-9A57-A7A0-9317C905D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439" y="227782"/>
            <a:ext cx="9144000" cy="394773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DE7AB2-6B7B-0165-28C5-D2620482D1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0439" y="719796"/>
            <a:ext cx="9144000" cy="394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サブタイトル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C3E3C2B-02F3-188E-8963-08A8A3A2FCF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199" y="1614125"/>
            <a:ext cx="10515603" cy="4774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/>
              <a:t>テキストを入力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3D8895-7449-DC15-E5CC-4CF8279D5E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C4AF2-C2CA-AB40-BB4B-4F850BDD09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696427-7EA5-BABC-AF24-4FA7471343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357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ユーザー設定レイアウ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B174F-6BC4-9A57-A7A0-9317C905D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439" y="469541"/>
            <a:ext cx="9144000" cy="394773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016401-6DB0-210E-2247-02A6F1FF7B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C4AF2-C2CA-AB40-BB4B-4F850BDD09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3B0708-041E-8ACF-A6F6-B832218C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67198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F2FBF8B-A2BE-CDFD-F93F-0173D23133E3}"/>
              </a:ext>
            </a:extLst>
          </p:cNvPr>
          <p:cNvSpPr/>
          <p:nvPr userDrawn="1"/>
        </p:nvSpPr>
        <p:spPr>
          <a:xfrm>
            <a:off x="0" y="-1"/>
            <a:ext cx="12192000" cy="127534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accent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D62842-E39D-0A57-69E3-B5D85CFD6A84}"/>
              </a:ext>
            </a:extLst>
          </p:cNvPr>
          <p:cNvSpPr/>
          <p:nvPr userDrawn="1"/>
        </p:nvSpPr>
        <p:spPr>
          <a:xfrm>
            <a:off x="0" y="6492877"/>
            <a:ext cx="12192000" cy="36512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A2DB36-DEFE-53F8-0B1C-8770B5011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718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34C4AF2-C2CA-AB40-BB4B-4F850BDD09A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8749289B-6266-1172-C5D7-D1B83E673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488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altLang="ja-JP"/>
              <a:t>01semi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906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0" r:id="rId2"/>
    <p:sldLayoutId id="2147483667" r:id="rId3"/>
    <p:sldLayoutId id="2147483668" r:id="rId4"/>
    <p:sldLayoutId id="2147483669" r:id="rId5"/>
    <p:sldLayoutId id="2147483665" r:id="rId6"/>
    <p:sldLayoutId id="2147483672" r:id="rId7"/>
    <p:sldLayoutId id="2147483673" r:id="rId8"/>
    <p:sldLayoutId id="2147483670" r:id="rId9"/>
    <p:sldLayoutId id="2147483671" r:id="rId10"/>
    <p:sldLayoutId id="2147483682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E44D7B-D9C0-FA1B-E72E-FC262BD66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43F1D-C251-5D48-9841-1F6014A35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6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763EE2D-8AE7-136F-BA23-757AB486902A}"/>
              </a:ext>
            </a:extLst>
          </p:cNvPr>
          <p:cNvSpPr>
            <a:spLocks/>
          </p:cNvSpPr>
          <p:nvPr userDrawn="1"/>
        </p:nvSpPr>
        <p:spPr>
          <a:xfrm>
            <a:off x="0" y="6492877"/>
            <a:ext cx="12192000" cy="36512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41685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61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4.xml"/><Relationship Id="rId13" Type="http://schemas.openxmlformats.org/officeDocument/2006/relationships/image" Target="../media/image183.png"/><Relationship Id="rId18" Type="http://schemas.openxmlformats.org/officeDocument/2006/relationships/customXml" Target="../ink/ink219.xml"/><Relationship Id="rId3" Type="http://schemas.openxmlformats.org/officeDocument/2006/relationships/image" Target="../media/image178.png"/><Relationship Id="rId21" Type="http://schemas.openxmlformats.org/officeDocument/2006/relationships/image" Target="../media/image187.png"/><Relationship Id="rId7" Type="http://schemas.openxmlformats.org/officeDocument/2006/relationships/image" Target="../media/image180.png"/><Relationship Id="rId12" Type="http://schemas.openxmlformats.org/officeDocument/2006/relationships/customXml" Target="../ink/ink216.xml"/><Relationship Id="rId17" Type="http://schemas.openxmlformats.org/officeDocument/2006/relationships/image" Target="../media/image185.png"/><Relationship Id="rId2" Type="http://schemas.openxmlformats.org/officeDocument/2006/relationships/customXml" Target="../ink/ink211.xml"/><Relationship Id="rId16" Type="http://schemas.openxmlformats.org/officeDocument/2006/relationships/customXml" Target="../ink/ink218.xml"/><Relationship Id="rId20" Type="http://schemas.openxmlformats.org/officeDocument/2006/relationships/customXml" Target="../ink/ink22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3.xml"/><Relationship Id="rId11" Type="http://schemas.openxmlformats.org/officeDocument/2006/relationships/image" Target="../media/image182.png"/><Relationship Id="rId5" Type="http://schemas.openxmlformats.org/officeDocument/2006/relationships/image" Target="../media/image179.png"/><Relationship Id="rId15" Type="http://schemas.openxmlformats.org/officeDocument/2006/relationships/image" Target="../media/image184.png"/><Relationship Id="rId10" Type="http://schemas.openxmlformats.org/officeDocument/2006/relationships/customXml" Target="../ink/ink215.xml"/><Relationship Id="rId19" Type="http://schemas.openxmlformats.org/officeDocument/2006/relationships/image" Target="../media/image186.png"/><Relationship Id="rId4" Type="http://schemas.openxmlformats.org/officeDocument/2006/relationships/customXml" Target="../ink/ink212.xml"/><Relationship Id="rId9" Type="http://schemas.openxmlformats.org/officeDocument/2006/relationships/image" Target="../media/image181.png"/><Relationship Id="rId14" Type="http://schemas.openxmlformats.org/officeDocument/2006/relationships/customXml" Target="../ink/ink21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79.xml"/><Relationship Id="rId21" Type="http://schemas.openxmlformats.org/officeDocument/2006/relationships/image" Target="../media/image197.png"/><Relationship Id="rId42" Type="http://schemas.openxmlformats.org/officeDocument/2006/relationships/customXml" Target="../ink/ink241.xml"/><Relationship Id="rId47" Type="http://schemas.openxmlformats.org/officeDocument/2006/relationships/image" Target="../media/image210.png"/><Relationship Id="rId63" Type="http://schemas.openxmlformats.org/officeDocument/2006/relationships/customXml" Target="../ink/ink252.xml"/><Relationship Id="rId68" Type="http://schemas.openxmlformats.org/officeDocument/2006/relationships/image" Target="../media/image220.png"/><Relationship Id="rId84" Type="http://schemas.openxmlformats.org/officeDocument/2006/relationships/image" Target="../media/image228.png"/><Relationship Id="rId89" Type="http://schemas.openxmlformats.org/officeDocument/2006/relationships/customXml" Target="../ink/ink265.xml"/><Relationship Id="rId112" Type="http://schemas.openxmlformats.org/officeDocument/2006/relationships/image" Target="../media/image242.png"/><Relationship Id="rId16" Type="http://schemas.openxmlformats.org/officeDocument/2006/relationships/customXml" Target="../ink/ink228.xml"/><Relationship Id="rId107" Type="http://schemas.openxmlformats.org/officeDocument/2006/relationships/customXml" Target="../ink/ink274.xml"/><Relationship Id="rId11" Type="http://schemas.openxmlformats.org/officeDocument/2006/relationships/image" Target="../media/image192.png"/><Relationship Id="rId32" Type="http://schemas.openxmlformats.org/officeDocument/2006/relationships/customXml" Target="../ink/ink236.xml"/><Relationship Id="rId37" Type="http://schemas.openxmlformats.org/officeDocument/2006/relationships/image" Target="../media/image205.png"/><Relationship Id="rId53" Type="http://schemas.openxmlformats.org/officeDocument/2006/relationships/customXml" Target="../ink/ink247.xml"/><Relationship Id="rId58" Type="http://schemas.openxmlformats.org/officeDocument/2006/relationships/image" Target="../media/image215.png"/><Relationship Id="rId74" Type="http://schemas.openxmlformats.org/officeDocument/2006/relationships/image" Target="../media/image223.png"/><Relationship Id="rId79" Type="http://schemas.openxmlformats.org/officeDocument/2006/relationships/customXml" Target="../ink/ink260.xml"/><Relationship Id="rId102" Type="http://schemas.openxmlformats.org/officeDocument/2006/relationships/image" Target="../media/image237.png"/><Relationship Id="rId123" Type="http://schemas.openxmlformats.org/officeDocument/2006/relationships/customXml" Target="../ink/ink282.xml"/><Relationship Id="rId128" Type="http://schemas.openxmlformats.org/officeDocument/2006/relationships/image" Target="../media/image250.png"/><Relationship Id="rId5" Type="http://schemas.openxmlformats.org/officeDocument/2006/relationships/image" Target="../media/image189.png"/><Relationship Id="rId90" Type="http://schemas.openxmlformats.org/officeDocument/2006/relationships/image" Target="../media/image231.png"/><Relationship Id="rId95" Type="http://schemas.openxmlformats.org/officeDocument/2006/relationships/customXml" Target="../ink/ink268.xml"/><Relationship Id="rId22" Type="http://schemas.openxmlformats.org/officeDocument/2006/relationships/customXml" Target="../ink/ink231.xml"/><Relationship Id="rId27" Type="http://schemas.openxmlformats.org/officeDocument/2006/relationships/image" Target="../media/image200.png"/><Relationship Id="rId43" Type="http://schemas.openxmlformats.org/officeDocument/2006/relationships/image" Target="../media/image208.png"/><Relationship Id="rId48" Type="http://schemas.openxmlformats.org/officeDocument/2006/relationships/customXml" Target="../ink/ink244.xml"/><Relationship Id="rId64" Type="http://schemas.openxmlformats.org/officeDocument/2006/relationships/image" Target="../media/image218.png"/><Relationship Id="rId69" Type="http://schemas.openxmlformats.org/officeDocument/2006/relationships/customXml" Target="../ink/ink255.xml"/><Relationship Id="rId113" Type="http://schemas.openxmlformats.org/officeDocument/2006/relationships/customXml" Target="../ink/ink277.xml"/><Relationship Id="rId118" Type="http://schemas.openxmlformats.org/officeDocument/2006/relationships/image" Target="../media/image245.png"/><Relationship Id="rId80" Type="http://schemas.openxmlformats.org/officeDocument/2006/relationships/image" Target="../media/image226.png"/><Relationship Id="rId85" Type="http://schemas.openxmlformats.org/officeDocument/2006/relationships/customXml" Target="../ink/ink263.xml"/><Relationship Id="rId12" Type="http://schemas.openxmlformats.org/officeDocument/2006/relationships/customXml" Target="../ink/ink226.xml"/><Relationship Id="rId17" Type="http://schemas.openxmlformats.org/officeDocument/2006/relationships/image" Target="../media/image195.png"/><Relationship Id="rId33" Type="http://schemas.openxmlformats.org/officeDocument/2006/relationships/image" Target="../media/image203.png"/><Relationship Id="rId38" Type="http://schemas.openxmlformats.org/officeDocument/2006/relationships/customXml" Target="../ink/ink239.xml"/><Relationship Id="rId59" Type="http://schemas.openxmlformats.org/officeDocument/2006/relationships/customXml" Target="../ink/ink250.xml"/><Relationship Id="rId103" Type="http://schemas.openxmlformats.org/officeDocument/2006/relationships/customXml" Target="../ink/ink272.xml"/><Relationship Id="rId108" Type="http://schemas.openxmlformats.org/officeDocument/2006/relationships/image" Target="../media/image240.png"/><Relationship Id="rId124" Type="http://schemas.openxmlformats.org/officeDocument/2006/relationships/image" Target="../media/image248.png"/><Relationship Id="rId129" Type="http://schemas.openxmlformats.org/officeDocument/2006/relationships/customXml" Target="../ink/ink285.xml"/><Relationship Id="rId54" Type="http://schemas.openxmlformats.org/officeDocument/2006/relationships/image" Target="../media/image213.png"/><Relationship Id="rId70" Type="http://schemas.openxmlformats.org/officeDocument/2006/relationships/image" Target="../media/image221.png"/><Relationship Id="rId75" Type="http://schemas.openxmlformats.org/officeDocument/2006/relationships/customXml" Target="../ink/ink258.xml"/><Relationship Id="rId91" Type="http://schemas.openxmlformats.org/officeDocument/2006/relationships/customXml" Target="../ink/ink266.xml"/><Relationship Id="rId96" Type="http://schemas.openxmlformats.org/officeDocument/2006/relationships/image" Target="../media/image234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23.xml"/><Relationship Id="rId23" Type="http://schemas.openxmlformats.org/officeDocument/2006/relationships/image" Target="../media/image198.png"/><Relationship Id="rId28" Type="http://schemas.openxmlformats.org/officeDocument/2006/relationships/customXml" Target="../ink/ink234.xml"/><Relationship Id="rId49" Type="http://schemas.openxmlformats.org/officeDocument/2006/relationships/customXml" Target="../ink/ink245.xml"/><Relationship Id="rId114" Type="http://schemas.openxmlformats.org/officeDocument/2006/relationships/image" Target="../media/image243.png"/><Relationship Id="rId119" Type="http://schemas.openxmlformats.org/officeDocument/2006/relationships/customXml" Target="../ink/ink280.xml"/><Relationship Id="rId44" Type="http://schemas.openxmlformats.org/officeDocument/2006/relationships/customXml" Target="../ink/ink242.xml"/><Relationship Id="rId60" Type="http://schemas.openxmlformats.org/officeDocument/2006/relationships/image" Target="../media/image216.png"/><Relationship Id="rId65" Type="http://schemas.openxmlformats.org/officeDocument/2006/relationships/customXml" Target="../ink/ink253.xml"/><Relationship Id="rId81" Type="http://schemas.openxmlformats.org/officeDocument/2006/relationships/customXml" Target="../ink/ink261.xml"/><Relationship Id="rId86" Type="http://schemas.openxmlformats.org/officeDocument/2006/relationships/image" Target="../media/image229.png"/><Relationship Id="rId130" Type="http://schemas.openxmlformats.org/officeDocument/2006/relationships/image" Target="../media/image251.png"/><Relationship Id="rId13" Type="http://schemas.openxmlformats.org/officeDocument/2006/relationships/image" Target="../media/image193.png"/><Relationship Id="rId18" Type="http://schemas.openxmlformats.org/officeDocument/2006/relationships/customXml" Target="../ink/ink229.xml"/><Relationship Id="rId39" Type="http://schemas.openxmlformats.org/officeDocument/2006/relationships/image" Target="../media/image206.png"/><Relationship Id="rId109" Type="http://schemas.openxmlformats.org/officeDocument/2006/relationships/customXml" Target="../ink/ink275.xml"/><Relationship Id="rId34" Type="http://schemas.openxmlformats.org/officeDocument/2006/relationships/customXml" Target="../ink/ink237.xml"/><Relationship Id="rId50" Type="http://schemas.openxmlformats.org/officeDocument/2006/relationships/image" Target="../media/image211.png"/><Relationship Id="rId55" Type="http://schemas.openxmlformats.org/officeDocument/2006/relationships/customXml" Target="../ink/ink248.xml"/><Relationship Id="rId76" Type="http://schemas.openxmlformats.org/officeDocument/2006/relationships/image" Target="../media/image224.png"/><Relationship Id="rId97" Type="http://schemas.openxmlformats.org/officeDocument/2006/relationships/customXml" Target="../ink/ink269.xml"/><Relationship Id="rId104" Type="http://schemas.openxmlformats.org/officeDocument/2006/relationships/image" Target="../media/image238.png"/><Relationship Id="rId120" Type="http://schemas.openxmlformats.org/officeDocument/2006/relationships/image" Target="../media/image246.png"/><Relationship Id="rId125" Type="http://schemas.openxmlformats.org/officeDocument/2006/relationships/customXml" Target="../ink/ink283.xml"/><Relationship Id="rId7" Type="http://schemas.openxmlformats.org/officeDocument/2006/relationships/image" Target="../media/image190.png"/><Relationship Id="rId71" Type="http://schemas.openxmlformats.org/officeDocument/2006/relationships/customXml" Target="../ink/ink256.xml"/><Relationship Id="rId92" Type="http://schemas.openxmlformats.org/officeDocument/2006/relationships/image" Target="../media/image232.png"/><Relationship Id="rId2" Type="http://schemas.openxmlformats.org/officeDocument/2006/relationships/customXml" Target="../ink/ink221.xml"/><Relationship Id="rId29" Type="http://schemas.openxmlformats.org/officeDocument/2006/relationships/image" Target="../media/image201.png"/><Relationship Id="rId24" Type="http://schemas.openxmlformats.org/officeDocument/2006/relationships/customXml" Target="../ink/ink232.xml"/><Relationship Id="rId40" Type="http://schemas.openxmlformats.org/officeDocument/2006/relationships/customXml" Target="../ink/ink240.xml"/><Relationship Id="rId45" Type="http://schemas.openxmlformats.org/officeDocument/2006/relationships/image" Target="../media/image209.png"/><Relationship Id="rId66" Type="http://schemas.openxmlformats.org/officeDocument/2006/relationships/image" Target="../media/image219.png"/><Relationship Id="rId87" Type="http://schemas.openxmlformats.org/officeDocument/2006/relationships/customXml" Target="../ink/ink264.xml"/><Relationship Id="rId110" Type="http://schemas.openxmlformats.org/officeDocument/2006/relationships/image" Target="../media/image241.png"/><Relationship Id="rId115" Type="http://schemas.openxmlformats.org/officeDocument/2006/relationships/customXml" Target="../ink/ink278.xml"/><Relationship Id="rId131" Type="http://schemas.openxmlformats.org/officeDocument/2006/relationships/customXml" Target="../ink/ink286.xml"/><Relationship Id="rId61" Type="http://schemas.openxmlformats.org/officeDocument/2006/relationships/customXml" Target="../ink/ink251.xml"/><Relationship Id="rId82" Type="http://schemas.openxmlformats.org/officeDocument/2006/relationships/image" Target="../media/image227.png"/><Relationship Id="rId19" Type="http://schemas.openxmlformats.org/officeDocument/2006/relationships/image" Target="../media/image196.png"/><Relationship Id="rId14" Type="http://schemas.openxmlformats.org/officeDocument/2006/relationships/customXml" Target="../ink/ink227.xml"/><Relationship Id="rId30" Type="http://schemas.openxmlformats.org/officeDocument/2006/relationships/customXml" Target="../ink/ink235.xml"/><Relationship Id="rId35" Type="http://schemas.openxmlformats.org/officeDocument/2006/relationships/image" Target="../media/image204.png"/><Relationship Id="rId56" Type="http://schemas.openxmlformats.org/officeDocument/2006/relationships/image" Target="../media/image214.png"/><Relationship Id="rId77" Type="http://schemas.openxmlformats.org/officeDocument/2006/relationships/customXml" Target="../ink/ink259.xml"/><Relationship Id="rId100" Type="http://schemas.openxmlformats.org/officeDocument/2006/relationships/image" Target="../media/image236.png"/><Relationship Id="rId105" Type="http://schemas.openxmlformats.org/officeDocument/2006/relationships/customXml" Target="../ink/ink273.xml"/><Relationship Id="rId126" Type="http://schemas.openxmlformats.org/officeDocument/2006/relationships/image" Target="../media/image249.png"/><Relationship Id="rId8" Type="http://schemas.openxmlformats.org/officeDocument/2006/relationships/customXml" Target="../ink/ink224.xml"/><Relationship Id="rId51" Type="http://schemas.openxmlformats.org/officeDocument/2006/relationships/customXml" Target="../ink/ink246.xml"/><Relationship Id="rId72" Type="http://schemas.openxmlformats.org/officeDocument/2006/relationships/image" Target="../media/image222.png"/><Relationship Id="rId93" Type="http://schemas.openxmlformats.org/officeDocument/2006/relationships/customXml" Target="../ink/ink267.xml"/><Relationship Id="rId98" Type="http://schemas.openxmlformats.org/officeDocument/2006/relationships/image" Target="../media/image235.png"/><Relationship Id="rId121" Type="http://schemas.openxmlformats.org/officeDocument/2006/relationships/customXml" Target="../ink/ink281.xml"/><Relationship Id="rId3" Type="http://schemas.openxmlformats.org/officeDocument/2006/relationships/image" Target="../media/image188.png"/><Relationship Id="rId25" Type="http://schemas.openxmlformats.org/officeDocument/2006/relationships/image" Target="../media/image199.png"/><Relationship Id="rId46" Type="http://schemas.openxmlformats.org/officeDocument/2006/relationships/customXml" Target="../ink/ink243.xml"/><Relationship Id="rId67" Type="http://schemas.openxmlformats.org/officeDocument/2006/relationships/customXml" Target="../ink/ink254.xml"/><Relationship Id="rId116" Type="http://schemas.openxmlformats.org/officeDocument/2006/relationships/image" Target="../media/image244.png"/><Relationship Id="rId20" Type="http://schemas.openxmlformats.org/officeDocument/2006/relationships/customXml" Target="../ink/ink230.xml"/><Relationship Id="rId41" Type="http://schemas.openxmlformats.org/officeDocument/2006/relationships/image" Target="../media/image207.png"/><Relationship Id="rId62" Type="http://schemas.openxmlformats.org/officeDocument/2006/relationships/image" Target="../media/image217.png"/><Relationship Id="rId83" Type="http://schemas.openxmlformats.org/officeDocument/2006/relationships/customXml" Target="../ink/ink262.xml"/><Relationship Id="rId88" Type="http://schemas.openxmlformats.org/officeDocument/2006/relationships/image" Target="../media/image230.png"/><Relationship Id="rId111" Type="http://schemas.openxmlformats.org/officeDocument/2006/relationships/customXml" Target="../ink/ink276.xml"/><Relationship Id="rId132" Type="http://schemas.openxmlformats.org/officeDocument/2006/relationships/image" Target="../media/image252.png"/><Relationship Id="rId15" Type="http://schemas.openxmlformats.org/officeDocument/2006/relationships/image" Target="../media/image194.png"/><Relationship Id="rId36" Type="http://schemas.openxmlformats.org/officeDocument/2006/relationships/customXml" Target="../ink/ink238.xml"/><Relationship Id="rId57" Type="http://schemas.openxmlformats.org/officeDocument/2006/relationships/customXml" Target="../ink/ink249.xml"/><Relationship Id="rId106" Type="http://schemas.openxmlformats.org/officeDocument/2006/relationships/image" Target="../media/image239.png"/><Relationship Id="rId127" Type="http://schemas.openxmlformats.org/officeDocument/2006/relationships/customXml" Target="../ink/ink284.xml"/><Relationship Id="rId10" Type="http://schemas.openxmlformats.org/officeDocument/2006/relationships/customXml" Target="../ink/ink225.xml"/><Relationship Id="rId31" Type="http://schemas.openxmlformats.org/officeDocument/2006/relationships/image" Target="../media/image202.png"/><Relationship Id="rId52" Type="http://schemas.openxmlformats.org/officeDocument/2006/relationships/image" Target="../media/image212.png"/><Relationship Id="rId73" Type="http://schemas.openxmlformats.org/officeDocument/2006/relationships/customXml" Target="../ink/ink257.xml"/><Relationship Id="rId78" Type="http://schemas.openxmlformats.org/officeDocument/2006/relationships/image" Target="../media/image225.png"/><Relationship Id="rId94" Type="http://schemas.openxmlformats.org/officeDocument/2006/relationships/image" Target="../media/image233.png"/><Relationship Id="rId99" Type="http://schemas.openxmlformats.org/officeDocument/2006/relationships/customXml" Target="../ink/ink270.xml"/><Relationship Id="rId101" Type="http://schemas.openxmlformats.org/officeDocument/2006/relationships/customXml" Target="../ink/ink271.xml"/><Relationship Id="rId122" Type="http://schemas.openxmlformats.org/officeDocument/2006/relationships/image" Target="../media/image247.png"/><Relationship Id="rId4" Type="http://schemas.openxmlformats.org/officeDocument/2006/relationships/customXml" Target="../ink/ink222.xml"/><Relationship Id="rId9" Type="http://schemas.openxmlformats.org/officeDocument/2006/relationships/image" Target="../media/image191.png"/><Relationship Id="rId26" Type="http://schemas.openxmlformats.org/officeDocument/2006/relationships/customXml" Target="../ink/ink233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9.xml"/><Relationship Id="rId21" Type="http://schemas.openxmlformats.org/officeDocument/2006/relationships/image" Target="../media/image262.png"/><Relationship Id="rId34" Type="http://schemas.openxmlformats.org/officeDocument/2006/relationships/customXml" Target="../ink/ink303.xml"/><Relationship Id="rId42" Type="http://schemas.openxmlformats.org/officeDocument/2006/relationships/customXml" Target="../ink/ink307.xml"/><Relationship Id="rId47" Type="http://schemas.openxmlformats.org/officeDocument/2006/relationships/image" Target="../media/image275.png"/><Relationship Id="rId50" Type="http://schemas.openxmlformats.org/officeDocument/2006/relationships/customXml" Target="../ink/ink311.xml"/><Relationship Id="rId55" Type="http://schemas.openxmlformats.org/officeDocument/2006/relationships/image" Target="../media/image279.png"/><Relationship Id="rId63" Type="http://schemas.openxmlformats.org/officeDocument/2006/relationships/image" Target="../media/image283.png"/><Relationship Id="rId7" Type="http://schemas.openxmlformats.org/officeDocument/2006/relationships/image" Target="../media/image255.png"/><Relationship Id="rId2" Type="http://schemas.openxmlformats.org/officeDocument/2006/relationships/customXml" Target="../ink/ink287.xml"/><Relationship Id="rId16" Type="http://schemas.openxmlformats.org/officeDocument/2006/relationships/customXml" Target="../ink/ink294.xml"/><Relationship Id="rId29" Type="http://schemas.openxmlformats.org/officeDocument/2006/relationships/image" Target="../media/image266.png"/><Relationship Id="rId11" Type="http://schemas.openxmlformats.org/officeDocument/2006/relationships/image" Target="../media/image257.png"/><Relationship Id="rId24" Type="http://schemas.openxmlformats.org/officeDocument/2006/relationships/customXml" Target="../ink/ink298.xml"/><Relationship Id="rId32" Type="http://schemas.openxmlformats.org/officeDocument/2006/relationships/customXml" Target="../ink/ink302.xml"/><Relationship Id="rId37" Type="http://schemas.openxmlformats.org/officeDocument/2006/relationships/image" Target="../media/image270.png"/><Relationship Id="rId40" Type="http://schemas.openxmlformats.org/officeDocument/2006/relationships/customXml" Target="../ink/ink306.xml"/><Relationship Id="rId45" Type="http://schemas.openxmlformats.org/officeDocument/2006/relationships/image" Target="../media/image274.png"/><Relationship Id="rId53" Type="http://schemas.openxmlformats.org/officeDocument/2006/relationships/image" Target="../media/image278.png"/><Relationship Id="rId58" Type="http://schemas.openxmlformats.org/officeDocument/2006/relationships/customXml" Target="../ink/ink315.xml"/><Relationship Id="rId66" Type="http://schemas.openxmlformats.org/officeDocument/2006/relationships/customXml" Target="../ink/ink319.xml"/><Relationship Id="rId5" Type="http://schemas.openxmlformats.org/officeDocument/2006/relationships/image" Target="../media/image254.png"/><Relationship Id="rId61" Type="http://schemas.openxmlformats.org/officeDocument/2006/relationships/image" Target="../media/image282.png"/><Relationship Id="rId19" Type="http://schemas.openxmlformats.org/officeDocument/2006/relationships/image" Target="../media/image261.png"/><Relationship Id="rId14" Type="http://schemas.openxmlformats.org/officeDocument/2006/relationships/customXml" Target="../ink/ink293.xml"/><Relationship Id="rId22" Type="http://schemas.openxmlformats.org/officeDocument/2006/relationships/customXml" Target="../ink/ink297.xml"/><Relationship Id="rId27" Type="http://schemas.openxmlformats.org/officeDocument/2006/relationships/image" Target="../media/image265.png"/><Relationship Id="rId30" Type="http://schemas.openxmlformats.org/officeDocument/2006/relationships/customXml" Target="../ink/ink301.xml"/><Relationship Id="rId35" Type="http://schemas.openxmlformats.org/officeDocument/2006/relationships/image" Target="../media/image269.png"/><Relationship Id="rId43" Type="http://schemas.openxmlformats.org/officeDocument/2006/relationships/image" Target="../media/image273.png"/><Relationship Id="rId48" Type="http://schemas.openxmlformats.org/officeDocument/2006/relationships/customXml" Target="../ink/ink310.xml"/><Relationship Id="rId56" Type="http://schemas.openxmlformats.org/officeDocument/2006/relationships/customXml" Target="../ink/ink314.xml"/><Relationship Id="rId64" Type="http://schemas.openxmlformats.org/officeDocument/2006/relationships/customXml" Target="../ink/ink318.xml"/><Relationship Id="rId8" Type="http://schemas.openxmlformats.org/officeDocument/2006/relationships/customXml" Target="../ink/ink290.xml"/><Relationship Id="rId51" Type="http://schemas.openxmlformats.org/officeDocument/2006/relationships/image" Target="../media/image277.png"/><Relationship Id="rId3" Type="http://schemas.openxmlformats.org/officeDocument/2006/relationships/image" Target="../media/image253.png"/><Relationship Id="rId12" Type="http://schemas.openxmlformats.org/officeDocument/2006/relationships/customXml" Target="../ink/ink292.xml"/><Relationship Id="rId17" Type="http://schemas.openxmlformats.org/officeDocument/2006/relationships/image" Target="../media/image260.png"/><Relationship Id="rId25" Type="http://schemas.openxmlformats.org/officeDocument/2006/relationships/image" Target="../media/image264.png"/><Relationship Id="rId33" Type="http://schemas.openxmlformats.org/officeDocument/2006/relationships/image" Target="../media/image268.png"/><Relationship Id="rId38" Type="http://schemas.openxmlformats.org/officeDocument/2006/relationships/customXml" Target="../ink/ink305.xml"/><Relationship Id="rId46" Type="http://schemas.openxmlformats.org/officeDocument/2006/relationships/customXml" Target="../ink/ink309.xml"/><Relationship Id="rId59" Type="http://schemas.openxmlformats.org/officeDocument/2006/relationships/image" Target="../media/image281.png"/><Relationship Id="rId67" Type="http://schemas.openxmlformats.org/officeDocument/2006/relationships/image" Target="../media/image285.png"/><Relationship Id="rId20" Type="http://schemas.openxmlformats.org/officeDocument/2006/relationships/customXml" Target="../ink/ink296.xml"/><Relationship Id="rId41" Type="http://schemas.openxmlformats.org/officeDocument/2006/relationships/image" Target="../media/image272.png"/><Relationship Id="rId54" Type="http://schemas.openxmlformats.org/officeDocument/2006/relationships/customXml" Target="../ink/ink313.xml"/><Relationship Id="rId62" Type="http://schemas.openxmlformats.org/officeDocument/2006/relationships/customXml" Target="../ink/ink3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9.xml"/><Relationship Id="rId15" Type="http://schemas.openxmlformats.org/officeDocument/2006/relationships/image" Target="../media/image259.png"/><Relationship Id="rId23" Type="http://schemas.openxmlformats.org/officeDocument/2006/relationships/image" Target="../media/image263.png"/><Relationship Id="rId28" Type="http://schemas.openxmlformats.org/officeDocument/2006/relationships/customXml" Target="../ink/ink300.xml"/><Relationship Id="rId36" Type="http://schemas.openxmlformats.org/officeDocument/2006/relationships/customXml" Target="../ink/ink304.xml"/><Relationship Id="rId49" Type="http://schemas.openxmlformats.org/officeDocument/2006/relationships/image" Target="../media/image276.png"/><Relationship Id="rId57" Type="http://schemas.openxmlformats.org/officeDocument/2006/relationships/image" Target="../media/image280.png"/><Relationship Id="rId10" Type="http://schemas.openxmlformats.org/officeDocument/2006/relationships/customXml" Target="../ink/ink291.xml"/><Relationship Id="rId31" Type="http://schemas.openxmlformats.org/officeDocument/2006/relationships/image" Target="../media/image267.png"/><Relationship Id="rId44" Type="http://schemas.openxmlformats.org/officeDocument/2006/relationships/customXml" Target="../ink/ink308.xml"/><Relationship Id="rId52" Type="http://schemas.openxmlformats.org/officeDocument/2006/relationships/customXml" Target="../ink/ink312.xml"/><Relationship Id="rId60" Type="http://schemas.openxmlformats.org/officeDocument/2006/relationships/customXml" Target="../ink/ink316.xml"/><Relationship Id="rId65" Type="http://schemas.openxmlformats.org/officeDocument/2006/relationships/image" Target="../media/image284.png"/><Relationship Id="rId4" Type="http://schemas.openxmlformats.org/officeDocument/2006/relationships/customXml" Target="../ink/ink288.xml"/><Relationship Id="rId9" Type="http://schemas.openxmlformats.org/officeDocument/2006/relationships/image" Target="../media/image256.png"/><Relationship Id="rId13" Type="http://schemas.openxmlformats.org/officeDocument/2006/relationships/image" Target="../media/image258.png"/><Relationship Id="rId18" Type="http://schemas.openxmlformats.org/officeDocument/2006/relationships/customXml" Target="../ink/ink295.xml"/><Relationship Id="rId39" Type="http://schemas.openxmlformats.org/officeDocument/2006/relationships/image" Target="../media/image27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ri.com/jp/knowledge/glossary/lst/ka/machine_learnin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7.png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1.png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82" Type="http://schemas.openxmlformats.org/officeDocument/2006/relationships/customXml" Target="../ink/ink41.xml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77" Type="http://schemas.openxmlformats.org/officeDocument/2006/relationships/image" Target="../media/image40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83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9.xml"/><Relationship Id="rId81" Type="http://schemas.openxmlformats.org/officeDocument/2006/relationships/image" Target="../media/image42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76" Type="http://schemas.openxmlformats.org/officeDocument/2006/relationships/customXml" Target="../ink/ink38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2" Type="http://schemas.openxmlformats.org/officeDocument/2006/relationships/customXml" Target="../ink/ink1.xml"/><Relationship Id="rId29" Type="http://schemas.openxmlformats.org/officeDocument/2006/relationships/image" Target="../media/image16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66" Type="http://schemas.openxmlformats.org/officeDocument/2006/relationships/customXml" Target="../ink/ink33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10.png"/><Relationship Id="rId21" Type="http://schemas.openxmlformats.org/officeDocument/2006/relationships/image" Target="../media/image1210.png"/><Relationship Id="rId42" Type="http://schemas.openxmlformats.org/officeDocument/2006/relationships/customXml" Target="../ink/ink56.xml"/><Relationship Id="rId47" Type="http://schemas.openxmlformats.org/officeDocument/2006/relationships/image" Target="../media/image1310.png"/><Relationship Id="rId63" Type="http://schemas.openxmlformats.org/officeDocument/2006/relationships/image" Target="../media/image330.png"/><Relationship Id="rId68" Type="http://schemas.openxmlformats.org/officeDocument/2006/relationships/customXml" Target="../ink/ink66.xml"/><Relationship Id="rId84" Type="http://schemas.openxmlformats.org/officeDocument/2006/relationships/customXml" Target="../ink/ink74.xml"/><Relationship Id="rId89" Type="http://schemas.openxmlformats.org/officeDocument/2006/relationships/image" Target="../media/image46.png"/><Relationship Id="rId112" Type="http://schemas.openxmlformats.org/officeDocument/2006/relationships/customXml" Target="../ink/ink88.xml"/><Relationship Id="rId138" Type="http://schemas.openxmlformats.org/officeDocument/2006/relationships/customXml" Target="../ink/ink96.xml"/><Relationship Id="rId154" Type="http://schemas.openxmlformats.org/officeDocument/2006/relationships/customXml" Target="../ink/ink104.xml"/><Relationship Id="rId16" Type="http://schemas.openxmlformats.org/officeDocument/2006/relationships/customXml" Target="../ink/ink49.xml"/><Relationship Id="rId107" Type="http://schemas.openxmlformats.org/officeDocument/2006/relationships/image" Target="../media/image55.png"/><Relationship Id="rId11" Type="http://schemas.openxmlformats.org/officeDocument/2006/relationships/image" Target="../media/image710.png"/><Relationship Id="rId32" Type="http://schemas.openxmlformats.org/officeDocument/2006/relationships/customXml" Target="../ink/ink53.xml"/><Relationship Id="rId37" Type="http://schemas.openxmlformats.org/officeDocument/2006/relationships/image" Target="../media/image2010.png"/><Relationship Id="rId53" Type="http://schemas.openxmlformats.org/officeDocument/2006/relationships/image" Target="../media/image287.png"/><Relationship Id="rId58" Type="http://schemas.openxmlformats.org/officeDocument/2006/relationships/customXml" Target="../ink/ink61.xml"/><Relationship Id="rId74" Type="http://schemas.openxmlformats.org/officeDocument/2006/relationships/customXml" Target="../ink/ink69.xml"/><Relationship Id="rId79" Type="http://schemas.openxmlformats.org/officeDocument/2006/relationships/image" Target="../media/image411.png"/><Relationship Id="rId102" Type="http://schemas.openxmlformats.org/officeDocument/2006/relationships/customXml" Target="../ink/ink83.xml"/><Relationship Id="rId144" Type="http://schemas.openxmlformats.org/officeDocument/2006/relationships/customXml" Target="../ink/ink99.xml"/><Relationship Id="rId149" Type="http://schemas.openxmlformats.org/officeDocument/2006/relationships/image" Target="../media/image67.png"/><Relationship Id="rId5" Type="http://schemas.openxmlformats.org/officeDocument/2006/relationships/image" Target="../media/image410.png"/><Relationship Id="rId90" Type="http://schemas.openxmlformats.org/officeDocument/2006/relationships/customXml" Target="../ink/ink77.xml"/><Relationship Id="rId95" Type="http://schemas.openxmlformats.org/officeDocument/2006/relationships/image" Target="../media/image49.png"/><Relationship Id="rId22" Type="http://schemas.openxmlformats.org/officeDocument/2006/relationships/customXml" Target="../ink/ink50.xml"/><Relationship Id="rId48" Type="http://schemas.openxmlformats.org/officeDocument/2006/relationships/customXml" Target="../ink/ink58.xml"/><Relationship Id="rId64" Type="http://schemas.openxmlformats.org/officeDocument/2006/relationships/customXml" Target="../ink/ink64.xml"/><Relationship Id="rId69" Type="http://schemas.openxmlformats.org/officeDocument/2006/relationships/image" Target="../media/image360.png"/><Relationship Id="rId113" Type="http://schemas.openxmlformats.org/officeDocument/2006/relationships/image" Target="../media/image58.png"/><Relationship Id="rId118" Type="http://schemas.openxmlformats.org/officeDocument/2006/relationships/customXml" Target="../ink/ink91.xml"/><Relationship Id="rId139" Type="http://schemas.openxmlformats.org/officeDocument/2006/relationships/image" Target="../media/image61.png"/><Relationship Id="rId80" Type="http://schemas.openxmlformats.org/officeDocument/2006/relationships/customXml" Target="../ink/ink72.xml"/><Relationship Id="rId85" Type="http://schemas.openxmlformats.org/officeDocument/2006/relationships/image" Target="../media/image440.png"/><Relationship Id="rId150" Type="http://schemas.openxmlformats.org/officeDocument/2006/relationships/customXml" Target="../ink/ink102.xml"/><Relationship Id="rId155" Type="http://schemas.openxmlformats.org/officeDocument/2006/relationships/image" Target="../media/image70.png"/><Relationship Id="rId12" Type="http://schemas.openxmlformats.org/officeDocument/2006/relationships/customXml" Target="../ink/ink47.xml"/><Relationship Id="rId38" Type="http://schemas.openxmlformats.org/officeDocument/2006/relationships/customXml" Target="../ink/ink54.xml"/><Relationship Id="rId59" Type="http://schemas.openxmlformats.org/officeDocument/2006/relationships/image" Target="../media/image311.png"/><Relationship Id="rId103" Type="http://schemas.openxmlformats.org/officeDocument/2006/relationships/image" Target="../media/image53.png"/><Relationship Id="rId108" Type="http://schemas.openxmlformats.org/officeDocument/2006/relationships/customXml" Target="../ink/ink86.xml"/><Relationship Id="rId54" Type="http://schemas.openxmlformats.org/officeDocument/2006/relationships/customXml" Target="../ink/ink60.xml"/><Relationship Id="rId70" Type="http://schemas.openxmlformats.org/officeDocument/2006/relationships/customXml" Target="../ink/ink67.xml"/><Relationship Id="rId75" Type="http://schemas.openxmlformats.org/officeDocument/2006/relationships/image" Target="../media/image390.png"/><Relationship Id="rId91" Type="http://schemas.openxmlformats.org/officeDocument/2006/relationships/image" Target="../media/image47.png"/><Relationship Id="rId96" Type="http://schemas.openxmlformats.org/officeDocument/2006/relationships/customXml" Target="../ink/ink80.xml"/><Relationship Id="rId140" Type="http://schemas.openxmlformats.org/officeDocument/2006/relationships/customXml" Target="../ink/ink97.xml"/><Relationship Id="rId145" Type="http://schemas.openxmlformats.org/officeDocument/2006/relationships/image" Target="../media/image65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44.xml"/><Relationship Id="rId23" Type="http://schemas.openxmlformats.org/officeDocument/2006/relationships/image" Target="../media/image1010.png"/><Relationship Id="rId114" Type="http://schemas.openxmlformats.org/officeDocument/2006/relationships/customXml" Target="../ink/ink89.xml"/><Relationship Id="rId119" Type="http://schemas.openxmlformats.org/officeDocument/2006/relationships/image" Target="../media/image1910.png"/><Relationship Id="rId60" Type="http://schemas.openxmlformats.org/officeDocument/2006/relationships/customXml" Target="../ink/ink62.xml"/><Relationship Id="rId65" Type="http://schemas.openxmlformats.org/officeDocument/2006/relationships/image" Target="../media/image340.png"/><Relationship Id="rId81" Type="http://schemas.openxmlformats.org/officeDocument/2006/relationships/image" Target="../media/image420.png"/><Relationship Id="rId86" Type="http://schemas.openxmlformats.org/officeDocument/2006/relationships/customXml" Target="../ink/ink75.xml"/><Relationship Id="rId135" Type="http://schemas.openxmlformats.org/officeDocument/2006/relationships/image" Target="../media/image62.png"/><Relationship Id="rId151" Type="http://schemas.openxmlformats.org/officeDocument/2006/relationships/image" Target="../media/image68.png"/><Relationship Id="rId156" Type="http://schemas.openxmlformats.org/officeDocument/2006/relationships/customXml" Target="../ink/ink105.xml"/><Relationship Id="rId13" Type="http://schemas.openxmlformats.org/officeDocument/2006/relationships/image" Target="../media/image810.png"/><Relationship Id="rId39" Type="http://schemas.openxmlformats.org/officeDocument/2006/relationships/image" Target="../media/image44.png"/><Relationship Id="rId109" Type="http://schemas.openxmlformats.org/officeDocument/2006/relationships/image" Target="../media/image56.png"/><Relationship Id="rId76" Type="http://schemas.openxmlformats.org/officeDocument/2006/relationships/customXml" Target="../ink/ink70.xml"/><Relationship Id="rId97" Type="http://schemas.openxmlformats.org/officeDocument/2006/relationships/image" Target="../media/image50.png"/><Relationship Id="rId104" Type="http://schemas.openxmlformats.org/officeDocument/2006/relationships/customXml" Target="../ink/ink84.xml"/><Relationship Id="rId120" Type="http://schemas.openxmlformats.org/officeDocument/2006/relationships/customXml" Target="../ink/ink92.xml"/><Relationship Id="rId141" Type="http://schemas.openxmlformats.org/officeDocument/2006/relationships/image" Target="../media/image63.png"/><Relationship Id="rId146" Type="http://schemas.openxmlformats.org/officeDocument/2006/relationships/customXml" Target="../ink/ink100.xml"/><Relationship Id="rId7" Type="http://schemas.openxmlformats.org/officeDocument/2006/relationships/image" Target="../media/image510.png"/><Relationship Id="rId71" Type="http://schemas.openxmlformats.org/officeDocument/2006/relationships/image" Target="../media/image370.png"/><Relationship Id="rId92" Type="http://schemas.openxmlformats.org/officeDocument/2006/relationships/customXml" Target="../ink/ink78.xml"/><Relationship Id="rId2" Type="http://schemas.openxmlformats.org/officeDocument/2006/relationships/customXml" Target="../ink/ink42.xml"/><Relationship Id="rId29" Type="http://schemas.openxmlformats.org/officeDocument/2006/relationships/image" Target="../media/image1610.png"/><Relationship Id="rId24" Type="http://schemas.openxmlformats.org/officeDocument/2006/relationships/customXml" Target="../ink/ink51.xml"/><Relationship Id="rId40" Type="http://schemas.openxmlformats.org/officeDocument/2006/relationships/customXml" Target="../ink/ink55.xml"/><Relationship Id="rId45" Type="http://schemas.openxmlformats.org/officeDocument/2006/relationships/image" Target="../media/image2410.png"/><Relationship Id="rId66" Type="http://schemas.openxmlformats.org/officeDocument/2006/relationships/customXml" Target="../ink/ink65.xml"/><Relationship Id="rId87" Type="http://schemas.openxmlformats.org/officeDocument/2006/relationships/image" Target="../media/image45.png"/><Relationship Id="rId110" Type="http://schemas.openxmlformats.org/officeDocument/2006/relationships/customXml" Target="../ink/ink87.xml"/><Relationship Id="rId115" Type="http://schemas.openxmlformats.org/officeDocument/2006/relationships/image" Target="../media/image1510.png"/><Relationship Id="rId131" Type="http://schemas.openxmlformats.org/officeDocument/2006/relationships/image" Target="../media/image60.png"/><Relationship Id="rId136" Type="http://schemas.openxmlformats.org/officeDocument/2006/relationships/customXml" Target="../ink/ink95.xml"/><Relationship Id="rId157" Type="http://schemas.openxmlformats.org/officeDocument/2006/relationships/image" Target="../media/image71.png"/><Relationship Id="rId61" Type="http://schemas.openxmlformats.org/officeDocument/2006/relationships/image" Target="../media/image320.png"/><Relationship Id="rId82" Type="http://schemas.openxmlformats.org/officeDocument/2006/relationships/customXml" Target="../ink/ink73.xml"/><Relationship Id="rId152" Type="http://schemas.openxmlformats.org/officeDocument/2006/relationships/customXml" Target="../ink/ink103.xml"/><Relationship Id="rId14" Type="http://schemas.openxmlformats.org/officeDocument/2006/relationships/customXml" Target="../ink/ink48.xml"/><Relationship Id="rId30" Type="http://schemas.openxmlformats.org/officeDocument/2006/relationships/customXml" Target="../ink/ink52.xml"/><Relationship Id="rId77" Type="http://schemas.openxmlformats.org/officeDocument/2006/relationships/image" Target="../media/image1410.png"/><Relationship Id="rId100" Type="http://schemas.openxmlformats.org/officeDocument/2006/relationships/customXml" Target="../ink/ink82.xml"/><Relationship Id="rId105" Type="http://schemas.openxmlformats.org/officeDocument/2006/relationships/image" Target="../media/image54.png"/><Relationship Id="rId147" Type="http://schemas.openxmlformats.org/officeDocument/2006/relationships/image" Target="../media/image66.png"/><Relationship Id="rId8" Type="http://schemas.openxmlformats.org/officeDocument/2006/relationships/customXml" Target="../ink/ink45.xml"/><Relationship Id="rId51" Type="http://schemas.openxmlformats.org/officeDocument/2006/relationships/image" Target="../media/image2710.png"/><Relationship Id="rId72" Type="http://schemas.openxmlformats.org/officeDocument/2006/relationships/customXml" Target="../ink/ink68.xml"/><Relationship Id="rId93" Type="http://schemas.openxmlformats.org/officeDocument/2006/relationships/image" Target="../media/image48.png"/><Relationship Id="rId98" Type="http://schemas.openxmlformats.org/officeDocument/2006/relationships/customXml" Target="../ink/ink81.xml"/><Relationship Id="rId121" Type="http://schemas.openxmlformats.org/officeDocument/2006/relationships/image" Target="../media/image2310.png"/><Relationship Id="rId142" Type="http://schemas.openxmlformats.org/officeDocument/2006/relationships/customXml" Target="../ink/ink98.xml"/><Relationship Id="rId3" Type="http://schemas.openxmlformats.org/officeDocument/2006/relationships/image" Target="../media/image310.png"/><Relationship Id="rId46" Type="http://schemas.openxmlformats.org/officeDocument/2006/relationships/customXml" Target="../ink/ink57.xml"/><Relationship Id="rId67" Type="http://schemas.openxmlformats.org/officeDocument/2006/relationships/image" Target="../media/image350.png"/><Relationship Id="rId116" Type="http://schemas.openxmlformats.org/officeDocument/2006/relationships/customXml" Target="../ink/ink90.xml"/><Relationship Id="rId137" Type="http://schemas.openxmlformats.org/officeDocument/2006/relationships/image" Target="../media/image59.png"/><Relationship Id="rId41" Type="http://schemas.openxmlformats.org/officeDocument/2006/relationships/image" Target="../media/image2210.png"/><Relationship Id="rId62" Type="http://schemas.openxmlformats.org/officeDocument/2006/relationships/customXml" Target="../ink/ink63.xml"/><Relationship Id="rId83" Type="http://schemas.openxmlformats.org/officeDocument/2006/relationships/image" Target="../media/image430.png"/><Relationship Id="rId88" Type="http://schemas.openxmlformats.org/officeDocument/2006/relationships/customXml" Target="../ink/ink76.xml"/><Relationship Id="rId111" Type="http://schemas.openxmlformats.org/officeDocument/2006/relationships/image" Target="../media/image57.png"/><Relationship Id="rId132" Type="http://schemas.openxmlformats.org/officeDocument/2006/relationships/customXml" Target="../ink/ink94.xml"/><Relationship Id="rId153" Type="http://schemas.openxmlformats.org/officeDocument/2006/relationships/image" Target="../media/image69.png"/><Relationship Id="rId15" Type="http://schemas.openxmlformats.org/officeDocument/2006/relationships/image" Target="../media/image910.png"/><Relationship Id="rId57" Type="http://schemas.openxmlformats.org/officeDocument/2006/relationships/image" Target="../media/image300.png"/><Relationship Id="rId106" Type="http://schemas.openxmlformats.org/officeDocument/2006/relationships/customXml" Target="../ink/ink85.xml"/><Relationship Id="rId10" Type="http://schemas.openxmlformats.org/officeDocument/2006/relationships/customXml" Target="../ink/ink46.xml"/><Relationship Id="rId31" Type="http://schemas.openxmlformats.org/officeDocument/2006/relationships/image" Target="../media/image1710.png"/><Relationship Id="rId52" Type="http://schemas.openxmlformats.org/officeDocument/2006/relationships/customXml" Target="../ink/ink59.xml"/><Relationship Id="rId73" Type="http://schemas.openxmlformats.org/officeDocument/2006/relationships/image" Target="../media/image380.png"/><Relationship Id="rId78" Type="http://schemas.openxmlformats.org/officeDocument/2006/relationships/customXml" Target="../ink/ink71.xml"/><Relationship Id="rId94" Type="http://schemas.openxmlformats.org/officeDocument/2006/relationships/customXml" Target="../ink/ink79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93.xml"/><Relationship Id="rId143" Type="http://schemas.openxmlformats.org/officeDocument/2006/relationships/image" Target="../media/image64.png"/><Relationship Id="rId148" Type="http://schemas.openxmlformats.org/officeDocument/2006/relationships/customXml" Target="../ink/ink101.xml"/><Relationship Id="rId4" Type="http://schemas.openxmlformats.org/officeDocument/2006/relationships/customXml" Target="../ink/ink43.xml"/><Relationship Id="rId9" Type="http://schemas.openxmlformats.org/officeDocument/2006/relationships/image" Target="../media/image6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1.xml"/><Relationship Id="rId18" Type="http://schemas.openxmlformats.org/officeDocument/2006/relationships/image" Target="../media/image80.png"/><Relationship Id="rId26" Type="http://schemas.openxmlformats.org/officeDocument/2006/relationships/image" Target="../media/image84.png"/><Relationship Id="rId39" Type="http://schemas.openxmlformats.org/officeDocument/2006/relationships/customXml" Target="../ink/ink124.xml"/><Relationship Id="rId21" Type="http://schemas.openxmlformats.org/officeDocument/2006/relationships/customXml" Target="../ink/ink115.xml"/><Relationship Id="rId34" Type="http://schemas.openxmlformats.org/officeDocument/2006/relationships/image" Target="../media/image88.png"/><Relationship Id="rId42" Type="http://schemas.openxmlformats.org/officeDocument/2006/relationships/image" Target="../media/image92.png"/><Relationship Id="rId47" Type="http://schemas.openxmlformats.org/officeDocument/2006/relationships/customXml" Target="../ink/ink128.xml"/><Relationship Id="rId50" Type="http://schemas.openxmlformats.org/officeDocument/2006/relationships/image" Target="../media/image96.png"/><Relationship Id="rId55" Type="http://schemas.openxmlformats.org/officeDocument/2006/relationships/customXml" Target="../ink/ink132.xml"/><Relationship Id="rId7" Type="http://schemas.openxmlformats.org/officeDocument/2006/relationships/customXml" Target="../ink/ink108.xml"/><Relationship Id="rId2" Type="http://schemas.openxmlformats.org/officeDocument/2006/relationships/image" Target="../media/image72.png"/><Relationship Id="rId16" Type="http://schemas.openxmlformats.org/officeDocument/2006/relationships/image" Target="../media/image79.png"/><Relationship Id="rId29" Type="http://schemas.openxmlformats.org/officeDocument/2006/relationships/customXml" Target="../ink/ink119.xml"/><Relationship Id="rId11" Type="http://schemas.openxmlformats.org/officeDocument/2006/relationships/customXml" Target="../ink/ink110.xml"/><Relationship Id="rId24" Type="http://schemas.openxmlformats.org/officeDocument/2006/relationships/image" Target="../media/image83.png"/><Relationship Id="rId32" Type="http://schemas.openxmlformats.org/officeDocument/2006/relationships/image" Target="../media/image87.png"/><Relationship Id="rId37" Type="http://schemas.openxmlformats.org/officeDocument/2006/relationships/customXml" Target="../ink/ink123.xml"/><Relationship Id="rId40" Type="http://schemas.openxmlformats.org/officeDocument/2006/relationships/image" Target="../media/image91.png"/><Relationship Id="rId45" Type="http://schemas.openxmlformats.org/officeDocument/2006/relationships/customXml" Target="../ink/ink127.xml"/><Relationship Id="rId53" Type="http://schemas.openxmlformats.org/officeDocument/2006/relationships/customXml" Target="../ink/ink131.xml"/><Relationship Id="rId58" Type="http://schemas.openxmlformats.org/officeDocument/2006/relationships/image" Target="../media/image100.png"/><Relationship Id="rId5" Type="http://schemas.openxmlformats.org/officeDocument/2006/relationships/customXml" Target="../ink/ink107.xml"/><Relationship Id="rId61" Type="http://schemas.openxmlformats.org/officeDocument/2006/relationships/customXml" Target="../ink/ink135.xml"/><Relationship Id="rId19" Type="http://schemas.openxmlformats.org/officeDocument/2006/relationships/customXml" Target="../ink/ink114.xml"/><Relationship Id="rId14" Type="http://schemas.openxmlformats.org/officeDocument/2006/relationships/image" Target="../media/image78.png"/><Relationship Id="rId22" Type="http://schemas.openxmlformats.org/officeDocument/2006/relationships/image" Target="../media/image82.png"/><Relationship Id="rId27" Type="http://schemas.openxmlformats.org/officeDocument/2006/relationships/customXml" Target="../ink/ink118.xml"/><Relationship Id="rId30" Type="http://schemas.openxmlformats.org/officeDocument/2006/relationships/image" Target="../media/image86.png"/><Relationship Id="rId35" Type="http://schemas.openxmlformats.org/officeDocument/2006/relationships/customXml" Target="../ink/ink122.xml"/><Relationship Id="rId43" Type="http://schemas.openxmlformats.org/officeDocument/2006/relationships/customXml" Target="../ink/ink126.xml"/><Relationship Id="rId48" Type="http://schemas.openxmlformats.org/officeDocument/2006/relationships/image" Target="../media/image95.png"/><Relationship Id="rId56" Type="http://schemas.openxmlformats.org/officeDocument/2006/relationships/image" Target="../media/image99.png"/><Relationship Id="rId8" Type="http://schemas.openxmlformats.org/officeDocument/2006/relationships/image" Target="../media/image75.png"/><Relationship Id="rId51" Type="http://schemas.openxmlformats.org/officeDocument/2006/relationships/customXml" Target="../ink/ink130.xml"/><Relationship Id="rId3" Type="http://schemas.openxmlformats.org/officeDocument/2006/relationships/customXml" Target="../ink/ink106.xml"/><Relationship Id="rId12" Type="http://schemas.openxmlformats.org/officeDocument/2006/relationships/image" Target="../media/image77.png"/><Relationship Id="rId17" Type="http://schemas.openxmlformats.org/officeDocument/2006/relationships/customXml" Target="../ink/ink113.xml"/><Relationship Id="rId25" Type="http://schemas.openxmlformats.org/officeDocument/2006/relationships/customXml" Target="../ink/ink117.xml"/><Relationship Id="rId33" Type="http://schemas.openxmlformats.org/officeDocument/2006/relationships/customXml" Target="../ink/ink121.xml"/><Relationship Id="rId38" Type="http://schemas.openxmlformats.org/officeDocument/2006/relationships/image" Target="../media/image90.png"/><Relationship Id="rId46" Type="http://schemas.openxmlformats.org/officeDocument/2006/relationships/image" Target="../media/image94.png"/><Relationship Id="rId59" Type="http://schemas.openxmlformats.org/officeDocument/2006/relationships/customXml" Target="../ink/ink134.xml"/><Relationship Id="rId20" Type="http://schemas.openxmlformats.org/officeDocument/2006/relationships/image" Target="../media/image81.png"/><Relationship Id="rId41" Type="http://schemas.openxmlformats.org/officeDocument/2006/relationships/customXml" Target="../ink/ink125.xml"/><Relationship Id="rId54" Type="http://schemas.openxmlformats.org/officeDocument/2006/relationships/image" Target="../media/image98.png"/><Relationship Id="rId6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5" Type="http://schemas.openxmlformats.org/officeDocument/2006/relationships/customXml" Target="../ink/ink112.xml"/><Relationship Id="rId23" Type="http://schemas.openxmlformats.org/officeDocument/2006/relationships/customXml" Target="../ink/ink116.xml"/><Relationship Id="rId28" Type="http://schemas.openxmlformats.org/officeDocument/2006/relationships/image" Target="../media/image85.png"/><Relationship Id="rId36" Type="http://schemas.openxmlformats.org/officeDocument/2006/relationships/image" Target="../media/image89.png"/><Relationship Id="rId49" Type="http://schemas.openxmlformats.org/officeDocument/2006/relationships/customXml" Target="../ink/ink129.xml"/><Relationship Id="rId57" Type="http://schemas.openxmlformats.org/officeDocument/2006/relationships/customXml" Target="../ink/ink133.xml"/><Relationship Id="rId10" Type="http://schemas.openxmlformats.org/officeDocument/2006/relationships/image" Target="../media/image76.png"/><Relationship Id="rId31" Type="http://schemas.openxmlformats.org/officeDocument/2006/relationships/customXml" Target="../ink/ink120.xml"/><Relationship Id="rId44" Type="http://schemas.openxmlformats.org/officeDocument/2006/relationships/image" Target="../media/image93.png"/><Relationship Id="rId52" Type="http://schemas.openxmlformats.org/officeDocument/2006/relationships/image" Target="../media/image97.png"/><Relationship Id="rId60" Type="http://schemas.openxmlformats.org/officeDocument/2006/relationships/image" Target="../media/image101.png"/><Relationship Id="rId4" Type="http://schemas.openxmlformats.org/officeDocument/2006/relationships/image" Target="../media/image73.png"/><Relationship Id="rId9" Type="http://schemas.openxmlformats.org/officeDocument/2006/relationships/customXml" Target="../ink/ink10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0.png"/><Relationship Id="rId21" Type="http://schemas.openxmlformats.org/officeDocument/2006/relationships/image" Target="../media/image112.png"/><Relationship Id="rId42" Type="http://schemas.openxmlformats.org/officeDocument/2006/relationships/customXml" Target="../ink/ink156.xml"/><Relationship Id="rId63" Type="http://schemas.openxmlformats.org/officeDocument/2006/relationships/image" Target="../media/image133.png"/><Relationship Id="rId84" Type="http://schemas.openxmlformats.org/officeDocument/2006/relationships/customXml" Target="../ink/ink177.xml"/><Relationship Id="rId138" Type="http://schemas.openxmlformats.org/officeDocument/2006/relationships/customXml" Target="../ink/ink204.xml"/><Relationship Id="rId107" Type="http://schemas.openxmlformats.org/officeDocument/2006/relationships/image" Target="../media/image155.png"/><Relationship Id="rId11" Type="http://schemas.openxmlformats.org/officeDocument/2006/relationships/image" Target="../media/image107.png"/><Relationship Id="rId32" Type="http://schemas.openxmlformats.org/officeDocument/2006/relationships/customXml" Target="../ink/ink151.xml"/><Relationship Id="rId53" Type="http://schemas.openxmlformats.org/officeDocument/2006/relationships/image" Target="../media/image128.png"/><Relationship Id="rId74" Type="http://schemas.openxmlformats.org/officeDocument/2006/relationships/customXml" Target="../ink/ink172.xml"/><Relationship Id="rId128" Type="http://schemas.openxmlformats.org/officeDocument/2006/relationships/customXml" Target="../ink/ink199.xml"/><Relationship Id="rId149" Type="http://schemas.openxmlformats.org/officeDocument/2006/relationships/image" Target="../media/image176.png"/><Relationship Id="rId5" Type="http://schemas.openxmlformats.org/officeDocument/2006/relationships/image" Target="../media/image104.png"/><Relationship Id="rId95" Type="http://schemas.openxmlformats.org/officeDocument/2006/relationships/image" Target="../media/image149.png"/><Relationship Id="rId22" Type="http://schemas.openxmlformats.org/officeDocument/2006/relationships/customXml" Target="../ink/ink146.xml"/><Relationship Id="rId27" Type="http://schemas.openxmlformats.org/officeDocument/2006/relationships/image" Target="../media/image115.png"/><Relationship Id="rId43" Type="http://schemas.openxmlformats.org/officeDocument/2006/relationships/image" Target="../media/image123.png"/><Relationship Id="rId48" Type="http://schemas.openxmlformats.org/officeDocument/2006/relationships/customXml" Target="../ink/ink159.xml"/><Relationship Id="rId64" Type="http://schemas.openxmlformats.org/officeDocument/2006/relationships/customXml" Target="../ink/ink167.xml"/><Relationship Id="rId69" Type="http://schemas.openxmlformats.org/officeDocument/2006/relationships/image" Target="../media/image136.png"/><Relationship Id="rId113" Type="http://schemas.openxmlformats.org/officeDocument/2006/relationships/image" Target="../media/image158.png"/><Relationship Id="rId118" Type="http://schemas.openxmlformats.org/officeDocument/2006/relationships/customXml" Target="../ink/ink194.xml"/><Relationship Id="rId134" Type="http://schemas.openxmlformats.org/officeDocument/2006/relationships/customXml" Target="../ink/ink202.xml"/><Relationship Id="rId139" Type="http://schemas.openxmlformats.org/officeDocument/2006/relationships/image" Target="../media/image171.png"/><Relationship Id="rId80" Type="http://schemas.openxmlformats.org/officeDocument/2006/relationships/customXml" Target="../ink/ink175.xml"/><Relationship Id="rId85" Type="http://schemas.openxmlformats.org/officeDocument/2006/relationships/image" Target="../media/image144.png"/><Relationship Id="rId150" Type="http://schemas.openxmlformats.org/officeDocument/2006/relationships/customXml" Target="../ink/ink210.xml"/><Relationship Id="rId12" Type="http://schemas.openxmlformats.org/officeDocument/2006/relationships/customXml" Target="../ink/ink141.xml"/><Relationship Id="rId17" Type="http://schemas.openxmlformats.org/officeDocument/2006/relationships/image" Target="../media/image110.png"/><Relationship Id="rId33" Type="http://schemas.openxmlformats.org/officeDocument/2006/relationships/image" Target="../media/image118.png"/><Relationship Id="rId38" Type="http://schemas.openxmlformats.org/officeDocument/2006/relationships/customXml" Target="../ink/ink154.xml"/><Relationship Id="rId59" Type="http://schemas.openxmlformats.org/officeDocument/2006/relationships/image" Target="../media/image131.png"/><Relationship Id="rId103" Type="http://schemas.openxmlformats.org/officeDocument/2006/relationships/image" Target="../media/image153.png"/><Relationship Id="rId108" Type="http://schemas.openxmlformats.org/officeDocument/2006/relationships/customXml" Target="../ink/ink189.xml"/><Relationship Id="rId124" Type="http://schemas.openxmlformats.org/officeDocument/2006/relationships/customXml" Target="../ink/ink197.xml"/><Relationship Id="rId129" Type="http://schemas.openxmlformats.org/officeDocument/2006/relationships/image" Target="../media/image166.png"/><Relationship Id="rId54" Type="http://schemas.openxmlformats.org/officeDocument/2006/relationships/customXml" Target="../ink/ink162.xml"/><Relationship Id="rId70" Type="http://schemas.openxmlformats.org/officeDocument/2006/relationships/customXml" Target="../ink/ink170.xml"/><Relationship Id="rId75" Type="http://schemas.openxmlformats.org/officeDocument/2006/relationships/image" Target="../media/image139.png"/><Relationship Id="rId91" Type="http://schemas.openxmlformats.org/officeDocument/2006/relationships/image" Target="../media/image147.png"/><Relationship Id="rId96" Type="http://schemas.openxmlformats.org/officeDocument/2006/relationships/customXml" Target="../ink/ink183.xml"/><Relationship Id="rId140" Type="http://schemas.openxmlformats.org/officeDocument/2006/relationships/customXml" Target="../ink/ink205.xml"/><Relationship Id="rId145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8.xml"/><Relationship Id="rId23" Type="http://schemas.openxmlformats.org/officeDocument/2006/relationships/image" Target="../media/image113.png"/><Relationship Id="rId28" Type="http://schemas.openxmlformats.org/officeDocument/2006/relationships/customXml" Target="../ink/ink149.xml"/><Relationship Id="rId49" Type="http://schemas.openxmlformats.org/officeDocument/2006/relationships/image" Target="../media/image126.png"/><Relationship Id="rId114" Type="http://schemas.openxmlformats.org/officeDocument/2006/relationships/customXml" Target="../ink/ink192.xml"/><Relationship Id="rId119" Type="http://schemas.openxmlformats.org/officeDocument/2006/relationships/image" Target="../media/image161.png"/><Relationship Id="rId44" Type="http://schemas.openxmlformats.org/officeDocument/2006/relationships/customXml" Target="../ink/ink157.xml"/><Relationship Id="rId60" Type="http://schemas.openxmlformats.org/officeDocument/2006/relationships/customXml" Target="../ink/ink165.xml"/><Relationship Id="rId65" Type="http://schemas.openxmlformats.org/officeDocument/2006/relationships/image" Target="../media/image134.png"/><Relationship Id="rId81" Type="http://schemas.openxmlformats.org/officeDocument/2006/relationships/image" Target="../media/image142.png"/><Relationship Id="rId86" Type="http://schemas.openxmlformats.org/officeDocument/2006/relationships/customXml" Target="../ink/ink178.xml"/><Relationship Id="rId130" Type="http://schemas.openxmlformats.org/officeDocument/2006/relationships/customXml" Target="../ink/ink200.xml"/><Relationship Id="rId135" Type="http://schemas.openxmlformats.org/officeDocument/2006/relationships/image" Target="../media/image169.png"/><Relationship Id="rId151" Type="http://schemas.openxmlformats.org/officeDocument/2006/relationships/image" Target="../media/image177.png"/><Relationship Id="rId13" Type="http://schemas.openxmlformats.org/officeDocument/2006/relationships/image" Target="../media/image108.png"/><Relationship Id="rId18" Type="http://schemas.openxmlformats.org/officeDocument/2006/relationships/customXml" Target="../ink/ink144.xml"/><Relationship Id="rId39" Type="http://schemas.openxmlformats.org/officeDocument/2006/relationships/image" Target="../media/image121.png"/><Relationship Id="rId109" Type="http://schemas.openxmlformats.org/officeDocument/2006/relationships/image" Target="../media/image156.png"/><Relationship Id="rId34" Type="http://schemas.openxmlformats.org/officeDocument/2006/relationships/customXml" Target="../ink/ink152.xml"/><Relationship Id="rId50" Type="http://schemas.openxmlformats.org/officeDocument/2006/relationships/customXml" Target="../ink/ink160.xml"/><Relationship Id="rId55" Type="http://schemas.openxmlformats.org/officeDocument/2006/relationships/image" Target="../media/image129.png"/><Relationship Id="rId76" Type="http://schemas.openxmlformats.org/officeDocument/2006/relationships/customXml" Target="../ink/ink173.xml"/><Relationship Id="rId97" Type="http://schemas.openxmlformats.org/officeDocument/2006/relationships/image" Target="../media/image150.png"/><Relationship Id="rId104" Type="http://schemas.openxmlformats.org/officeDocument/2006/relationships/customXml" Target="../ink/ink187.xml"/><Relationship Id="rId120" Type="http://schemas.openxmlformats.org/officeDocument/2006/relationships/customXml" Target="../ink/ink195.xml"/><Relationship Id="rId125" Type="http://schemas.openxmlformats.org/officeDocument/2006/relationships/image" Target="../media/image164.png"/><Relationship Id="rId141" Type="http://schemas.openxmlformats.org/officeDocument/2006/relationships/image" Target="../media/image172.png"/><Relationship Id="rId146" Type="http://schemas.openxmlformats.org/officeDocument/2006/relationships/customXml" Target="../ink/ink208.xml"/><Relationship Id="rId7" Type="http://schemas.openxmlformats.org/officeDocument/2006/relationships/image" Target="../media/image105.png"/><Relationship Id="rId71" Type="http://schemas.openxmlformats.org/officeDocument/2006/relationships/image" Target="../media/image137.png"/><Relationship Id="rId92" Type="http://schemas.openxmlformats.org/officeDocument/2006/relationships/customXml" Target="../ink/ink181.xml"/><Relationship Id="rId2" Type="http://schemas.openxmlformats.org/officeDocument/2006/relationships/customXml" Target="../ink/ink136.xml"/><Relationship Id="rId29" Type="http://schemas.openxmlformats.org/officeDocument/2006/relationships/image" Target="../media/image116.png"/><Relationship Id="rId24" Type="http://schemas.openxmlformats.org/officeDocument/2006/relationships/customXml" Target="../ink/ink147.xml"/><Relationship Id="rId40" Type="http://schemas.openxmlformats.org/officeDocument/2006/relationships/customXml" Target="../ink/ink155.xml"/><Relationship Id="rId45" Type="http://schemas.openxmlformats.org/officeDocument/2006/relationships/image" Target="../media/image124.png"/><Relationship Id="rId66" Type="http://schemas.openxmlformats.org/officeDocument/2006/relationships/customXml" Target="../ink/ink168.xml"/><Relationship Id="rId87" Type="http://schemas.openxmlformats.org/officeDocument/2006/relationships/image" Target="../media/image145.png"/><Relationship Id="rId110" Type="http://schemas.openxmlformats.org/officeDocument/2006/relationships/customXml" Target="../ink/ink190.xml"/><Relationship Id="rId115" Type="http://schemas.openxmlformats.org/officeDocument/2006/relationships/image" Target="../media/image159.png"/><Relationship Id="rId131" Type="http://schemas.openxmlformats.org/officeDocument/2006/relationships/image" Target="../media/image167.png"/><Relationship Id="rId136" Type="http://schemas.openxmlformats.org/officeDocument/2006/relationships/customXml" Target="../ink/ink203.xml"/><Relationship Id="rId61" Type="http://schemas.openxmlformats.org/officeDocument/2006/relationships/image" Target="../media/image132.png"/><Relationship Id="rId82" Type="http://schemas.openxmlformats.org/officeDocument/2006/relationships/customXml" Target="../ink/ink176.xml"/><Relationship Id="rId19" Type="http://schemas.openxmlformats.org/officeDocument/2006/relationships/image" Target="../media/image111.png"/><Relationship Id="rId14" Type="http://schemas.openxmlformats.org/officeDocument/2006/relationships/customXml" Target="../ink/ink142.xml"/><Relationship Id="rId30" Type="http://schemas.openxmlformats.org/officeDocument/2006/relationships/customXml" Target="../ink/ink150.xml"/><Relationship Id="rId35" Type="http://schemas.openxmlformats.org/officeDocument/2006/relationships/image" Target="../media/image119.png"/><Relationship Id="rId56" Type="http://schemas.openxmlformats.org/officeDocument/2006/relationships/customXml" Target="../ink/ink163.xml"/><Relationship Id="rId77" Type="http://schemas.openxmlformats.org/officeDocument/2006/relationships/image" Target="../media/image140.png"/><Relationship Id="rId100" Type="http://schemas.openxmlformats.org/officeDocument/2006/relationships/customXml" Target="../ink/ink185.xml"/><Relationship Id="rId105" Type="http://schemas.openxmlformats.org/officeDocument/2006/relationships/image" Target="../media/image154.png"/><Relationship Id="rId126" Type="http://schemas.openxmlformats.org/officeDocument/2006/relationships/customXml" Target="../ink/ink198.xml"/><Relationship Id="rId147" Type="http://schemas.openxmlformats.org/officeDocument/2006/relationships/image" Target="../media/image175.png"/><Relationship Id="rId8" Type="http://schemas.openxmlformats.org/officeDocument/2006/relationships/customXml" Target="../ink/ink139.xml"/><Relationship Id="rId51" Type="http://schemas.openxmlformats.org/officeDocument/2006/relationships/image" Target="../media/image127.png"/><Relationship Id="rId72" Type="http://schemas.openxmlformats.org/officeDocument/2006/relationships/customXml" Target="../ink/ink171.xml"/><Relationship Id="rId93" Type="http://schemas.openxmlformats.org/officeDocument/2006/relationships/image" Target="../media/image148.png"/><Relationship Id="rId98" Type="http://schemas.openxmlformats.org/officeDocument/2006/relationships/customXml" Target="../ink/ink184.xml"/><Relationship Id="rId121" Type="http://schemas.openxmlformats.org/officeDocument/2006/relationships/image" Target="../media/image162.png"/><Relationship Id="rId142" Type="http://schemas.openxmlformats.org/officeDocument/2006/relationships/customXml" Target="../ink/ink206.xml"/><Relationship Id="rId3" Type="http://schemas.openxmlformats.org/officeDocument/2006/relationships/image" Target="../media/image103.png"/><Relationship Id="rId25" Type="http://schemas.openxmlformats.org/officeDocument/2006/relationships/image" Target="../media/image114.png"/><Relationship Id="rId46" Type="http://schemas.openxmlformats.org/officeDocument/2006/relationships/customXml" Target="../ink/ink158.xml"/><Relationship Id="rId67" Type="http://schemas.openxmlformats.org/officeDocument/2006/relationships/image" Target="../media/image135.png"/><Relationship Id="rId116" Type="http://schemas.openxmlformats.org/officeDocument/2006/relationships/customXml" Target="../ink/ink193.xml"/><Relationship Id="rId137" Type="http://schemas.openxmlformats.org/officeDocument/2006/relationships/image" Target="../media/image170.png"/><Relationship Id="rId20" Type="http://schemas.openxmlformats.org/officeDocument/2006/relationships/customXml" Target="../ink/ink145.xml"/><Relationship Id="rId41" Type="http://schemas.openxmlformats.org/officeDocument/2006/relationships/image" Target="../media/image122.png"/><Relationship Id="rId62" Type="http://schemas.openxmlformats.org/officeDocument/2006/relationships/customXml" Target="../ink/ink166.xml"/><Relationship Id="rId83" Type="http://schemas.openxmlformats.org/officeDocument/2006/relationships/image" Target="../media/image143.png"/><Relationship Id="rId88" Type="http://schemas.openxmlformats.org/officeDocument/2006/relationships/customXml" Target="../ink/ink179.xml"/><Relationship Id="rId111" Type="http://schemas.openxmlformats.org/officeDocument/2006/relationships/image" Target="../media/image157.png"/><Relationship Id="rId132" Type="http://schemas.openxmlformats.org/officeDocument/2006/relationships/customXml" Target="../ink/ink201.xml"/><Relationship Id="rId15" Type="http://schemas.openxmlformats.org/officeDocument/2006/relationships/image" Target="../media/image109.png"/><Relationship Id="rId36" Type="http://schemas.openxmlformats.org/officeDocument/2006/relationships/customXml" Target="../ink/ink153.xml"/><Relationship Id="rId57" Type="http://schemas.openxmlformats.org/officeDocument/2006/relationships/image" Target="../media/image130.png"/><Relationship Id="rId106" Type="http://schemas.openxmlformats.org/officeDocument/2006/relationships/customXml" Target="../ink/ink188.xml"/><Relationship Id="rId127" Type="http://schemas.openxmlformats.org/officeDocument/2006/relationships/image" Target="../media/image165.png"/><Relationship Id="rId10" Type="http://schemas.openxmlformats.org/officeDocument/2006/relationships/customXml" Target="../ink/ink140.xml"/><Relationship Id="rId31" Type="http://schemas.openxmlformats.org/officeDocument/2006/relationships/image" Target="../media/image117.png"/><Relationship Id="rId52" Type="http://schemas.openxmlformats.org/officeDocument/2006/relationships/customXml" Target="../ink/ink161.xml"/><Relationship Id="rId73" Type="http://schemas.openxmlformats.org/officeDocument/2006/relationships/image" Target="../media/image138.png"/><Relationship Id="rId78" Type="http://schemas.openxmlformats.org/officeDocument/2006/relationships/customXml" Target="../ink/ink174.xml"/><Relationship Id="rId94" Type="http://schemas.openxmlformats.org/officeDocument/2006/relationships/customXml" Target="../ink/ink182.xml"/><Relationship Id="rId99" Type="http://schemas.openxmlformats.org/officeDocument/2006/relationships/image" Target="../media/image151.png"/><Relationship Id="rId101" Type="http://schemas.openxmlformats.org/officeDocument/2006/relationships/image" Target="../media/image152.png"/><Relationship Id="rId122" Type="http://schemas.openxmlformats.org/officeDocument/2006/relationships/customXml" Target="../ink/ink196.xml"/><Relationship Id="rId143" Type="http://schemas.openxmlformats.org/officeDocument/2006/relationships/image" Target="../media/image173.png"/><Relationship Id="rId148" Type="http://schemas.openxmlformats.org/officeDocument/2006/relationships/customXml" Target="../ink/ink209.xml"/><Relationship Id="rId4" Type="http://schemas.openxmlformats.org/officeDocument/2006/relationships/customXml" Target="../ink/ink137.xml"/><Relationship Id="rId9" Type="http://schemas.openxmlformats.org/officeDocument/2006/relationships/image" Target="../media/image106.png"/><Relationship Id="rId26" Type="http://schemas.openxmlformats.org/officeDocument/2006/relationships/customXml" Target="../ink/ink148.xml"/><Relationship Id="rId47" Type="http://schemas.openxmlformats.org/officeDocument/2006/relationships/image" Target="../media/image125.png"/><Relationship Id="rId68" Type="http://schemas.openxmlformats.org/officeDocument/2006/relationships/customXml" Target="../ink/ink169.xml"/><Relationship Id="rId89" Type="http://schemas.openxmlformats.org/officeDocument/2006/relationships/image" Target="../media/image146.png"/><Relationship Id="rId112" Type="http://schemas.openxmlformats.org/officeDocument/2006/relationships/customXml" Target="../ink/ink191.xml"/><Relationship Id="rId133" Type="http://schemas.openxmlformats.org/officeDocument/2006/relationships/image" Target="../media/image168.png"/><Relationship Id="rId16" Type="http://schemas.openxmlformats.org/officeDocument/2006/relationships/customXml" Target="../ink/ink143.xml"/><Relationship Id="rId37" Type="http://schemas.openxmlformats.org/officeDocument/2006/relationships/image" Target="../media/image120.png"/><Relationship Id="rId58" Type="http://schemas.openxmlformats.org/officeDocument/2006/relationships/customXml" Target="../ink/ink164.xml"/><Relationship Id="rId79" Type="http://schemas.openxmlformats.org/officeDocument/2006/relationships/image" Target="../media/image141.png"/><Relationship Id="rId102" Type="http://schemas.openxmlformats.org/officeDocument/2006/relationships/customXml" Target="../ink/ink186.xml"/><Relationship Id="rId123" Type="http://schemas.openxmlformats.org/officeDocument/2006/relationships/image" Target="../media/image163.png"/><Relationship Id="rId144" Type="http://schemas.openxmlformats.org/officeDocument/2006/relationships/customXml" Target="../ink/ink207.xml"/><Relationship Id="rId90" Type="http://schemas.openxmlformats.org/officeDocument/2006/relationships/customXml" Target="../ink/ink1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32B03C-24CB-AA1F-D322-13C8D0A03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機械学習の流れと</a:t>
            </a:r>
            <a:br>
              <a:rPr lang="ja-JP" altLang="en-US" dirty="0"/>
            </a:br>
            <a:r>
              <a:rPr lang="ja-JP" altLang="en-US" dirty="0"/>
              <a:t>損失関数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35E150-6525-7B5B-E5A1-072A78A17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12/8</a:t>
            </a:r>
            <a:r>
              <a:rPr kumimoji="1" lang="ja-JP" altLang="en-US" dirty="0"/>
              <a:t> 深層学習ゼミ第</a:t>
            </a:r>
            <a:r>
              <a:rPr kumimoji="1" lang="en-US" altLang="ja-JP" dirty="0"/>
              <a:t>5</a:t>
            </a:r>
            <a:r>
              <a:rPr kumimoji="1" lang="ja-JP" altLang="en-US" dirty="0"/>
              <a:t>回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51FB4D-A11E-AE5A-2A38-6E00C45B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DB8D-46AF-3449-AAF0-D1FBD6E8195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75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32D551-2ABA-9C73-E422-CF868DFBA91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sz="2400" b="1" u="sng" dirty="0"/>
              <a:t>損失関数に基づいた学習</a:t>
            </a:r>
          </a:p>
          <a:p>
            <a:pPr>
              <a:lnSpc>
                <a:spcPct val="100000"/>
              </a:lnSpc>
            </a:pPr>
            <a:r>
              <a:rPr lang="ja-JP" altLang="en-US" sz="2400" dirty="0">
                <a:solidFill>
                  <a:schemeClr val="accent5"/>
                </a:solidFill>
              </a:rPr>
              <a:t>損失関数の値を最小化できるように、</a:t>
            </a:r>
          </a:p>
          <a:p>
            <a:pPr>
              <a:lnSpc>
                <a:spcPct val="100000"/>
              </a:lnSpc>
            </a:pPr>
            <a:r>
              <a:rPr lang="ja-JP" altLang="en-US" sz="2400" dirty="0">
                <a:solidFill>
                  <a:schemeClr val="accent5"/>
                </a:solidFill>
              </a:rPr>
              <a:t>重みパラメータの値を設定　</a:t>
            </a:r>
            <a:r>
              <a:rPr lang="en-US" altLang="ja-JP" sz="2400" dirty="0">
                <a:solidFill>
                  <a:schemeClr val="accent5"/>
                </a:solidFill>
              </a:rPr>
              <a:t>→</a:t>
            </a:r>
            <a:r>
              <a:rPr lang="ja-JP" altLang="en-US" sz="2400" b="1" dirty="0">
                <a:solidFill>
                  <a:schemeClr val="accent5"/>
                </a:solidFill>
              </a:rPr>
              <a:t>誤差逆伝播法</a:t>
            </a:r>
          </a:p>
          <a:p>
            <a:pPr>
              <a:lnSpc>
                <a:spcPct val="100000"/>
              </a:lnSpc>
            </a:pPr>
            <a:endParaRPr kumimoji="1" lang="ja-JP" altLang="en-US" sz="2400" b="1" dirty="0">
              <a:solidFill>
                <a:schemeClr val="accent5"/>
              </a:solidFill>
            </a:endParaRPr>
          </a:p>
          <a:p>
            <a:pPr>
              <a:lnSpc>
                <a:spcPct val="100000"/>
              </a:lnSpc>
            </a:pPr>
            <a:endParaRPr kumimoji="1" lang="ja-JP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3AAD29-B749-248A-9055-5E79FA484D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C4AF2-C2CA-AB40-BB4B-4F850BDD09A8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A3A564-A45F-ABCC-32C3-8A0E9E3D50D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8E131A7B-A353-FC91-0775-7CB2E4DDA7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/>
              <a:t>損失関数に基づいた学習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8" name="インク 59">
                <a:extLst>
                  <a:ext uri="{FF2B5EF4-FFF2-40B4-BE49-F238E27FC236}">
                    <a16:creationId xmlns:a16="http://schemas.microsoft.com/office/drawing/2014/main" id="{8E80C5E8-0312-A42F-CFA8-52B8B57748BA}"/>
                  </a:ext>
                </a:extLst>
              </p14:cNvPr>
              <p14:cNvContentPartPr/>
              <p14:nvPr/>
            </p14:nvContentPartPr>
            <p14:xfrm>
              <a:off x="1300219" y="4465639"/>
              <a:ext cx="1819080" cy="1309680"/>
            </p14:xfrm>
          </p:contentPart>
        </mc:Choice>
        <mc:Fallback xmlns="">
          <p:pic>
            <p:nvPicPr>
              <p:cNvPr id="58" name="インク 59">
                <a:extLst>
                  <a:ext uri="{FF2B5EF4-FFF2-40B4-BE49-F238E27FC236}">
                    <a16:creationId xmlns:a16="http://schemas.microsoft.com/office/drawing/2014/main" id="{8E80C5E8-0312-A42F-CFA8-52B8B57748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4736" y="4450155"/>
                <a:ext cx="1849686" cy="1340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2" name="インク 73">
                <a:extLst>
                  <a:ext uri="{FF2B5EF4-FFF2-40B4-BE49-F238E27FC236}">
                    <a16:creationId xmlns:a16="http://schemas.microsoft.com/office/drawing/2014/main" id="{E618F3DB-6E11-0206-1A53-6EBF58C00908}"/>
                  </a:ext>
                </a:extLst>
              </p14:cNvPr>
              <p14:cNvContentPartPr/>
              <p14:nvPr/>
            </p14:nvContentPartPr>
            <p14:xfrm>
              <a:off x="7634764" y="4465639"/>
              <a:ext cx="1665202" cy="538495"/>
            </p14:xfrm>
          </p:contentPart>
        </mc:Choice>
        <mc:Fallback xmlns="">
          <p:pic>
            <p:nvPicPr>
              <p:cNvPr id="72" name="インク 73">
                <a:extLst>
                  <a:ext uri="{FF2B5EF4-FFF2-40B4-BE49-F238E27FC236}">
                    <a16:creationId xmlns:a16="http://schemas.microsoft.com/office/drawing/2014/main" id="{E618F3DB-6E11-0206-1A53-6EBF58C009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19285" y="4450161"/>
                <a:ext cx="1695799" cy="569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3" name="インク 83">
                <a:extLst>
                  <a:ext uri="{FF2B5EF4-FFF2-40B4-BE49-F238E27FC236}">
                    <a16:creationId xmlns:a16="http://schemas.microsoft.com/office/drawing/2014/main" id="{8A60ED34-CFA5-FE01-B1C0-67D36BC98DE2}"/>
                  </a:ext>
                </a:extLst>
              </p14:cNvPr>
              <p14:cNvContentPartPr/>
              <p14:nvPr/>
            </p14:nvContentPartPr>
            <p14:xfrm>
              <a:off x="7634764" y="5274881"/>
              <a:ext cx="1966811" cy="538495"/>
            </p14:xfrm>
          </p:contentPart>
        </mc:Choice>
        <mc:Fallback xmlns="">
          <p:pic>
            <p:nvPicPr>
              <p:cNvPr id="83" name="インク 83">
                <a:extLst>
                  <a:ext uri="{FF2B5EF4-FFF2-40B4-BE49-F238E27FC236}">
                    <a16:creationId xmlns:a16="http://schemas.microsoft.com/office/drawing/2014/main" id="{8A60ED34-CFA5-FE01-B1C0-67D36BC98D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9643" y="5259753"/>
                <a:ext cx="1997413" cy="569112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四角形 83">
            <a:extLst>
              <a:ext uri="{FF2B5EF4-FFF2-40B4-BE49-F238E27FC236}">
                <a16:creationId xmlns:a16="http://schemas.microsoft.com/office/drawing/2014/main" id="{3A251E4A-9114-BE60-E0F7-E5CAA92D7E0A}"/>
              </a:ext>
            </a:extLst>
          </p:cNvPr>
          <p:cNvSpPr/>
          <p:nvPr/>
        </p:nvSpPr>
        <p:spPr>
          <a:xfrm>
            <a:off x="1100322" y="4264557"/>
            <a:ext cx="2591800" cy="1828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6" name="四角形 85">
            <a:extLst>
              <a:ext uri="{FF2B5EF4-FFF2-40B4-BE49-F238E27FC236}">
                <a16:creationId xmlns:a16="http://schemas.microsoft.com/office/drawing/2014/main" id="{C23CBE78-25C4-8DFB-48F3-69533739496E}"/>
              </a:ext>
            </a:extLst>
          </p:cNvPr>
          <p:cNvSpPr/>
          <p:nvPr/>
        </p:nvSpPr>
        <p:spPr>
          <a:xfrm>
            <a:off x="7322269" y="4264557"/>
            <a:ext cx="2591800" cy="1828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4" name="インク 124">
                <a:extLst>
                  <a:ext uri="{FF2B5EF4-FFF2-40B4-BE49-F238E27FC236}">
                    <a16:creationId xmlns:a16="http://schemas.microsoft.com/office/drawing/2014/main" id="{203FC3C2-FA0B-0B7C-6EF1-7491E79DE776}"/>
                  </a:ext>
                </a:extLst>
              </p14:cNvPr>
              <p14:cNvContentPartPr/>
              <p14:nvPr/>
            </p14:nvContentPartPr>
            <p14:xfrm>
              <a:off x="3739286" y="4915437"/>
              <a:ext cx="3551760" cy="494280"/>
            </p14:xfrm>
          </p:contentPart>
        </mc:Choice>
        <mc:Fallback xmlns="">
          <p:pic>
            <p:nvPicPr>
              <p:cNvPr id="124" name="インク 124">
                <a:extLst>
                  <a:ext uri="{FF2B5EF4-FFF2-40B4-BE49-F238E27FC236}">
                    <a16:creationId xmlns:a16="http://schemas.microsoft.com/office/drawing/2014/main" id="{203FC3C2-FA0B-0B7C-6EF1-7491E79DE7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4166" y="4899957"/>
                <a:ext cx="358200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8" name="インク 168">
                <a:extLst>
                  <a:ext uri="{FF2B5EF4-FFF2-40B4-BE49-F238E27FC236}">
                    <a16:creationId xmlns:a16="http://schemas.microsoft.com/office/drawing/2014/main" id="{AF523833-786E-A933-276D-BF5A5AD42174}"/>
                  </a:ext>
                </a:extLst>
              </p14:cNvPr>
              <p14:cNvContentPartPr/>
              <p14:nvPr/>
            </p14:nvContentPartPr>
            <p14:xfrm>
              <a:off x="3903806" y="4209837"/>
              <a:ext cx="1615320" cy="627480"/>
            </p14:xfrm>
          </p:contentPart>
        </mc:Choice>
        <mc:Fallback xmlns="">
          <p:pic>
            <p:nvPicPr>
              <p:cNvPr id="168" name="インク 168">
                <a:extLst>
                  <a:ext uri="{FF2B5EF4-FFF2-40B4-BE49-F238E27FC236}">
                    <a16:creationId xmlns:a16="http://schemas.microsoft.com/office/drawing/2014/main" id="{AF523833-786E-A933-276D-BF5A5AD421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88686" y="4194717"/>
                <a:ext cx="164592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9" name="インク 189">
                <a:extLst>
                  <a:ext uri="{FF2B5EF4-FFF2-40B4-BE49-F238E27FC236}">
                    <a16:creationId xmlns:a16="http://schemas.microsoft.com/office/drawing/2014/main" id="{9B6FD92C-482C-A2EC-CD0A-C0465B55D717}"/>
                  </a:ext>
                </a:extLst>
              </p14:cNvPr>
              <p14:cNvContentPartPr/>
              <p14:nvPr/>
            </p14:nvContentPartPr>
            <p14:xfrm>
              <a:off x="4476206" y="5268237"/>
              <a:ext cx="1474200" cy="635400"/>
            </p14:xfrm>
          </p:contentPart>
        </mc:Choice>
        <mc:Fallback xmlns="">
          <p:pic>
            <p:nvPicPr>
              <p:cNvPr id="189" name="インク 189">
                <a:extLst>
                  <a:ext uri="{FF2B5EF4-FFF2-40B4-BE49-F238E27FC236}">
                    <a16:creationId xmlns:a16="http://schemas.microsoft.com/office/drawing/2014/main" id="{9B6FD92C-482C-A2EC-CD0A-C0465B55D7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61086" y="5252757"/>
                <a:ext cx="150480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2" name="インク 202">
                <a:extLst>
                  <a:ext uri="{FF2B5EF4-FFF2-40B4-BE49-F238E27FC236}">
                    <a16:creationId xmlns:a16="http://schemas.microsoft.com/office/drawing/2014/main" id="{6022A464-1661-BDD8-A6D2-D9625FAA1500}"/>
                  </a:ext>
                </a:extLst>
              </p14:cNvPr>
              <p14:cNvContentPartPr/>
              <p14:nvPr/>
            </p14:nvContentPartPr>
            <p14:xfrm>
              <a:off x="5651966" y="4139277"/>
              <a:ext cx="604440" cy="596160"/>
            </p14:xfrm>
          </p:contentPart>
        </mc:Choice>
        <mc:Fallback xmlns="">
          <p:pic>
            <p:nvPicPr>
              <p:cNvPr id="202" name="インク 202">
                <a:extLst>
                  <a:ext uri="{FF2B5EF4-FFF2-40B4-BE49-F238E27FC236}">
                    <a16:creationId xmlns:a16="http://schemas.microsoft.com/office/drawing/2014/main" id="{6022A464-1661-BDD8-A6D2-D9625FAA15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36837" y="4124157"/>
                <a:ext cx="634698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7" name="インク 207">
                <a:extLst>
                  <a:ext uri="{FF2B5EF4-FFF2-40B4-BE49-F238E27FC236}">
                    <a16:creationId xmlns:a16="http://schemas.microsoft.com/office/drawing/2014/main" id="{80D7A187-F0DE-89E4-C8A8-81CA32929AC2}"/>
                  </a:ext>
                </a:extLst>
              </p14:cNvPr>
              <p14:cNvContentPartPr/>
              <p14:nvPr/>
            </p14:nvContentPartPr>
            <p14:xfrm>
              <a:off x="4915046" y="5370117"/>
              <a:ext cx="400320" cy="517680"/>
            </p14:xfrm>
          </p:contentPart>
        </mc:Choice>
        <mc:Fallback xmlns="">
          <p:pic>
            <p:nvPicPr>
              <p:cNvPr id="207" name="インク 207">
                <a:extLst>
                  <a:ext uri="{FF2B5EF4-FFF2-40B4-BE49-F238E27FC236}">
                    <a16:creationId xmlns:a16="http://schemas.microsoft.com/office/drawing/2014/main" id="{80D7A187-F0DE-89E4-C8A8-81CA32929A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99926" y="5354637"/>
                <a:ext cx="43056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8" name="インク 207">
                <a:extLst>
                  <a:ext uri="{FF2B5EF4-FFF2-40B4-BE49-F238E27FC236}">
                    <a16:creationId xmlns:a16="http://schemas.microsoft.com/office/drawing/2014/main" id="{6E083DE1-ECD7-CC7B-D73B-BF7E067B3335}"/>
                  </a:ext>
                </a:extLst>
              </p14:cNvPr>
              <p14:cNvContentPartPr/>
              <p14:nvPr/>
            </p14:nvContentPartPr>
            <p14:xfrm>
              <a:off x="3880221" y="4821117"/>
              <a:ext cx="2399400" cy="141480"/>
            </p14:xfrm>
          </p:contentPart>
        </mc:Choice>
        <mc:Fallback xmlns="">
          <p:pic>
            <p:nvPicPr>
              <p:cNvPr id="208" name="インク 207">
                <a:extLst>
                  <a:ext uri="{FF2B5EF4-FFF2-40B4-BE49-F238E27FC236}">
                    <a16:creationId xmlns:a16="http://schemas.microsoft.com/office/drawing/2014/main" id="{6E083DE1-ECD7-CC7B-D73B-BF7E067B333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65101" y="4805997"/>
                <a:ext cx="24296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9" name="インク 208">
                <a:extLst>
                  <a:ext uri="{FF2B5EF4-FFF2-40B4-BE49-F238E27FC236}">
                    <a16:creationId xmlns:a16="http://schemas.microsoft.com/office/drawing/2014/main" id="{909C7276-D5B3-FD4B-D817-612DF6910CA0}"/>
                  </a:ext>
                </a:extLst>
              </p14:cNvPr>
              <p14:cNvContentPartPr/>
              <p14:nvPr/>
            </p14:nvContentPartPr>
            <p14:xfrm>
              <a:off x="4342821" y="5895357"/>
              <a:ext cx="1764360" cy="125640"/>
            </p14:xfrm>
          </p:contentPart>
        </mc:Choice>
        <mc:Fallback xmlns="">
          <p:pic>
            <p:nvPicPr>
              <p:cNvPr id="209" name="インク 208">
                <a:extLst>
                  <a:ext uri="{FF2B5EF4-FFF2-40B4-BE49-F238E27FC236}">
                    <a16:creationId xmlns:a16="http://schemas.microsoft.com/office/drawing/2014/main" id="{909C7276-D5B3-FD4B-D817-612DF6910C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27701" y="5879877"/>
                <a:ext cx="1794600" cy="1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79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5EADC77-74D9-DA8D-0508-BF938417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/>
              <a:t>教師あり学習の流れ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B46796-175E-DE42-B4CF-F6C3159B91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C4AF2-C2CA-AB40-BB4B-4F850BDD09A8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517CD4-0BBE-7F89-BA85-0B81134D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インク 56">
                <a:extLst>
                  <a:ext uri="{FF2B5EF4-FFF2-40B4-BE49-F238E27FC236}">
                    <a16:creationId xmlns:a16="http://schemas.microsoft.com/office/drawing/2014/main" id="{4F6EF94B-94A9-D33B-4C13-EA27A980681C}"/>
                  </a:ext>
                </a:extLst>
              </p14:cNvPr>
              <p14:cNvContentPartPr/>
              <p14:nvPr/>
            </p14:nvContentPartPr>
            <p14:xfrm>
              <a:off x="1089501" y="2304717"/>
              <a:ext cx="172800" cy="235800"/>
            </p14:xfrm>
          </p:contentPart>
        </mc:Choice>
        <mc:Fallback xmlns="">
          <p:pic>
            <p:nvPicPr>
              <p:cNvPr id="55" name="インク 56">
                <a:extLst>
                  <a:ext uri="{FF2B5EF4-FFF2-40B4-BE49-F238E27FC236}">
                    <a16:creationId xmlns:a16="http://schemas.microsoft.com/office/drawing/2014/main" id="{4F6EF94B-94A9-D33B-4C13-EA27A98068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4021" y="2289213"/>
                <a:ext cx="203400" cy="266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インク 56">
                <a:extLst>
                  <a:ext uri="{FF2B5EF4-FFF2-40B4-BE49-F238E27FC236}">
                    <a16:creationId xmlns:a16="http://schemas.microsoft.com/office/drawing/2014/main" id="{B6C6997E-B0BC-7370-4790-C1810F5C61F6}"/>
                  </a:ext>
                </a:extLst>
              </p14:cNvPr>
              <p14:cNvContentPartPr/>
              <p14:nvPr/>
            </p14:nvContentPartPr>
            <p14:xfrm>
              <a:off x="1034781" y="2124357"/>
              <a:ext cx="266760" cy="126000"/>
            </p14:xfrm>
          </p:contentPart>
        </mc:Choice>
        <mc:Fallback xmlns="">
          <p:pic>
            <p:nvPicPr>
              <p:cNvPr id="56" name="インク 56">
                <a:extLst>
                  <a:ext uri="{FF2B5EF4-FFF2-40B4-BE49-F238E27FC236}">
                    <a16:creationId xmlns:a16="http://schemas.microsoft.com/office/drawing/2014/main" id="{B6C6997E-B0BC-7370-4790-C1810F5C61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9301" y="2108833"/>
                <a:ext cx="297360" cy="156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2" name="インク 82">
                <a:extLst>
                  <a:ext uri="{FF2B5EF4-FFF2-40B4-BE49-F238E27FC236}">
                    <a16:creationId xmlns:a16="http://schemas.microsoft.com/office/drawing/2014/main" id="{78A25F39-E708-71F7-7585-6FBA2C3B654B}"/>
                  </a:ext>
                </a:extLst>
              </p14:cNvPr>
              <p14:cNvContentPartPr/>
              <p14:nvPr/>
            </p14:nvContentPartPr>
            <p14:xfrm>
              <a:off x="1363821" y="2069637"/>
              <a:ext cx="1490040" cy="462960"/>
            </p14:xfrm>
          </p:contentPart>
        </mc:Choice>
        <mc:Fallback xmlns="">
          <p:pic>
            <p:nvPicPr>
              <p:cNvPr id="82" name="インク 82">
                <a:extLst>
                  <a:ext uri="{FF2B5EF4-FFF2-40B4-BE49-F238E27FC236}">
                    <a16:creationId xmlns:a16="http://schemas.microsoft.com/office/drawing/2014/main" id="{78A25F39-E708-71F7-7585-6FBA2C3B65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3296" y="2054157"/>
                <a:ext cx="1525689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7" name="インク 87">
                <a:extLst>
                  <a:ext uri="{FF2B5EF4-FFF2-40B4-BE49-F238E27FC236}">
                    <a16:creationId xmlns:a16="http://schemas.microsoft.com/office/drawing/2014/main" id="{E2608443-4FFC-F618-2319-90F9DBF05F6E}"/>
                  </a:ext>
                </a:extLst>
              </p14:cNvPr>
              <p14:cNvContentPartPr/>
              <p14:nvPr/>
            </p14:nvContentPartPr>
            <p14:xfrm>
              <a:off x="1560021" y="2634117"/>
              <a:ext cx="399960" cy="235440"/>
            </p14:xfrm>
          </p:contentPart>
        </mc:Choice>
        <mc:Fallback xmlns="">
          <p:pic>
            <p:nvPicPr>
              <p:cNvPr id="87" name="インク 87">
                <a:extLst>
                  <a:ext uri="{FF2B5EF4-FFF2-40B4-BE49-F238E27FC236}">
                    <a16:creationId xmlns:a16="http://schemas.microsoft.com/office/drawing/2014/main" id="{E2608443-4FFC-F618-2319-90F9DBF05F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44555" y="2618661"/>
                <a:ext cx="430532" cy="265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3" name="インク 105">
                <a:extLst>
                  <a:ext uri="{FF2B5EF4-FFF2-40B4-BE49-F238E27FC236}">
                    <a16:creationId xmlns:a16="http://schemas.microsoft.com/office/drawing/2014/main" id="{62C349D8-BA97-D5D7-7CC4-77A582E65C78}"/>
                  </a:ext>
                </a:extLst>
              </p14:cNvPr>
              <p14:cNvContentPartPr/>
              <p14:nvPr/>
            </p14:nvContentPartPr>
            <p14:xfrm>
              <a:off x="2249781" y="3135957"/>
              <a:ext cx="439200" cy="227880"/>
            </p14:xfrm>
          </p:contentPart>
        </mc:Choice>
        <mc:Fallback xmlns="">
          <p:pic>
            <p:nvPicPr>
              <p:cNvPr id="103" name="インク 105">
                <a:extLst>
                  <a:ext uri="{FF2B5EF4-FFF2-40B4-BE49-F238E27FC236}">
                    <a16:creationId xmlns:a16="http://schemas.microsoft.com/office/drawing/2014/main" id="{62C349D8-BA97-D5D7-7CC4-77A582E65C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34314" y="3120477"/>
                <a:ext cx="469775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4" name="インク 105">
                <a:extLst>
                  <a:ext uri="{FF2B5EF4-FFF2-40B4-BE49-F238E27FC236}">
                    <a16:creationId xmlns:a16="http://schemas.microsoft.com/office/drawing/2014/main" id="{3F2686B2-CCBF-C125-EC4F-8D2CE439982D}"/>
                  </a:ext>
                </a:extLst>
              </p14:cNvPr>
              <p14:cNvContentPartPr/>
              <p14:nvPr/>
            </p14:nvContentPartPr>
            <p14:xfrm>
              <a:off x="1614741" y="2767317"/>
              <a:ext cx="494280" cy="612000"/>
            </p14:xfrm>
          </p:contentPart>
        </mc:Choice>
        <mc:Fallback xmlns="">
          <p:pic>
            <p:nvPicPr>
              <p:cNvPr id="104" name="インク 105">
                <a:extLst>
                  <a:ext uri="{FF2B5EF4-FFF2-40B4-BE49-F238E27FC236}">
                    <a16:creationId xmlns:a16="http://schemas.microsoft.com/office/drawing/2014/main" id="{3F2686B2-CCBF-C125-EC4F-8D2CE43998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99250" y="2751828"/>
                <a:ext cx="524902" cy="642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5" name="インク 105">
                <a:extLst>
                  <a:ext uri="{FF2B5EF4-FFF2-40B4-BE49-F238E27FC236}">
                    <a16:creationId xmlns:a16="http://schemas.microsoft.com/office/drawing/2014/main" id="{2B39B28A-74CF-C865-0436-6D5382142402}"/>
                  </a:ext>
                </a:extLst>
              </p14:cNvPr>
              <p14:cNvContentPartPr/>
              <p14:nvPr/>
            </p14:nvContentPartPr>
            <p14:xfrm>
              <a:off x="2273181" y="2579037"/>
              <a:ext cx="337680" cy="243720"/>
            </p14:xfrm>
          </p:contentPart>
        </mc:Choice>
        <mc:Fallback xmlns="">
          <p:pic>
            <p:nvPicPr>
              <p:cNvPr id="105" name="インク 105">
                <a:extLst>
                  <a:ext uri="{FF2B5EF4-FFF2-40B4-BE49-F238E27FC236}">
                    <a16:creationId xmlns:a16="http://schemas.microsoft.com/office/drawing/2014/main" id="{2B39B28A-74CF-C865-0436-6D53821424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57684" y="2563534"/>
                <a:ext cx="368313" cy="274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1" name="インク 111">
                <a:extLst>
                  <a:ext uri="{FF2B5EF4-FFF2-40B4-BE49-F238E27FC236}">
                    <a16:creationId xmlns:a16="http://schemas.microsoft.com/office/drawing/2014/main" id="{9725DF23-8A31-7DD6-D75C-154832133446}"/>
                  </a:ext>
                </a:extLst>
              </p14:cNvPr>
              <p14:cNvContentPartPr/>
              <p14:nvPr/>
            </p14:nvContentPartPr>
            <p14:xfrm>
              <a:off x="3457221" y="2540157"/>
              <a:ext cx="839160" cy="431640"/>
            </p14:xfrm>
          </p:contentPart>
        </mc:Choice>
        <mc:Fallback xmlns="">
          <p:pic>
            <p:nvPicPr>
              <p:cNvPr id="111" name="インク 111">
                <a:extLst>
                  <a:ext uri="{FF2B5EF4-FFF2-40B4-BE49-F238E27FC236}">
                    <a16:creationId xmlns:a16="http://schemas.microsoft.com/office/drawing/2014/main" id="{9725DF23-8A31-7DD6-D75C-15483213344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41741" y="2524677"/>
                <a:ext cx="8697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6" name="インク 126">
                <a:extLst>
                  <a:ext uri="{FF2B5EF4-FFF2-40B4-BE49-F238E27FC236}">
                    <a16:creationId xmlns:a16="http://schemas.microsoft.com/office/drawing/2014/main" id="{39A726D6-8BC3-BBD9-9944-8FBB1F1AC5C5}"/>
                  </a:ext>
                </a:extLst>
              </p14:cNvPr>
              <p14:cNvContentPartPr/>
              <p14:nvPr/>
            </p14:nvContentPartPr>
            <p14:xfrm>
              <a:off x="5221221" y="2085117"/>
              <a:ext cx="917640" cy="494280"/>
            </p14:xfrm>
          </p:contentPart>
        </mc:Choice>
        <mc:Fallback xmlns="">
          <p:pic>
            <p:nvPicPr>
              <p:cNvPr id="126" name="インク 126">
                <a:extLst>
                  <a:ext uri="{FF2B5EF4-FFF2-40B4-BE49-F238E27FC236}">
                    <a16:creationId xmlns:a16="http://schemas.microsoft.com/office/drawing/2014/main" id="{39A726D6-8BC3-BBD9-9944-8FBB1F1AC5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05741" y="2069637"/>
                <a:ext cx="9482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3" name="インク 144">
                <a:extLst>
                  <a:ext uri="{FF2B5EF4-FFF2-40B4-BE49-F238E27FC236}">
                    <a16:creationId xmlns:a16="http://schemas.microsoft.com/office/drawing/2014/main" id="{8C85B7FA-69D4-6AF0-22F0-D7FE1A2F8FA6}"/>
                  </a:ext>
                </a:extLst>
              </p14:cNvPr>
              <p14:cNvContentPartPr/>
              <p14:nvPr/>
            </p14:nvContentPartPr>
            <p14:xfrm>
              <a:off x="5471781" y="2751477"/>
              <a:ext cx="666720" cy="353160"/>
            </p14:xfrm>
          </p:contentPart>
        </mc:Choice>
        <mc:Fallback xmlns="">
          <p:pic>
            <p:nvPicPr>
              <p:cNvPr id="143" name="インク 144">
                <a:extLst>
                  <a:ext uri="{FF2B5EF4-FFF2-40B4-BE49-F238E27FC236}">
                    <a16:creationId xmlns:a16="http://schemas.microsoft.com/office/drawing/2014/main" id="{8C85B7FA-69D4-6AF0-22F0-D7FE1A2F8FA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56301" y="2735997"/>
                <a:ext cx="6973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4" name="インク 144">
                <a:extLst>
                  <a:ext uri="{FF2B5EF4-FFF2-40B4-BE49-F238E27FC236}">
                    <a16:creationId xmlns:a16="http://schemas.microsoft.com/office/drawing/2014/main" id="{825D5556-4A24-AAEA-890F-D74A6CC4735A}"/>
                  </a:ext>
                </a:extLst>
              </p14:cNvPr>
              <p14:cNvContentPartPr/>
              <p14:nvPr/>
            </p14:nvContentPartPr>
            <p14:xfrm>
              <a:off x="4782021" y="2837877"/>
              <a:ext cx="486360" cy="298440"/>
            </p14:xfrm>
          </p:contentPart>
        </mc:Choice>
        <mc:Fallback xmlns="">
          <p:pic>
            <p:nvPicPr>
              <p:cNvPr id="144" name="インク 144">
                <a:extLst>
                  <a:ext uri="{FF2B5EF4-FFF2-40B4-BE49-F238E27FC236}">
                    <a16:creationId xmlns:a16="http://schemas.microsoft.com/office/drawing/2014/main" id="{825D5556-4A24-AAEA-890F-D74A6CC4735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66541" y="2822378"/>
                <a:ext cx="516960" cy="329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4" name="インク 174">
                <a:extLst>
                  <a:ext uri="{FF2B5EF4-FFF2-40B4-BE49-F238E27FC236}">
                    <a16:creationId xmlns:a16="http://schemas.microsoft.com/office/drawing/2014/main" id="{CDEB8F7C-B4DD-C51D-37C7-998395161A0C}"/>
                  </a:ext>
                </a:extLst>
              </p14:cNvPr>
              <p14:cNvContentPartPr/>
              <p14:nvPr/>
            </p14:nvContentPartPr>
            <p14:xfrm>
              <a:off x="6475101" y="2430357"/>
              <a:ext cx="2783880" cy="321840"/>
            </p14:xfrm>
          </p:contentPart>
        </mc:Choice>
        <mc:Fallback xmlns="">
          <p:pic>
            <p:nvPicPr>
              <p:cNvPr id="174" name="インク 174">
                <a:extLst>
                  <a:ext uri="{FF2B5EF4-FFF2-40B4-BE49-F238E27FC236}">
                    <a16:creationId xmlns:a16="http://schemas.microsoft.com/office/drawing/2014/main" id="{CDEB8F7C-B4DD-C51D-37C7-998395161A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59619" y="2414877"/>
                <a:ext cx="2814484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3" name="インク 183">
                <a:extLst>
                  <a:ext uri="{FF2B5EF4-FFF2-40B4-BE49-F238E27FC236}">
                    <a16:creationId xmlns:a16="http://schemas.microsoft.com/office/drawing/2014/main" id="{7A9D528C-CF75-72F5-0730-032F6A39CFE9}"/>
                  </a:ext>
                </a:extLst>
              </p14:cNvPr>
              <p14:cNvContentPartPr/>
              <p14:nvPr/>
            </p14:nvContentPartPr>
            <p14:xfrm>
              <a:off x="7745181" y="2634117"/>
              <a:ext cx="196560" cy="792000"/>
            </p14:xfrm>
          </p:contentPart>
        </mc:Choice>
        <mc:Fallback xmlns="">
          <p:pic>
            <p:nvPicPr>
              <p:cNvPr id="183" name="インク 183">
                <a:extLst>
                  <a:ext uri="{FF2B5EF4-FFF2-40B4-BE49-F238E27FC236}">
                    <a16:creationId xmlns:a16="http://schemas.microsoft.com/office/drawing/2014/main" id="{7A9D528C-CF75-72F5-0730-032F6A39CFE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29673" y="2618644"/>
                <a:ext cx="227216" cy="822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0" name="インク 231">
                <a:extLst>
                  <a:ext uri="{FF2B5EF4-FFF2-40B4-BE49-F238E27FC236}">
                    <a16:creationId xmlns:a16="http://schemas.microsoft.com/office/drawing/2014/main" id="{73052ACC-B1C4-BEB5-23AC-18B3B9927D29}"/>
                  </a:ext>
                </a:extLst>
              </p14:cNvPr>
              <p14:cNvContentPartPr/>
              <p14:nvPr/>
            </p14:nvContentPartPr>
            <p14:xfrm>
              <a:off x="7173141" y="4201917"/>
              <a:ext cx="86760" cy="227880"/>
            </p14:xfrm>
          </p:contentPart>
        </mc:Choice>
        <mc:Fallback xmlns="">
          <p:pic>
            <p:nvPicPr>
              <p:cNvPr id="230" name="インク 231">
                <a:extLst>
                  <a:ext uri="{FF2B5EF4-FFF2-40B4-BE49-F238E27FC236}">
                    <a16:creationId xmlns:a16="http://schemas.microsoft.com/office/drawing/2014/main" id="{73052ACC-B1C4-BEB5-23AC-18B3B9927D2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57661" y="4186413"/>
                <a:ext cx="117360" cy="258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7" name="インク 237">
                <a:extLst>
                  <a:ext uri="{FF2B5EF4-FFF2-40B4-BE49-F238E27FC236}">
                    <a16:creationId xmlns:a16="http://schemas.microsoft.com/office/drawing/2014/main" id="{66A2DAA9-A590-C108-9C22-FDDBB1953DC9}"/>
                  </a:ext>
                </a:extLst>
              </p14:cNvPr>
              <p14:cNvContentPartPr/>
              <p14:nvPr/>
            </p14:nvContentPartPr>
            <p14:xfrm>
              <a:off x="7368981" y="4131357"/>
              <a:ext cx="470520" cy="337320"/>
            </p14:xfrm>
          </p:contentPart>
        </mc:Choice>
        <mc:Fallback xmlns="">
          <p:pic>
            <p:nvPicPr>
              <p:cNvPr id="237" name="インク 237">
                <a:extLst>
                  <a:ext uri="{FF2B5EF4-FFF2-40B4-BE49-F238E27FC236}">
                    <a16:creationId xmlns:a16="http://schemas.microsoft.com/office/drawing/2014/main" id="{66A2DAA9-A590-C108-9C22-FDDBB1953DC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53513" y="4115877"/>
                <a:ext cx="501097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0" name="インク 250">
                <a:extLst>
                  <a:ext uri="{FF2B5EF4-FFF2-40B4-BE49-F238E27FC236}">
                    <a16:creationId xmlns:a16="http://schemas.microsoft.com/office/drawing/2014/main" id="{950C10B3-C8A0-C696-D2B1-65A378F0042C}"/>
                  </a:ext>
                </a:extLst>
              </p14:cNvPr>
              <p14:cNvContentPartPr/>
              <p14:nvPr/>
            </p14:nvContentPartPr>
            <p14:xfrm>
              <a:off x="7910061" y="4100037"/>
              <a:ext cx="604080" cy="376560"/>
            </p14:xfrm>
          </p:contentPart>
        </mc:Choice>
        <mc:Fallback xmlns="">
          <p:pic>
            <p:nvPicPr>
              <p:cNvPr id="250" name="インク 250">
                <a:extLst>
                  <a:ext uri="{FF2B5EF4-FFF2-40B4-BE49-F238E27FC236}">
                    <a16:creationId xmlns:a16="http://schemas.microsoft.com/office/drawing/2014/main" id="{950C10B3-C8A0-C696-D2B1-65A378F0042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94581" y="4084557"/>
                <a:ext cx="6346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5" name="インク 264">
                <a:extLst>
                  <a:ext uri="{FF2B5EF4-FFF2-40B4-BE49-F238E27FC236}">
                    <a16:creationId xmlns:a16="http://schemas.microsoft.com/office/drawing/2014/main" id="{33F933C7-2D59-BC3E-20F8-2B1484171EC4}"/>
                  </a:ext>
                </a:extLst>
              </p14:cNvPr>
              <p14:cNvContentPartPr/>
              <p14:nvPr/>
            </p14:nvContentPartPr>
            <p14:xfrm>
              <a:off x="11147541" y="2657517"/>
              <a:ext cx="86760" cy="337320"/>
            </p14:xfrm>
          </p:contentPart>
        </mc:Choice>
        <mc:Fallback xmlns="">
          <p:pic>
            <p:nvPicPr>
              <p:cNvPr id="265" name="インク 264">
                <a:extLst>
                  <a:ext uri="{FF2B5EF4-FFF2-40B4-BE49-F238E27FC236}">
                    <a16:creationId xmlns:a16="http://schemas.microsoft.com/office/drawing/2014/main" id="{33F933C7-2D59-BC3E-20F8-2B1484171EC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131996" y="2642037"/>
                <a:ext cx="117488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7" name="インク 267">
                <a:extLst>
                  <a:ext uri="{FF2B5EF4-FFF2-40B4-BE49-F238E27FC236}">
                    <a16:creationId xmlns:a16="http://schemas.microsoft.com/office/drawing/2014/main" id="{1F9E24D0-6D36-B4BF-BBB1-5832EABC905E}"/>
                  </a:ext>
                </a:extLst>
              </p14:cNvPr>
              <p14:cNvContentPartPr/>
              <p14:nvPr/>
            </p14:nvContentPartPr>
            <p14:xfrm>
              <a:off x="9658221" y="2594877"/>
              <a:ext cx="1285920" cy="533520"/>
            </p14:xfrm>
          </p:contentPart>
        </mc:Choice>
        <mc:Fallback xmlns="">
          <p:pic>
            <p:nvPicPr>
              <p:cNvPr id="267" name="インク 267">
                <a:extLst>
                  <a:ext uri="{FF2B5EF4-FFF2-40B4-BE49-F238E27FC236}">
                    <a16:creationId xmlns:a16="http://schemas.microsoft.com/office/drawing/2014/main" id="{1F9E24D0-6D36-B4BF-BBB1-5832EABC90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42741" y="2574357"/>
                <a:ext cx="131652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7" name="インク 277">
                <a:extLst>
                  <a:ext uri="{FF2B5EF4-FFF2-40B4-BE49-F238E27FC236}">
                    <a16:creationId xmlns:a16="http://schemas.microsoft.com/office/drawing/2014/main" id="{CDF0C129-230D-151C-C734-EFF0F1BF13EC}"/>
                  </a:ext>
                </a:extLst>
              </p14:cNvPr>
              <p14:cNvContentPartPr/>
              <p14:nvPr/>
            </p14:nvContentPartPr>
            <p14:xfrm>
              <a:off x="995541" y="4186437"/>
              <a:ext cx="219960" cy="212040"/>
            </p14:xfrm>
          </p:contentPart>
        </mc:Choice>
        <mc:Fallback xmlns="">
          <p:pic>
            <p:nvPicPr>
              <p:cNvPr id="277" name="インク 277">
                <a:extLst>
                  <a:ext uri="{FF2B5EF4-FFF2-40B4-BE49-F238E27FC236}">
                    <a16:creationId xmlns:a16="http://schemas.microsoft.com/office/drawing/2014/main" id="{CDF0C129-230D-151C-C734-EFF0F1BF13E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80061" y="4170957"/>
                <a:ext cx="2505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10" name="インク 309">
                <a:extLst>
                  <a:ext uri="{FF2B5EF4-FFF2-40B4-BE49-F238E27FC236}">
                    <a16:creationId xmlns:a16="http://schemas.microsoft.com/office/drawing/2014/main" id="{BA3F4428-099E-BA2F-158B-FA8DC4BBF400}"/>
                  </a:ext>
                </a:extLst>
              </p14:cNvPr>
              <p14:cNvContentPartPr/>
              <p14:nvPr/>
            </p14:nvContentPartPr>
            <p14:xfrm>
              <a:off x="783861" y="4421517"/>
              <a:ext cx="180720" cy="235440"/>
            </p14:xfrm>
          </p:contentPart>
        </mc:Choice>
        <mc:Fallback xmlns="">
          <p:pic>
            <p:nvPicPr>
              <p:cNvPr id="310" name="インク 309">
                <a:extLst>
                  <a:ext uri="{FF2B5EF4-FFF2-40B4-BE49-F238E27FC236}">
                    <a16:creationId xmlns:a16="http://schemas.microsoft.com/office/drawing/2014/main" id="{BA3F4428-099E-BA2F-158B-FA8DC4BBF40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8381" y="4406061"/>
                <a:ext cx="211320" cy="265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4" name="インク 334">
                <a:extLst>
                  <a:ext uri="{FF2B5EF4-FFF2-40B4-BE49-F238E27FC236}">
                    <a16:creationId xmlns:a16="http://schemas.microsoft.com/office/drawing/2014/main" id="{6BF02901-E839-EAA3-66CE-D9C2624F7DF0}"/>
                  </a:ext>
                </a:extLst>
              </p14:cNvPr>
              <p14:cNvContentPartPr/>
              <p14:nvPr/>
            </p14:nvContentPartPr>
            <p14:xfrm>
              <a:off x="1073661" y="4241157"/>
              <a:ext cx="2265840" cy="1278360"/>
            </p14:xfrm>
          </p:contentPart>
        </mc:Choice>
        <mc:Fallback xmlns="">
          <p:pic>
            <p:nvPicPr>
              <p:cNvPr id="334" name="インク 334">
                <a:extLst>
                  <a:ext uri="{FF2B5EF4-FFF2-40B4-BE49-F238E27FC236}">
                    <a16:creationId xmlns:a16="http://schemas.microsoft.com/office/drawing/2014/main" id="{6BF02901-E839-EAA3-66CE-D9C2624F7D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53141" y="4220637"/>
                <a:ext cx="2301480" cy="13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9" name="インク 339">
                <a:extLst>
                  <a:ext uri="{FF2B5EF4-FFF2-40B4-BE49-F238E27FC236}">
                    <a16:creationId xmlns:a16="http://schemas.microsoft.com/office/drawing/2014/main" id="{DA20277D-A79B-91BD-3428-4DDC71FE1577}"/>
                  </a:ext>
                </a:extLst>
              </p14:cNvPr>
              <p14:cNvContentPartPr/>
              <p14:nvPr/>
            </p14:nvContentPartPr>
            <p14:xfrm>
              <a:off x="2304501" y="4131357"/>
              <a:ext cx="71280" cy="1199520"/>
            </p14:xfrm>
          </p:contentPart>
        </mc:Choice>
        <mc:Fallback xmlns="">
          <p:pic>
            <p:nvPicPr>
              <p:cNvPr id="339" name="インク 339">
                <a:extLst>
                  <a:ext uri="{FF2B5EF4-FFF2-40B4-BE49-F238E27FC236}">
                    <a16:creationId xmlns:a16="http://schemas.microsoft.com/office/drawing/2014/main" id="{DA20277D-A79B-91BD-3428-4DDC71FE157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88942" y="4115877"/>
                <a:ext cx="102035" cy="12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84" name="インク 384">
                <a:extLst>
                  <a:ext uri="{FF2B5EF4-FFF2-40B4-BE49-F238E27FC236}">
                    <a16:creationId xmlns:a16="http://schemas.microsoft.com/office/drawing/2014/main" id="{8C6C608F-F1E2-1F24-0C67-2081B12B1DA8}"/>
                  </a:ext>
                </a:extLst>
              </p14:cNvPr>
              <p14:cNvContentPartPr/>
              <p14:nvPr/>
            </p14:nvContentPartPr>
            <p14:xfrm>
              <a:off x="1332501" y="4468317"/>
              <a:ext cx="831240" cy="541440"/>
            </p14:xfrm>
          </p:contentPart>
        </mc:Choice>
        <mc:Fallback xmlns="">
          <p:pic>
            <p:nvPicPr>
              <p:cNvPr id="384" name="インク 384">
                <a:extLst>
                  <a:ext uri="{FF2B5EF4-FFF2-40B4-BE49-F238E27FC236}">
                    <a16:creationId xmlns:a16="http://schemas.microsoft.com/office/drawing/2014/main" id="{8C6C608F-F1E2-1F24-0C67-2081B12B1DA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17021" y="4452837"/>
                <a:ext cx="86184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98" name="インク 384">
                <a:extLst>
                  <a:ext uri="{FF2B5EF4-FFF2-40B4-BE49-F238E27FC236}">
                    <a16:creationId xmlns:a16="http://schemas.microsoft.com/office/drawing/2014/main" id="{52F9E423-0AEA-60EB-02CE-45E96D597850}"/>
                  </a:ext>
                </a:extLst>
              </p14:cNvPr>
              <p14:cNvContentPartPr/>
              <p14:nvPr/>
            </p14:nvContentPartPr>
            <p14:xfrm>
              <a:off x="4401197" y="4416890"/>
              <a:ext cx="831240" cy="541440"/>
            </p14:xfrm>
          </p:contentPart>
        </mc:Choice>
        <mc:Fallback xmlns="">
          <p:pic>
            <p:nvPicPr>
              <p:cNvPr id="398" name="インク 384">
                <a:extLst>
                  <a:ext uri="{FF2B5EF4-FFF2-40B4-BE49-F238E27FC236}">
                    <a16:creationId xmlns:a16="http://schemas.microsoft.com/office/drawing/2014/main" id="{52F9E423-0AEA-60EB-02CE-45E96D59785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85717" y="4401410"/>
                <a:ext cx="86184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99" name="インク 399">
                <a:extLst>
                  <a:ext uri="{FF2B5EF4-FFF2-40B4-BE49-F238E27FC236}">
                    <a16:creationId xmlns:a16="http://schemas.microsoft.com/office/drawing/2014/main" id="{4774DF7E-3601-9E53-833D-8D102102DA0D}"/>
                  </a:ext>
                </a:extLst>
              </p14:cNvPr>
              <p14:cNvContentPartPr/>
              <p14:nvPr/>
            </p14:nvContentPartPr>
            <p14:xfrm>
              <a:off x="3849621" y="4037577"/>
              <a:ext cx="2555640" cy="1388160"/>
            </p14:xfrm>
          </p:contentPart>
        </mc:Choice>
        <mc:Fallback xmlns="">
          <p:pic>
            <p:nvPicPr>
              <p:cNvPr id="399" name="インク 399">
                <a:extLst>
                  <a:ext uri="{FF2B5EF4-FFF2-40B4-BE49-F238E27FC236}">
                    <a16:creationId xmlns:a16="http://schemas.microsoft.com/office/drawing/2014/main" id="{4774DF7E-3601-9E53-833D-8D102102DA0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834141" y="4022097"/>
                <a:ext cx="2586240" cy="14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15" name="インク 415">
                <a:extLst>
                  <a:ext uri="{FF2B5EF4-FFF2-40B4-BE49-F238E27FC236}">
                    <a16:creationId xmlns:a16="http://schemas.microsoft.com/office/drawing/2014/main" id="{94FFB3CB-D7B9-1CFD-29F2-96888D61C10D}"/>
                  </a:ext>
                </a:extLst>
              </p14:cNvPr>
              <p14:cNvContentPartPr/>
              <p14:nvPr/>
            </p14:nvContentPartPr>
            <p14:xfrm>
              <a:off x="1175635" y="5589717"/>
              <a:ext cx="784440" cy="455040"/>
            </p14:xfrm>
          </p:contentPart>
        </mc:Choice>
        <mc:Fallback xmlns="">
          <p:pic>
            <p:nvPicPr>
              <p:cNvPr id="415" name="インク 415">
                <a:extLst>
                  <a:ext uri="{FF2B5EF4-FFF2-40B4-BE49-F238E27FC236}">
                    <a16:creationId xmlns:a16="http://schemas.microsoft.com/office/drawing/2014/main" id="{94FFB3CB-D7B9-1CFD-29F2-96888D61C10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55106" y="5569197"/>
                <a:ext cx="820096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30" name="インク 430">
                <a:extLst>
                  <a:ext uri="{FF2B5EF4-FFF2-40B4-BE49-F238E27FC236}">
                    <a16:creationId xmlns:a16="http://schemas.microsoft.com/office/drawing/2014/main" id="{815FEFEF-F2ED-F232-4105-CD58452CB964}"/>
                  </a:ext>
                </a:extLst>
              </p14:cNvPr>
              <p14:cNvContentPartPr/>
              <p14:nvPr/>
            </p14:nvContentPartPr>
            <p14:xfrm>
              <a:off x="4178395" y="5503317"/>
              <a:ext cx="838800" cy="462960"/>
            </p14:xfrm>
          </p:contentPart>
        </mc:Choice>
        <mc:Fallback xmlns="">
          <p:pic>
            <p:nvPicPr>
              <p:cNvPr id="430" name="インク 430">
                <a:extLst>
                  <a:ext uri="{FF2B5EF4-FFF2-40B4-BE49-F238E27FC236}">
                    <a16:creationId xmlns:a16="http://schemas.microsoft.com/office/drawing/2014/main" id="{815FEFEF-F2ED-F232-4105-CD58452CB96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162922" y="5487837"/>
                <a:ext cx="869387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5">
            <p14:nvContentPartPr>
              <p14:cNvPr id="431" name="インク 430">
                <a:extLst>
                  <a:ext uri="{FF2B5EF4-FFF2-40B4-BE49-F238E27FC236}">
                    <a16:creationId xmlns:a16="http://schemas.microsoft.com/office/drawing/2014/main" id="{A41E62D4-4EF1-BFBC-CE08-D112A53B7822}"/>
                  </a:ext>
                </a:extLst>
              </p14:cNvPr>
              <p14:cNvContentPartPr/>
              <p14:nvPr/>
            </p14:nvContentPartPr>
            <p14:xfrm>
              <a:off x="5181715" y="-3167283"/>
              <a:ext cx="55080" cy="63000"/>
            </p14:xfrm>
          </p:contentPart>
        </mc:Choice>
        <mc:Fallback xmlns="">
          <p:pic>
            <p:nvPicPr>
              <p:cNvPr id="431" name="インク 430">
                <a:extLst>
                  <a:ext uri="{FF2B5EF4-FFF2-40B4-BE49-F238E27FC236}">
                    <a16:creationId xmlns:a16="http://schemas.microsoft.com/office/drawing/2014/main" id="{A41E62D4-4EF1-BFBC-CE08-D112A53B782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140675" y="-3208323"/>
                <a:ext cx="1371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39" name="インク 439">
                <a:extLst>
                  <a:ext uri="{FF2B5EF4-FFF2-40B4-BE49-F238E27FC236}">
                    <a16:creationId xmlns:a16="http://schemas.microsoft.com/office/drawing/2014/main" id="{06DE7DF1-D974-4F93-F83D-FE989A220FEB}"/>
                  </a:ext>
                </a:extLst>
              </p14:cNvPr>
              <p14:cNvContentPartPr/>
              <p14:nvPr/>
            </p14:nvContentPartPr>
            <p14:xfrm>
              <a:off x="4256515" y="4186437"/>
              <a:ext cx="1380240" cy="831240"/>
            </p14:xfrm>
          </p:contentPart>
        </mc:Choice>
        <mc:Fallback xmlns="">
          <p:pic>
            <p:nvPicPr>
              <p:cNvPr id="439" name="インク 439">
                <a:extLst>
                  <a:ext uri="{FF2B5EF4-FFF2-40B4-BE49-F238E27FC236}">
                    <a16:creationId xmlns:a16="http://schemas.microsoft.com/office/drawing/2014/main" id="{06DE7DF1-D974-4F93-F83D-FE989A220FE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241035" y="4170957"/>
                <a:ext cx="1410840" cy="8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47" name="インク 447">
                <a:extLst>
                  <a:ext uri="{FF2B5EF4-FFF2-40B4-BE49-F238E27FC236}">
                    <a16:creationId xmlns:a16="http://schemas.microsoft.com/office/drawing/2014/main" id="{CA9C8357-2673-AB33-8925-37ADDF2FBCD8}"/>
                  </a:ext>
                </a:extLst>
              </p14:cNvPr>
              <p14:cNvContentPartPr/>
              <p14:nvPr/>
            </p14:nvContentPartPr>
            <p14:xfrm>
              <a:off x="9352315" y="4029477"/>
              <a:ext cx="2187720" cy="1325160"/>
            </p14:xfrm>
          </p:contentPart>
        </mc:Choice>
        <mc:Fallback xmlns="">
          <p:pic>
            <p:nvPicPr>
              <p:cNvPr id="447" name="インク 447">
                <a:extLst>
                  <a:ext uri="{FF2B5EF4-FFF2-40B4-BE49-F238E27FC236}">
                    <a16:creationId xmlns:a16="http://schemas.microsoft.com/office/drawing/2014/main" id="{CA9C8357-2673-AB33-8925-37ADDF2FBCD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331792" y="4008957"/>
                <a:ext cx="2223366" cy="13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48" name="インク 447">
                <a:extLst>
                  <a:ext uri="{FF2B5EF4-FFF2-40B4-BE49-F238E27FC236}">
                    <a16:creationId xmlns:a16="http://schemas.microsoft.com/office/drawing/2014/main" id="{E56E75A4-A726-91A1-9CCF-1A86B77B79C8}"/>
                  </a:ext>
                </a:extLst>
              </p14:cNvPr>
              <p14:cNvContentPartPr/>
              <p14:nvPr/>
            </p14:nvContentPartPr>
            <p14:xfrm>
              <a:off x="10614475" y="4029477"/>
              <a:ext cx="16200" cy="188640"/>
            </p14:xfrm>
          </p:contentPart>
        </mc:Choice>
        <mc:Fallback xmlns="">
          <p:pic>
            <p:nvPicPr>
              <p:cNvPr id="448" name="インク 447">
                <a:extLst>
                  <a:ext uri="{FF2B5EF4-FFF2-40B4-BE49-F238E27FC236}">
                    <a16:creationId xmlns:a16="http://schemas.microsoft.com/office/drawing/2014/main" id="{E56E75A4-A726-91A1-9CCF-1A86B77B79C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598643" y="4013997"/>
                <a:ext cx="47495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53" name="インク 454">
                <a:extLst>
                  <a:ext uri="{FF2B5EF4-FFF2-40B4-BE49-F238E27FC236}">
                    <a16:creationId xmlns:a16="http://schemas.microsoft.com/office/drawing/2014/main" id="{1F86FE1E-77C7-708D-3757-4782E8E84D9E}"/>
                  </a:ext>
                </a:extLst>
              </p14:cNvPr>
              <p14:cNvContentPartPr/>
              <p14:nvPr/>
            </p14:nvContentPartPr>
            <p14:xfrm>
              <a:off x="10637875" y="4946397"/>
              <a:ext cx="16200" cy="298440"/>
            </p14:xfrm>
          </p:contentPart>
        </mc:Choice>
        <mc:Fallback xmlns="">
          <p:pic>
            <p:nvPicPr>
              <p:cNvPr id="453" name="インク 454">
                <a:extLst>
                  <a:ext uri="{FF2B5EF4-FFF2-40B4-BE49-F238E27FC236}">
                    <a16:creationId xmlns:a16="http://schemas.microsoft.com/office/drawing/2014/main" id="{1F86FE1E-77C7-708D-3757-4782E8E84D9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622043" y="4930898"/>
                <a:ext cx="47495" cy="329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54" name="インク 454">
                <a:extLst>
                  <a:ext uri="{FF2B5EF4-FFF2-40B4-BE49-F238E27FC236}">
                    <a16:creationId xmlns:a16="http://schemas.microsoft.com/office/drawing/2014/main" id="{5A7CD726-EBB6-E1CC-5435-E179A61B5509}"/>
                  </a:ext>
                </a:extLst>
              </p14:cNvPr>
              <p14:cNvContentPartPr/>
              <p14:nvPr/>
            </p14:nvContentPartPr>
            <p14:xfrm>
              <a:off x="10614475" y="4343037"/>
              <a:ext cx="24120" cy="470520"/>
            </p14:xfrm>
          </p:contentPart>
        </mc:Choice>
        <mc:Fallback xmlns="">
          <p:pic>
            <p:nvPicPr>
              <p:cNvPr id="454" name="インク 454">
                <a:extLst>
                  <a:ext uri="{FF2B5EF4-FFF2-40B4-BE49-F238E27FC236}">
                    <a16:creationId xmlns:a16="http://schemas.microsoft.com/office/drawing/2014/main" id="{5A7CD726-EBB6-E1CC-5435-E179A61B550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598760" y="4327569"/>
                <a:ext cx="55184" cy="501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57" name="インク 457">
                <a:extLst>
                  <a:ext uri="{FF2B5EF4-FFF2-40B4-BE49-F238E27FC236}">
                    <a16:creationId xmlns:a16="http://schemas.microsoft.com/office/drawing/2014/main" id="{469C29B5-3379-7E80-4925-B4FDA9A95FD5}"/>
                  </a:ext>
                </a:extLst>
              </p14:cNvPr>
              <p14:cNvContentPartPr/>
              <p14:nvPr/>
            </p14:nvContentPartPr>
            <p14:xfrm>
              <a:off x="9422875" y="3849117"/>
              <a:ext cx="2156400" cy="1129320"/>
            </p14:xfrm>
          </p:contentPart>
        </mc:Choice>
        <mc:Fallback xmlns="">
          <p:pic>
            <p:nvPicPr>
              <p:cNvPr id="457" name="インク 457">
                <a:extLst>
                  <a:ext uri="{FF2B5EF4-FFF2-40B4-BE49-F238E27FC236}">
                    <a16:creationId xmlns:a16="http://schemas.microsoft.com/office/drawing/2014/main" id="{469C29B5-3379-7E80-4925-B4FDA9A95FD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402352" y="3828597"/>
                <a:ext cx="2197087" cy="11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58" name="インク 457">
                <a:extLst>
                  <a:ext uri="{FF2B5EF4-FFF2-40B4-BE49-F238E27FC236}">
                    <a16:creationId xmlns:a16="http://schemas.microsoft.com/office/drawing/2014/main" id="{6CF11A97-3F06-A9AD-0E77-7D13F9D80E63}"/>
                  </a:ext>
                </a:extLst>
              </p14:cNvPr>
              <p14:cNvContentPartPr/>
              <p14:nvPr/>
            </p14:nvContentPartPr>
            <p14:xfrm>
              <a:off x="10818235" y="4170597"/>
              <a:ext cx="86760" cy="133560"/>
            </p14:xfrm>
          </p:contentPart>
        </mc:Choice>
        <mc:Fallback xmlns="">
          <p:pic>
            <p:nvPicPr>
              <p:cNvPr id="458" name="インク 457">
                <a:extLst>
                  <a:ext uri="{FF2B5EF4-FFF2-40B4-BE49-F238E27FC236}">
                    <a16:creationId xmlns:a16="http://schemas.microsoft.com/office/drawing/2014/main" id="{6CF11A97-3F06-A9AD-0E77-7D13F9D80E6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802690" y="4155117"/>
                <a:ext cx="117488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59" name="インク 458">
                <a:extLst>
                  <a:ext uri="{FF2B5EF4-FFF2-40B4-BE49-F238E27FC236}">
                    <a16:creationId xmlns:a16="http://schemas.microsoft.com/office/drawing/2014/main" id="{9C245947-6BDC-20CA-B346-6742E9773F7C}"/>
                  </a:ext>
                </a:extLst>
              </p14:cNvPr>
              <p14:cNvContentPartPr/>
              <p14:nvPr/>
            </p14:nvContentPartPr>
            <p14:xfrm>
              <a:off x="11116315" y="4029477"/>
              <a:ext cx="94320" cy="133560"/>
            </p14:xfrm>
          </p:contentPart>
        </mc:Choice>
        <mc:Fallback xmlns="">
          <p:pic>
            <p:nvPicPr>
              <p:cNvPr id="459" name="インク 458">
                <a:extLst>
                  <a:ext uri="{FF2B5EF4-FFF2-40B4-BE49-F238E27FC236}">
                    <a16:creationId xmlns:a16="http://schemas.microsoft.com/office/drawing/2014/main" id="{9C245947-6BDC-20CA-B346-6742E9773F7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100894" y="4013997"/>
                <a:ext cx="124804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61" name="インク 460">
                <a:extLst>
                  <a:ext uri="{FF2B5EF4-FFF2-40B4-BE49-F238E27FC236}">
                    <a16:creationId xmlns:a16="http://schemas.microsoft.com/office/drawing/2014/main" id="{CDA7B219-65A0-1195-D978-04B65C4F0AE5}"/>
                  </a:ext>
                </a:extLst>
              </p14:cNvPr>
              <p14:cNvContentPartPr/>
              <p14:nvPr/>
            </p14:nvContentPartPr>
            <p14:xfrm>
              <a:off x="11406475" y="3888357"/>
              <a:ext cx="63000" cy="86760"/>
            </p14:xfrm>
          </p:contentPart>
        </mc:Choice>
        <mc:Fallback xmlns="">
          <p:pic>
            <p:nvPicPr>
              <p:cNvPr id="461" name="インク 460">
                <a:extLst>
                  <a:ext uri="{FF2B5EF4-FFF2-40B4-BE49-F238E27FC236}">
                    <a16:creationId xmlns:a16="http://schemas.microsoft.com/office/drawing/2014/main" id="{CDA7B219-65A0-1195-D978-04B65C4F0AE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390995" y="3872877"/>
                <a:ext cx="936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71" name="インク 471">
                <a:extLst>
                  <a:ext uri="{FF2B5EF4-FFF2-40B4-BE49-F238E27FC236}">
                    <a16:creationId xmlns:a16="http://schemas.microsoft.com/office/drawing/2014/main" id="{8293C4F8-BB7C-6FFD-5FF0-CD15A44966C5}"/>
                  </a:ext>
                </a:extLst>
              </p14:cNvPr>
              <p14:cNvContentPartPr/>
              <p14:nvPr/>
            </p14:nvContentPartPr>
            <p14:xfrm>
              <a:off x="11139715" y="5134677"/>
              <a:ext cx="16200" cy="266760"/>
            </p14:xfrm>
          </p:contentPart>
        </mc:Choice>
        <mc:Fallback xmlns="">
          <p:pic>
            <p:nvPicPr>
              <p:cNvPr id="471" name="インク 471">
                <a:extLst>
                  <a:ext uri="{FF2B5EF4-FFF2-40B4-BE49-F238E27FC236}">
                    <a16:creationId xmlns:a16="http://schemas.microsoft.com/office/drawing/2014/main" id="{8293C4F8-BB7C-6FFD-5FF0-CD15A44966C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118729" y="5114157"/>
                <a:ext cx="5265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79" name="インク 479">
                <a:extLst>
                  <a:ext uri="{FF2B5EF4-FFF2-40B4-BE49-F238E27FC236}">
                    <a16:creationId xmlns:a16="http://schemas.microsoft.com/office/drawing/2014/main" id="{BCE642FF-45FD-956C-3FE7-A335D69C8448}"/>
                  </a:ext>
                </a:extLst>
              </p14:cNvPr>
              <p14:cNvContentPartPr/>
              <p14:nvPr/>
            </p14:nvContentPartPr>
            <p14:xfrm>
              <a:off x="8599915" y="4875837"/>
              <a:ext cx="2814840" cy="941040"/>
            </p14:xfrm>
          </p:contentPart>
        </mc:Choice>
        <mc:Fallback xmlns="">
          <p:pic>
            <p:nvPicPr>
              <p:cNvPr id="479" name="インク 479">
                <a:extLst>
                  <a:ext uri="{FF2B5EF4-FFF2-40B4-BE49-F238E27FC236}">
                    <a16:creationId xmlns:a16="http://schemas.microsoft.com/office/drawing/2014/main" id="{BCE642FF-45FD-956C-3FE7-A335D69C844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584435" y="4860357"/>
                <a:ext cx="2845440" cy="9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80" name="インク 479">
                <a:extLst>
                  <a:ext uri="{FF2B5EF4-FFF2-40B4-BE49-F238E27FC236}">
                    <a16:creationId xmlns:a16="http://schemas.microsoft.com/office/drawing/2014/main" id="{BA306CB3-BCF8-D344-624B-B2682B510454}"/>
                  </a:ext>
                </a:extLst>
              </p14:cNvPr>
              <p14:cNvContentPartPr/>
              <p14:nvPr/>
            </p14:nvContentPartPr>
            <p14:xfrm>
              <a:off x="9125155" y="4162677"/>
              <a:ext cx="172800" cy="204120"/>
            </p14:xfrm>
          </p:contentPart>
        </mc:Choice>
        <mc:Fallback xmlns="">
          <p:pic>
            <p:nvPicPr>
              <p:cNvPr id="480" name="インク 479">
                <a:extLst>
                  <a:ext uri="{FF2B5EF4-FFF2-40B4-BE49-F238E27FC236}">
                    <a16:creationId xmlns:a16="http://schemas.microsoft.com/office/drawing/2014/main" id="{BA306CB3-BCF8-D344-624B-B2682B51045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109675" y="4147197"/>
                <a:ext cx="2034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83" name="インク 483">
                <a:extLst>
                  <a:ext uri="{FF2B5EF4-FFF2-40B4-BE49-F238E27FC236}">
                    <a16:creationId xmlns:a16="http://schemas.microsoft.com/office/drawing/2014/main" id="{EE476FB1-67E1-4FD6-199B-F23DA9D75E64}"/>
                  </a:ext>
                </a:extLst>
              </p14:cNvPr>
              <p14:cNvContentPartPr/>
              <p14:nvPr/>
            </p14:nvContentPartPr>
            <p14:xfrm>
              <a:off x="11523835" y="5416917"/>
              <a:ext cx="180720" cy="188280"/>
            </p14:xfrm>
          </p:contentPart>
        </mc:Choice>
        <mc:Fallback xmlns="">
          <p:pic>
            <p:nvPicPr>
              <p:cNvPr id="483" name="インク 483">
                <a:extLst>
                  <a:ext uri="{FF2B5EF4-FFF2-40B4-BE49-F238E27FC236}">
                    <a16:creationId xmlns:a16="http://schemas.microsoft.com/office/drawing/2014/main" id="{EE476FB1-67E1-4FD6-199B-F23DA9D75E6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508355" y="5401437"/>
                <a:ext cx="2113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88" name="インク 488">
                <a:extLst>
                  <a:ext uri="{FF2B5EF4-FFF2-40B4-BE49-F238E27FC236}">
                    <a16:creationId xmlns:a16="http://schemas.microsoft.com/office/drawing/2014/main" id="{41A1048B-79BE-CA9F-D697-6E32D271047A}"/>
                  </a:ext>
                </a:extLst>
              </p14:cNvPr>
              <p14:cNvContentPartPr/>
              <p14:nvPr/>
            </p14:nvContentPartPr>
            <p14:xfrm>
              <a:off x="6318595" y="5408997"/>
              <a:ext cx="235440" cy="282600"/>
            </p14:xfrm>
          </p:contentPart>
        </mc:Choice>
        <mc:Fallback xmlns="">
          <p:pic>
            <p:nvPicPr>
              <p:cNvPr id="488" name="インク 488">
                <a:extLst>
                  <a:ext uri="{FF2B5EF4-FFF2-40B4-BE49-F238E27FC236}">
                    <a16:creationId xmlns:a16="http://schemas.microsoft.com/office/drawing/2014/main" id="{41A1048B-79BE-CA9F-D697-6E32D271047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298075" y="5388477"/>
                <a:ext cx="2761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96" name="インク 496">
                <a:extLst>
                  <a:ext uri="{FF2B5EF4-FFF2-40B4-BE49-F238E27FC236}">
                    <a16:creationId xmlns:a16="http://schemas.microsoft.com/office/drawing/2014/main" id="{E3928CDE-A918-D33F-BCD5-0F8E3E8BE92B}"/>
                  </a:ext>
                </a:extLst>
              </p14:cNvPr>
              <p14:cNvContentPartPr/>
              <p14:nvPr/>
            </p14:nvContentPartPr>
            <p14:xfrm>
              <a:off x="10692955" y="3511797"/>
              <a:ext cx="478440" cy="329760"/>
            </p14:xfrm>
          </p:contentPart>
        </mc:Choice>
        <mc:Fallback xmlns="">
          <p:pic>
            <p:nvPicPr>
              <p:cNvPr id="496" name="インク 496">
                <a:extLst>
                  <a:ext uri="{FF2B5EF4-FFF2-40B4-BE49-F238E27FC236}">
                    <a16:creationId xmlns:a16="http://schemas.microsoft.com/office/drawing/2014/main" id="{E3928CDE-A918-D33F-BCD5-0F8E3E8BE92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672450" y="3496300"/>
                <a:ext cx="519089" cy="365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97" name="インク 496">
                <a:extLst>
                  <a:ext uri="{FF2B5EF4-FFF2-40B4-BE49-F238E27FC236}">
                    <a16:creationId xmlns:a16="http://schemas.microsoft.com/office/drawing/2014/main" id="{57A5A23B-95C2-6613-8EE0-A20396C91407}"/>
                  </a:ext>
                </a:extLst>
              </p14:cNvPr>
              <p14:cNvContentPartPr/>
              <p14:nvPr/>
            </p14:nvContentPartPr>
            <p14:xfrm>
              <a:off x="11131795" y="5259957"/>
              <a:ext cx="55080" cy="47520"/>
            </p14:xfrm>
          </p:contentPart>
        </mc:Choice>
        <mc:Fallback xmlns="">
          <p:pic>
            <p:nvPicPr>
              <p:cNvPr id="497" name="インク 496">
                <a:extLst>
                  <a:ext uri="{FF2B5EF4-FFF2-40B4-BE49-F238E27FC236}">
                    <a16:creationId xmlns:a16="http://schemas.microsoft.com/office/drawing/2014/main" id="{57A5A23B-95C2-6613-8EE0-A20396C9140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1116315" y="5244477"/>
                <a:ext cx="856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00" name="インク 499">
                <a:extLst>
                  <a:ext uri="{FF2B5EF4-FFF2-40B4-BE49-F238E27FC236}">
                    <a16:creationId xmlns:a16="http://schemas.microsoft.com/office/drawing/2014/main" id="{6515189F-804F-1084-7BE7-977BDC42DF3C}"/>
                  </a:ext>
                </a:extLst>
              </p14:cNvPr>
              <p14:cNvContentPartPr/>
              <p14:nvPr/>
            </p14:nvContentPartPr>
            <p14:xfrm>
              <a:off x="10841995" y="5244477"/>
              <a:ext cx="70920" cy="78840"/>
            </p14:xfrm>
          </p:contentPart>
        </mc:Choice>
        <mc:Fallback xmlns="">
          <p:pic>
            <p:nvPicPr>
              <p:cNvPr id="500" name="インク 499">
                <a:extLst>
                  <a:ext uri="{FF2B5EF4-FFF2-40B4-BE49-F238E27FC236}">
                    <a16:creationId xmlns:a16="http://schemas.microsoft.com/office/drawing/2014/main" id="{6515189F-804F-1084-7BE7-977BDC42DF3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826515" y="5228997"/>
                <a:ext cx="1015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01" name="インク 501">
                <a:extLst>
                  <a:ext uri="{FF2B5EF4-FFF2-40B4-BE49-F238E27FC236}">
                    <a16:creationId xmlns:a16="http://schemas.microsoft.com/office/drawing/2014/main" id="{50BDADD6-297A-83FD-8F79-4B27E5522CA1}"/>
                  </a:ext>
                </a:extLst>
              </p14:cNvPr>
              <p14:cNvContentPartPr/>
              <p14:nvPr/>
            </p14:nvContentPartPr>
            <p14:xfrm>
              <a:off x="11343475" y="5158077"/>
              <a:ext cx="55080" cy="235440"/>
            </p14:xfrm>
          </p:contentPart>
        </mc:Choice>
        <mc:Fallback xmlns="">
          <p:pic>
            <p:nvPicPr>
              <p:cNvPr id="501" name="インク 501">
                <a:extLst>
                  <a:ext uri="{FF2B5EF4-FFF2-40B4-BE49-F238E27FC236}">
                    <a16:creationId xmlns:a16="http://schemas.microsoft.com/office/drawing/2014/main" id="{50BDADD6-297A-83FD-8F79-4B27E5522CA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1327995" y="5142597"/>
                <a:ext cx="856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02" name="インク 501">
                <a:extLst>
                  <a:ext uri="{FF2B5EF4-FFF2-40B4-BE49-F238E27FC236}">
                    <a16:creationId xmlns:a16="http://schemas.microsoft.com/office/drawing/2014/main" id="{23BB0EBC-7FA9-A18C-8075-224986303D9C}"/>
                  </a:ext>
                </a:extLst>
              </p14:cNvPr>
              <p14:cNvContentPartPr/>
              <p14:nvPr/>
            </p14:nvContentPartPr>
            <p14:xfrm>
              <a:off x="11406475" y="3857037"/>
              <a:ext cx="78840" cy="118080"/>
            </p14:xfrm>
          </p:contentPart>
        </mc:Choice>
        <mc:Fallback xmlns="">
          <p:pic>
            <p:nvPicPr>
              <p:cNvPr id="502" name="インク 501">
                <a:extLst>
                  <a:ext uri="{FF2B5EF4-FFF2-40B4-BE49-F238E27FC236}">
                    <a16:creationId xmlns:a16="http://schemas.microsoft.com/office/drawing/2014/main" id="{23BB0EBC-7FA9-A18C-8075-224986303D9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1390995" y="3841557"/>
                <a:ext cx="1094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5" name="インク 15">
                <a:extLst>
                  <a:ext uri="{FF2B5EF4-FFF2-40B4-BE49-F238E27FC236}">
                    <a16:creationId xmlns:a16="http://schemas.microsoft.com/office/drawing/2014/main" id="{63D2F16F-12AD-2E94-FF9E-5A1E877007C2}"/>
                  </a:ext>
                </a:extLst>
              </p14:cNvPr>
              <p14:cNvContentPartPr/>
              <p14:nvPr/>
            </p14:nvContentPartPr>
            <p14:xfrm>
              <a:off x="4483941" y="4029477"/>
              <a:ext cx="745200" cy="290520"/>
            </p14:xfrm>
          </p:contentPart>
        </mc:Choice>
        <mc:Fallback xmlns="">
          <p:pic>
            <p:nvPicPr>
              <p:cNvPr id="15" name="インク 15">
                <a:extLst>
                  <a:ext uri="{FF2B5EF4-FFF2-40B4-BE49-F238E27FC236}">
                    <a16:creationId xmlns:a16="http://schemas.microsoft.com/office/drawing/2014/main" id="{63D2F16F-12AD-2E94-FF9E-5A1E877007C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468454" y="4013997"/>
                <a:ext cx="775815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4" name="インク 24">
                <a:extLst>
                  <a:ext uri="{FF2B5EF4-FFF2-40B4-BE49-F238E27FC236}">
                    <a16:creationId xmlns:a16="http://schemas.microsoft.com/office/drawing/2014/main" id="{DFFEE702-8BC7-1AA7-AA81-75089C605809}"/>
                  </a:ext>
                </a:extLst>
              </p14:cNvPr>
              <p14:cNvContentPartPr/>
              <p14:nvPr/>
            </p14:nvContentPartPr>
            <p14:xfrm>
              <a:off x="1387581" y="4170597"/>
              <a:ext cx="548640" cy="290160"/>
            </p14:xfrm>
          </p:contentPart>
        </mc:Choice>
        <mc:Fallback xmlns="">
          <p:pic>
            <p:nvPicPr>
              <p:cNvPr id="24" name="インク 24">
                <a:extLst>
                  <a:ext uri="{FF2B5EF4-FFF2-40B4-BE49-F238E27FC236}">
                    <a16:creationId xmlns:a16="http://schemas.microsoft.com/office/drawing/2014/main" id="{DFFEE702-8BC7-1AA7-AA81-75089C60580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372111" y="4155136"/>
                <a:ext cx="579220" cy="320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9DED7C06-1990-B54F-8584-B2EBE0D63EED}"/>
                  </a:ext>
                </a:extLst>
              </p14:cNvPr>
              <p14:cNvContentPartPr/>
              <p14:nvPr/>
            </p14:nvContentPartPr>
            <p14:xfrm>
              <a:off x="5346501" y="3903837"/>
              <a:ext cx="753120" cy="447120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9DED7C06-1990-B54F-8584-B2EBE0D63EE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325981" y="3883317"/>
                <a:ext cx="79380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36" name="インク 36">
                <a:extLst>
                  <a:ext uri="{FF2B5EF4-FFF2-40B4-BE49-F238E27FC236}">
                    <a16:creationId xmlns:a16="http://schemas.microsoft.com/office/drawing/2014/main" id="{87BB4132-FB6D-AFC4-81E7-6D08048602C5}"/>
                  </a:ext>
                </a:extLst>
              </p14:cNvPr>
              <p14:cNvContentPartPr/>
              <p14:nvPr/>
            </p14:nvContentPartPr>
            <p14:xfrm>
              <a:off x="4711461" y="2171517"/>
              <a:ext cx="353160" cy="337320"/>
            </p14:xfrm>
          </p:contentPart>
        </mc:Choice>
        <mc:Fallback xmlns="">
          <p:pic>
            <p:nvPicPr>
              <p:cNvPr id="36" name="インク 36">
                <a:extLst>
                  <a:ext uri="{FF2B5EF4-FFF2-40B4-BE49-F238E27FC236}">
                    <a16:creationId xmlns:a16="http://schemas.microsoft.com/office/drawing/2014/main" id="{87BB4132-FB6D-AFC4-81E7-6D08048602C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690941" y="2156037"/>
                <a:ext cx="388800" cy="36792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四角形 36">
            <a:extLst>
              <a:ext uri="{FF2B5EF4-FFF2-40B4-BE49-F238E27FC236}">
                <a16:creationId xmlns:a16="http://schemas.microsoft.com/office/drawing/2014/main" id="{F998D190-DFE2-BC8B-9C09-475B0FDF2277}"/>
              </a:ext>
            </a:extLst>
          </p:cNvPr>
          <p:cNvSpPr/>
          <p:nvPr/>
        </p:nvSpPr>
        <p:spPr>
          <a:xfrm>
            <a:off x="4366941" y="1891207"/>
            <a:ext cx="2108160" cy="15428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四角形 39">
            <a:extLst>
              <a:ext uri="{FF2B5EF4-FFF2-40B4-BE49-F238E27FC236}">
                <a16:creationId xmlns:a16="http://schemas.microsoft.com/office/drawing/2014/main" id="{7674635D-1023-7950-E2AF-C70A8B13825E}"/>
              </a:ext>
            </a:extLst>
          </p:cNvPr>
          <p:cNvSpPr/>
          <p:nvPr/>
        </p:nvSpPr>
        <p:spPr>
          <a:xfrm>
            <a:off x="9319138" y="1852053"/>
            <a:ext cx="2108160" cy="15428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" name="四角形 41">
            <a:extLst>
              <a:ext uri="{FF2B5EF4-FFF2-40B4-BE49-F238E27FC236}">
                <a16:creationId xmlns:a16="http://schemas.microsoft.com/office/drawing/2014/main" id="{11188118-D25C-9771-C466-0342FC1F080B}"/>
              </a:ext>
            </a:extLst>
          </p:cNvPr>
          <p:cNvSpPr/>
          <p:nvPr/>
        </p:nvSpPr>
        <p:spPr>
          <a:xfrm>
            <a:off x="6855981" y="3325969"/>
            <a:ext cx="2108160" cy="15428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" name="四角形 43">
            <a:extLst>
              <a:ext uri="{FF2B5EF4-FFF2-40B4-BE49-F238E27FC236}">
                <a16:creationId xmlns:a16="http://schemas.microsoft.com/office/drawing/2014/main" id="{2EC2CFDE-D0F0-73AD-7B69-48600E135541}"/>
              </a:ext>
            </a:extLst>
          </p:cNvPr>
          <p:cNvSpPr/>
          <p:nvPr/>
        </p:nvSpPr>
        <p:spPr>
          <a:xfrm>
            <a:off x="989129" y="1919678"/>
            <a:ext cx="2355412" cy="15428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451" name="インク 451">
                <a:extLst>
                  <a:ext uri="{FF2B5EF4-FFF2-40B4-BE49-F238E27FC236}">
                    <a16:creationId xmlns:a16="http://schemas.microsoft.com/office/drawing/2014/main" id="{034D9C22-6E37-203C-F905-568739FB1C35}"/>
                  </a:ext>
                </a:extLst>
              </p14:cNvPr>
              <p14:cNvContentPartPr/>
              <p14:nvPr/>
            </p14:nvContentPartPr>
            <p14:xfrm>
              <a:off x="6947267" y="3574362"/>
              <a:ext cx="507240" cy="417600"/>
            </p14:xfrm>
          </p:contentPart>
        </mc:Choice>
        <mc:Fallback xmlns="">
          <p:pic>
            <p:nvPicPr>
              <p:cNvPr id="451" name="インク 451">
                <a:extLst>
                  <a:ext uri="{FF2B5EF4-FFF2-40B4-BE49-F238E27FC236}">
                    <a16:creationId xmlns:a16="http://schemas.microsoft.com/office/drawing/2014/main" id="{034D9C22-6E37-203C-F905-568739FB1C3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931787" y="3558895"/>
                <a:ext cx="537840" cy="448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68" name="インク 468">
                <a:extLst>
                  <a:ext uri="{FF2B5EF4-FFF2-40B4-BE49-F238E27FC236}">
                    <a16:creationId xmlns:a16="http://schemas.microsoft.com/office/drawing/2014/main" id="{0F3F4FBD-0112-3361-C38B-B027363D0772}"/>
                  </a:ext>
                </a:extLst>
              </p14:cNvPr>
              <p14:cNvContentPartPr/>
              <p14:nvPr/>
            </p14:nvContentPartPr>
            <p14:xfrm>
              <a:off x="7522907" y="3602442"/>
              <a:ext cx="340920" cy="373320"/>
            </p14:xfrm>
          </p:contentPart>
        </mc:Choice>
        <mc:Fallback xmlns="">
          <p:pic>
            <p:nvPicPr>
              <p:cNvPr id="468" name="インク 468">
                <a:extLst>
                  <a:ext uri="{FF2B5EF4-FFF2-40B4-BE49-F238E27FC236}">
                    <a16:creationId xmlns:a16="http://schemas.microsoft.com/office/drawing/2014/main" id="{0F3F4FBD-0112-3361-C38B-B027363D077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507427" y="3586962"/>
                <a:ext cx="3715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472" name="インク 472">
                <a:extLst>
                  <a:ext uri="{FF2B5EF4-FFF2-40B4-BE49-F238E27FC236}">
                    <a16:creationId xmlns:a16="http://schemas.microsoft.com/office/drawing/2014/main" id="{7341E6A8-AF0D-0C35-5197-D69029F240AE}"/>
                  </a:ext>
                </a:extLst>
              </p14:cNvPr>
              <p14:cNvContentPartPr/>
              <p14:nvPr/>
            </p14:nvContentPartPr>
            <p14:xfrm>
              <a:off x="7887947" y="3582282"/>
              <a:ext cx="101520" cy="393480"/>
            </p14:xfrm>
          </p:contentPart>
        </mc:Choice>
        <mc:Fallback xmlns="">
          <p:pic>
            <p:nvPicPr>
              <p:cNvPr id="472" name="インク 472">
                <a:extLst>
                  <a:ext uri="{FF2B5EF4-FFF2-40B4-BE49-F238E27FC236}">
                    <a16:creationId xmlns:a16="http://schemas.microsoft.com/office/drawing/2014/main" id="{7341E6A8-AF0D-0C35-5197-D69029F240A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872522" y="3566802"/>
                <a:ext cx="132012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486" name="インク 486">
                <a:extLst>
                  <a:ext uri="{FF2B5EF4-FFF2-40B4-BE49-F238E27FC236}">
                    <a16:creationId xmlns:a16="http://schemas.microsoft.com/office/drawing/2014/main" id="{10D01AD7-8E0B-E8BC-E738-85C973682DA4}"/>
                  </a:ext>
                </a:extLst>
              </p14:cNvPr>
              <p14:cNvContentPartPr/>
              <p14:nvPr/>
            </p14:nvContentPartPr>
            <p14:xfrm>
              <a:off x="8054267" y="3594522"/>
              <a:ext cx="717480" cy="316440"/>
            </p14:xfrm>
          </p:contentPart>
        </mc:Choice>
        <mc:Fallback xmlns="">
          <p:pic>
            <p:nvPicPr>
              <p:cNvPr id="486" name="インク 486">
                <a:extLst>
                  <a:ext uri="{FF2B5EF4-FFF2-40B4-BE49-F238E27FC236}">
                    <a16:creationId xmlns:a16="http://schemas.microsoft.com/office/drawing/2014/main" id="{10D01AD7-8E0B-E8BC-E738-85C973682DA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038795" y="3579060"/>
                <a:ext cx="748065" cy="347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487" name="インク 486">
                <a:extLst>
                  <a:ext uri="{FF2B5EF4-FFF2-40B4-BE49-F238E27FC236}">
                    <a16:creationId xmlns:a16="http://schemas.microsoft.com/office/drawing/2014/main" id="{1A1E32F0-5907-4B7E-5D3E-220EA77886A4}"/>
                  </a:ext>
                </a:extLst>
              </p14:cNvPr>
              <p14:cNvContentPartPr/>
              <p14:nvPr/>
            </p14:nvContentPartPr>
            <p14:xfrm>
              <a:off x="8646107" y="4113282"/>
              <a:ext cx="36720" cy="267840"/>
            </p14:xfrm>
          </p:contentPart>
        </mc:Choice>
        <mc:Fallback xmlns="">
          <p:pic>
            <p:nvPicPr>
              <p:cNvPr id="487" name="インク 486">
                <a:extLst>
                  <a:ext uri="{FF2B5EF4-FFF2-40B4-BE49-F238E27FC236}">
                    <a16:creationId xmlns:a16="http://schemas.microsoft.com/office/drawing/2014/main" id="{1A1E32F0-5907-4B7E-5D3E-220EA77886A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630627" y="4097802"/>
                <a:ext cx="673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507" name="インク 507">
                <a:extLst>
                  <a:ext uri="{FF2B5EF4-FFF2-40B4-BE49-F238E27FC236}">
                    <a16:creationId xmlns:a16="http://schemas.microsoft.com/office/drawing/2014/main" id="{89F1242C-AF54-D7B8-BDD9-045DE330D506}"/>
                  </a:ext>
                </a:extLst>
              </p14:cNvPr>
              <p14:cNvContentPartPr/>
              <p14:nvPr/>
            </p14:nvContentPartPr>
            <p14:xfrm>
              <a:off x="9557075" y="2100700"/>
              <a:ext cx="265320" cy="325080"/>
            </p14:xfrm>
          </p:contentPart>
        </mc:Choice>
        <mc:Fallback xmlns="">
          <p:pic>
            <p:nvPicPr>
              <p:cNvPr id="507" name="インク 507">
                <a:extLst>
                  <a:ext uri="{FF2B5EF4-FFF2-40B4-BE49-F238E27FC236}">
                    <a16:creationId xmlns:a16="http://schemas.microsoft.com/office/drawing/2014/main" id="{89F1242C-AF54-D7B8-BDD9-045DE330D50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541574" y="2085220"/>
                <a:ext cx="29596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" name="インク 7">
                <a:extLst>
                  <a:ext uri="{FF2B5EF4-FFF2-40B4-BE49-F238E27FC236}">
                    <a16:creationId xmlns:a16="http://schemas.microsoft.com/office/drawing/2014/main" id="{BCD92810-816A-BC4A-B483-4F385B6B39C7}"/>
                  </a:ext>
                </a:extLst>
              </p14:cNvPr>
              <p14:cNvContentPartPr/>
              <p14:nvPr/>
            </p14:nvContentPartPr>
            <p14:xfrm>
              <a:off x="9894626" y="2090004"/>
              <a:ext cx="216000" cy="276840"/>
            </p14:xfrm>
          </p:contentPart>
        </mc:Choice>
        <mc:Fallback xmlns="">
          <p:pic>
            <p:nvPicPr>
              <p:cNvPr id="7" name="インク 7">
                <a:extLst>
                  <a:ext uri="{FF2B5EF4-FFF2-40B4-BE49-F238E27FC236}">
                    <a16:creationId xmlns:a16="http://schemas.microsoft.com/office/drawing/2014/main" id="{BCD92810-816A-BC4A-B483-4F385B6B39C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879146" y="2074524"/>
                <a:ext cx="2466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8" name="インク 19">
                <a:extLst>
                  <a:ext uri="{FF2B5EF4-FFF2-40B4-BE49-F238E27FC236}">
                    <a16:creationId xmlns:a16="http://schemas.microsoft.com/office/drawing/2014/main" id="{42D6C6C1-6757-ADA6-EC46-9DAE79791E91}"/>
                  </a:ext>
                </a:extLst>
              </p14:cNvPr>
              <p14:cNvContentPartPr/>
              <p14:nvPr/>
            </p14:nvContentPartPr>
            <p14:xfrm>
              <a:off x="10845746" y="2081724"/>
              <a:ext cx="155160" cy="265680"/>
            </p14:xfrm>
          </p:contentPart>
        </mc:Choice>
        <mc:Fallback xmlns="">
          <p:pic>
            <p:nvPicPr>
              <p:cNvPr id="18" name="インク 19">
                <a:extLst>
                  <a:ext uri="{FF2B5EF4-FFF2-40B4-BE49-F238E27FC236}">
                    <a16:creationId xmlns:a16="http://schemas.microsoft.com/office/drawing/2014/main" id="{42D6C6C1-6757-ADA6-EC46-9DAE79791E9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830302" y="2066244"/>
                <a:ext cx="185689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9" name="インク 19">
                <a:extLst>
                  <a:ext uri="{FF2B5EF4-FFF2-40B4-BE49-F238E27FC236}">
                    <a16:creationId xmlns:a16="http://schemas.microsoft.com/office/drawing/2014/main" id="{A3859462-0641-A538-264C-0E63157993BD}"/>
                  </a:ext>
                </a:extLst>
              </p14:cNvPr>
              <p14:cNvContentPartPr/>
              <p14:nvPr/>
            </p14:nvContentPartPr>
            <p14:xfrm>
              <a:off x="10229066" y="2062644"/>
              <a:ext cx="462240" cy="282240"/>
            </p14:xfrm>
          </p:contentPart>
        </mc:Choice>
        <mc:Fallback xmlns="">
          <p:pic>
            <p:nvPicPr>
              <p:cNvPr id="19" name="インク 19">
                <a:extLst>
                  <a:ext uri="{FF2B5EF4-FFF2-40B4-BE49-F238E27FC236}">
                    <a16:creationId xmlns:a16="http://schemas.microsoft.com/office/drawing/2014/main" id="{A3859462-0641-A538-264C-0E63157993B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213574" y="2047164"/>
                <a:ext cx="492864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" name="インク 10">
                <a:extLst>
                  <a:ext uri="{FF2B5EF4-FFF2-40B4-BE49-F238E27FC236}">
                    <a16:creationId xmlns:a16="http://schemas.microsoft.com/office/drawing/2014/main" id="{17772C57-0324-C99B-F7C0-16DB499DA207}"/>
                  </a:ext>
                </a:extLst>
              </p14:cNvPr>
              <p14:cNvContentPartPr/>
              <p14:nvPr/>
            </p14:nvContentPartPr>
            <p14:xfrm>
              <a:off x="3590338" y="2759206"/>
              <a:ext cx="564840" cy="675000"/>
            </p14:xfrm>
          </p:contentPart>
        </mc:Choice>
        <mc:Fallback xmlns="">
          <p:pic>
            <p:nvPicPr>
              <p:cNvPr id="10" name="インク 10">
                <a:extLst>
                  <a:ext uri="{FF2B5EF4-FFF2-40B4-BE49-F238E27FC236}">
                    <a16:creationId xmlns:a16="http://schemas.microsoft.com/office/drawing/2014/main" id="{17772C57-0324-C99B-F7C0-16DB499DA20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575218" y="2744078"/>
                <a:ext cx="595440" cy="705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1" name="インク 121">
                <a:extLst>
                  <a:ext uri="{FF2B5EF4-FFF2-40B4-BE49-F238E27FC236}">
                    <a16:creationId xmlns:a16="http://schemas.microsoft.com/office/drawing/2014/main" id="{843C5693-43E6-191A-841E-E44E43C938E4}"/>
                  </a:ext>
                </a:extLst>
              </p14:cNvPr>
              <p14:cNvContentPartPr/>
              <p14:nvPr/>
            </p14:nvContentPartPr>
            <p14:xfrm>
              <a:off x="2774938" y="3582526"/>
              <a:ext cx="705960" cy="400320"/>
            </p14:xfrm>
          </p:contentPart>
        </mc:Choice>
        <mc:Fallback xmlns="">
          <p:pic>
            <p:nvPicPr>
              <p:cNvPr id="121" name="インク 121">
                <a:extLst>
                  <a:ext uri="{FF2B5EF4-FFF2-40B4-BE49-F238E27FC236}">
                    <a16:creationId xmlns:a16="http://schemas.microsoft.com/office/drawing/2014/main" id="{843C5693-43E6-191A-841E-E44E43C938E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759818" y="3567046"/>
                <a:ext cx="73656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5" name="インク 135">
                <a:extLst>
                  <a:ext uri="{FF2B5EF4-FFF2-40B4-BE49-F238E27FC236}">
                    <a16:creationId xmlns:a16="http://schemas.microsoft.com/office/drawing/2014/main" id="{4B323BB7-6786-042D-4CD5-9676186FBB22}"/>
                  </a:ext>
                </a:extLst>
              </p14:cNvPr>
              <p14:cNvContentPartPr/>
              <p14:nvPr/>
            </p14:nvContentPartPr>
            <p14:xfrm>
              <a:off x="2806258" y="4045126"/>
              <a:ext cx="447120" cy="415800"/>
            </p14:xfrm>
          </p:contentPart>
        </mc:Choice>
        <mc:Fallback xmlns="">
          <p:pic>
            <p:nvPicPr>
              <p:cNvPr id="135" name="インク 135">
                <a:extLst>
                  <a:ext uri="{FF2B5EF4-FFF2-40B4-BE49-F238E27FC236}">
                    <a16:creationId xmlns:a16="http://schemas.microsoft.com/office/drawing/2014/main" id="{4B323BB7-6786-042D-4CD5-9676186FBB22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791138" y="4029646"/>
                <a:ext cx="47772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61" name="インク 161">
                <a:extLst>
                  <a:ext uri="{FF2B5EF4-FFF2-40B4-BE49-F238E27FC236}">
                    <a16:creationId xmlns:a16="http://schemas.microsoft.com/office/drawing/2014/main" id="{A7688CF4-89BF-D735-6902-4AA329DFC9B3}"/>
                  </a:ext>
                </a:extLst>
              </p14:cNvPr>
              <p14:cNvContentPartPr/>
              <p14:nvPr/>
            </p14:nvContentPartPr>
            <p14:xfrm>
              <a:off x="3472618" y="3590446"/>
              <a:ext cx="329760" cy="376560"/>
            </p14:xfrm>
          </p:contentPart>
        </mc:Choice>
        <mc:Fallback xmlns="">
          <p:pic>
            <p:nvPicPr>
              <p:cNvPr id="161" name="インク 161">
                <a:extLst>
                  <a:ext uri="{FF2B5EF4-FFF2-40B4-BE49-F238E27FC236}">
                    <a16:creationId xmlns:a16="http://schemas.microsoft.com/office/drawing/2014/main" id="{A7688CF4-89BF-D735-6902-4AA329DFC9B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457498" y="3574966"/>
                <a:ext cx="3600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94" name="インク 194">
                <a:extLst>
                  <a:ext uri="{FF2B5EF4-FFF2-40B4-BE49-F238E27FC236}">
                    <a16:creationId xmlns:a16="http://schemas.microsoft.com/office/drawing/2014/main" id="{244A96E6-FF70-22ED-F814-AA99329E92CA}"/>
                  </a:ext>
                </a:extLst>
              </p14:cNvPr>
              <p14:cNvContentPartPr/>
              <p14:nvPr/>
            </p14:nvContentPartPr>
            <p14:xfrm>
              <a:off x="3825418" y="3551206"/>
              <a:ext cx="408240" cy="431640"/>
            </p14:xfrm>
          </p:contentPart>
        </mc:Choice>
        <mc:Fallback xmlns="">
          <p:pic>
            <p:nvPicPr>
              <p:cNvPr id="194" name="インク 194">
                <a:extLst>
                  <a:ext uri="{FF2B5EF4-FFF2-40B4-BE49-F238E27FC236}">
                    <a16:creationId xmlns:a16="http://schemas.microsoft.com/office/drawing/2014/main" id="{244A96E6-FF70-22ED-F814-AA99329E92C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810285" y="3535726"/>
                <a:ext cx="438867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03" name="インク 203">
                <a:extLst>
                  <a:ext uri="{FF2B5EF4-FFF2-40B4-BE49-F238E27FC236}">
                    <a16:creationId xmlns:a16="http://schemas.microsoft.com/office/drawing/2014/main" id="{4C24AB48-F6A7-9B6E-ACE7-79A48792ACB1}"/>
                  </a:ext>
                </a:extLst>
              </p14:cNvPr>
              <p14:cNvContentPartPr/>
              <p14:nvPr/>
            </p14:nvContentPartPr>
            <p14:xfrm>
              <a:off x="3248054" y="4072871"/>
              <a:ext cx="477000" cy="322560"/>
            </p14:xfrm>
          </p:contentPart>
        </mc:Choice>
        <mc:Fallback xmlns="">
          <p:pic>
            <p:nvPicPr>
              <p:cNvPr id="203" name="インク 203">
                <a:extLst>
                  <a:ext uri="{FF2B5EF4-FFF2-40B4-BE49-F238E27FC236}">
                    <a16:creationId xmlns:a16="http://schemas.microsoft.com/office/drawing/2014/main" id="{4C24AB48-F6A7-9B6E-ACE7-79A48792ACB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232934" y="4057751"/>
                <a:ext cx="507600" cy="3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6071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00C5C4-8806-14B0-3388-3D0773851F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C4AF2-C2CA-AB40-BB4B-4F850BDD09A8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28DDBF-6233-F607-ABEA-3F4A201B14E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5ED290A8-42E6-3CD5-0372-1215A4BF4A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/>
              <a:t>損失関数に基づいた学習</a:t>
            </a:r>
            <a:br>
              <a:rPr lang="ja-JP" altLang="en-US" sz="4000" dirty="0"/>
            </a:br>
            <a:endParaRPr lang="ja-JP" altLang="en-US" sz="4000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64C0B0E-013C-9430-1C24-2BDC58427E9A}"/>
              </a:ext>
            </a:extLst>
          </p:cNvPr>
          <p:cNvSpPr txBox="1">
            <a:spLocks noGrp="1"/>
          </p:cNvSpPr>
          <p:nvPr>
            <p:ph sz="half" idx="10"/>
          </p:nvPr>
        </p:nvSpPr>
        <p:spPr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b="1" dirty="0"/>
              <a:t>損失関数の代表例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ja-JP" altLang="en-US" sz="2400" dirty="0"/>
              <a:t>二乗和誤差関数</a:t>
            </a:r>
            <a:r>
              <a:rPr lang="en-US" altLang="ja-JP" sz="2400" dirty="0"/>
              <a:t>(one-hot</a:t>
            </a:r>
            <a:r>
              <a:rPr lang="ja-JP" altLang="en-US" sz="2400" dirty="0"/>
              <a:t>表現</a:t>
            </a:r>
            <a:r>
              <a:rPr lang="en-US" altLang="ja-JP" sz="2400" dirty="0"/>
              <a:t>)</a:t>
            </a:r>
            <a:endParaRPr lang="ja-JP" altLang="en-US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endParaRPr lang="ja-JP" altLang="en-US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endParaRPr lang="ja-JP" altLang="en-US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ja-JP" altLang="en-US" sz="2400" dirty="0"/>
              <a:t>交差エントロピー誤差</a:t>
            </a:r>
            <a:endParaRPr lang="en-US" altLang="ja-JP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インク 16">
                <a:extLst>
                  <a:ext uri="{FF2B5EF4-FFF2-40B4-BE49-F238E27FC236}">
                    <a16:creationId xmlns:a16="http://schemas.microsoft.com/office/drawing/2014/main" id="{FE4D517A-62F1-22CB-5390-BC4BB04F403E}"/>
                  </a:ext>
                </a:extLst>
              </p14:cNvPr>
              <p14:cNvContentPartPr/>
              <p14:nvPr/>
            </p14:nvContentPartPr>
            <p14:xfrm>
              <a:off x="1293261" y="3120117"/>
              <a:ext cx="768600" cy="549000"/>
            </p14:xfrm>
          </p:contentPart>
        </mc:Choice>
        <mc:Fallback xmlns="">
          <p:pic>
            <p:nvPicPr>
              <p:cNvPr id="16" name="インク 16">
                <a:extLst>
                  <a:ext uri="{FF2B5EF4-FFF2-40B4-BE49-F238E27FC236}">
                    <a16:creationId xmlns:a16="http://schemas.microsoft.com/office/drawing/2014/main" id="{FE4D517A-62F1-22CB-5390-BC4BB04F40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141" y="3104997"/>
                <a:ext cx="7992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インク 28">
                <a:extLst>
                  <a:ext uri="{FF2B5EF4-FFF2-40B4-BE49-F238E27FC236}">
                    <a16:creationId xmlns:a16="http://schemas.microsoft.com/office/drawing/2014/main" id="{7B4BA8A7-88A4-4872-14E7-CC43252EA47C}"/>
                  </a:ext>
                </a:extLst>
              </p14:cNvPr>
              <p14:cNvContentPartPr/>
              <p14:nvPr/>
            </p14:nvContentPartPr>
            <p14:xfrm>
              <a:off x="2218461" y="2916357"/>
              <a:ext cx="917280" cy="878400"/>
            </p14:xfrm>
          </p:contentPart>
        </mc:Choice>
        <mc:Fallback xmlns="">
          <p:pic>
            <p:nvPicPr>
              <p:cNvPr id="28" name="インク 28">
                <a:extLst>
                  <a:ext uri="{FF2B5EF4-FFF2-40B4-BE49-F238E27FC236}">
                    <a16:creationId xmlns:a16="http://schemas.microsoft.com/office/drawing/2014/main" id="{7B4BA8A7-88A4-4872-14E7-CC43252EA4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2987" y="2900877"/>
                <a:ext cx="947868" cy="90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インク 28">
                <a:extLst>
                  <a:ext uri="{FF2B5EF4-FFF2-40B4-BE49-F238E27FC236}">
                    <a16:creationId xmlns:a16="http://schemas.microsoft.com/office/drawing/2014/main" id="{4A513AF9-8A98-FCAF-98A2-483F1EC27F05}"/>
                  </a:ext>
                </a:extLst>
              </p14:cNvPr>
              <p14:cNvContentPartPr/>
              <p14:nvPr/>
            </p14:nvContentPartPr>
            <p14:xfrm>
              <a:off x="3323661" y="3120117"/>
              <a:ext cx="94320" cy="407880"/>
            </p14:xfrm>
          </p:contentPart>
        </mc:Choice>
        <mc:Fallback xmlns="">
          <p:pic>
            <p:nvPicPr>
              <p:cNvPr id="29" name="インク 28">
                <a:extLst>
                  <a:ext uri="{FF2B5EF4-FFF2-40B4-BE49-F238E27FC236}">
                    <a16:creationId xmlns:a16="http://schemas.microsoft.com/office/drawing/2014/main" id="{4A513AF9-8A98-FCAF-98A2-483F1EC27F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08541" y="3104997"/>
                <a:ext cx="12492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インク 33">
                <a:extLst>
                  <a:ext uri="{FF2B5EF4-FFF2-40B4-BE49-F238E27FC236}">
                    <a16:creationId xmlns:a16="http://schemas.microsoft.com/office/drawing/2014/main" id="{DDDD40F7-FE39-0BD8-4758-E6A9F916C3E9}"/>
                  </a:ext>
                </a:extLst>
              </p14:cNvPr>
              <p14:cNvContentPartPr/>
              <p14:nvPr/>
            </p14:nvContentPartPr>
            <p14:xfrm>
              <a:off x="3582501" y="3143517"/>
              <a:ext cx="227880" cy="321840"/>
            </p14:xfrm>
          </p:contentPart>
        </mc:Choice>
        <mc:Fallback xmlns="">
          <p:pic>
            <p:nvPicPr>
              <p:cNvPr id="33" name="インク 33">
                <a:extLst>
                  <a:ext uri="{FF2B5EF4-FFF2-40B4-BE49-F238E27FC236}">
                    <a16:creationId xmlns:a16="http://schemas.microsoft.com/office/drawing/2014/main" id="{DDDD40F7-FE39-0BD8-4758-E6A9F916C3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7381" y="3128397"/>
                <a:ext cx="2581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インク 33">
                <a:extLst>
                  <a:ext uri="{FF2B5EF4-FFF2-40B4-BE49-F238E27FC236}">
                    <a16:creationId xmlns:a16="http://schemas.microsoft.com/office/drawing/2014/main" id="{06AA4F15-8DD5-0F29-BAFE-BFC24C631D73}"/>
                  </a:ext>
                </a:extLst>
              </p14:cNvPr>
              <p14:cNvContentPartPr/>
              <p14:nvPr/>
            </p14:nvContentPartPr>
            <p14:xfrm>
              <a:off x="4193781" y="3284637"/>
              <a:ext cx="196200" cy="16200"/>
            </p14:xfrm>
          </p:contentPart>
        </mc:Choice>
        <mc:Fallback xmlns="">
          <p:pic>
            <p:nvPicPr>
              <p:cNvPr id="34" name="インク 33">
                <a:extLst>
                  <a:ext uri="{FF2B5EF4-FFF2-40B4-BE49-F238E27FC236}">
                    <a16:creationId xmlns:a16="http://schemas.microsoft.com/office/drawing/2014/main" id="{06AA4F15-8DD5-0F29-BAFE-BFC24C631D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78661" y="3269517"/>
                <a:ext cx="2268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インク 37">
                <a:extLst>
                  <a:ext uri="{FF2B5EF4-FFF2-40B4-BE49-F238E27FC236}">
                    <a16:creationId xmlns:a16="http://schemas.microsoft.com/office/drawing/2014/main" id="{9525D446-B89F-988C-8D60-87D7A61C5D72}"/>
                  </a:ext>
                </a:extLst>
              </p14:cNvPr>
              <p14:cNvContentPartPr/>
              <p14:nvPr/>
            </p14:nvContentPartPr>
            <p14:xfrm>
              <a:off x="4593741" y="3041637"/>
              <a:ext cx="227880" cy="368640"/>
            </p14:xfrm>
          </p:contentPart>
        </mc:Choice>
        <mc:Fallback xmlns="">
          <p:pic>
            <p:nvPicPr>
              <p:cNvPr id="37" name="インク 37">
                <a:extLst>
                  <a:ext uri="{FF2B5EF4-FFF2-40B4-BE49-F238E27FC236}">
                    <a16:creationId xmlns:a16="http://schemas.microsoft.com/office/drawing/2014/main" id="{9525D446-B89F-988C-8D60-87D7A61C5D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78621" y="3026517"/>
                <a:ext cx="2581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インク 46">
                <a:extLst>
                  <a:ext uri="{FF2B5EF4-FFF2-40B4-BE49-F238E27FC236}">
                    <a16:creationId xmlns:a16="http://schemas.microsoft.com/office/drawing/2014/main" id="{BD6708F3-5601-FADB-F8A4-3537A07F904D}"/>
                  </a:ext>
                </a:extLst>
              </p14:cNvPr>
              <p14:cNvContentPartPr/>
              <p14:nvPr/>
            </p14:nvContentPartPr>
            <p14:xfrm>
              <a:off x="5103501" y="3018237"/>
              <a:ext cx="313920" cy="486360"/>
            </p14:xfrm>
          </p:contentPart>
        </mc:Choice>
        <mc:Fallback xmlns="">
          <p:pic>
            <p:nvPicPr>
              <p:cNvPr id="44" name="インク 46">
                <a:extLst>
                  <a:ext uri="{FF2B5EF4-FFF2-40B4-BE49-F238E27FC236}">
                    <a16:creationId xmlns:a16="http://schemas.microsoft.com/office/drawing/2014/main" id="{BD6708F3-5601-FADB-F8A4-3537A07F90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88021" y="3003117"/>
                <a:ext cx="34452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" name="インク 46">
                <a:extLst>
                  <a:ext uri="{FF2B5EF4-FFF2-40B4-BE49-F238E27FC236}">
                    <a16:creationId xmlns:a16="http://schemas.microsoft.com/office/drawing/2014/main" id="{F95E59BE-EFF4-9280-8735-4F899EC6CEB1}"/>
                  </a:ext>
                </a:extLst>
              </p14:cNvPr>
              <p14:cNvContentPartPr/>
              <p14:nvPr/>
            </p14:nvContentPartPr>
            <p14:xfrm>
              <a:off x="4883901" y="3276717"/>
              <a:ext cx="63000" cy="219960"/>
            </p14:xfrm>
          </p:contentPart>
        </mc:Choice>
        <mc:Fallback xmlns="">
          <p:pic>
            <p:nvPicPr>
              <p:cNvPr id="45" name="インク 46">
                <a:extLst>
                  <a:ext uri="{FF2B5EF4-FFF2-40B4-BE49-F238E27FC236}">
                    <a16:creationId xmlns:a16="http://schemas.microsoft.com/office/drawing/2014/main" id="{F95E59BE-EFF4-9280-8735-4F899EC6CE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68421" y="3261597"/>
                <a:ext cx="936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インク 46">
                <a:extLst>
                  <a:ext uri="{FF2B5EF4-FFF2-40B4-BE49-F238E27FC236}">
                    <a16:creationId xmlns:a16="http://schemas.microsoft.com/office/drawing/2014/main" id="{6A8E2827-505F-65EB-3039-51DF10528B8C}"/>
                  </a:ext>
                </a:extLst>
              </p14:cNvPr>
              <p14:cNvContentPartPr/>
              <p14:nvPr/>
            </p14:nvContentPartPr>
            <p14:xfrm>
              <a:off x="3919461" y="3253317"/>
              <a:ext cx="86760" cy="259200"/>
            </p14:xfrm>
          </p:contentPart>
        </mc:Choice>
        <mc:Fallback xmlns="">
          <p:pic>
            <p:nvPicPr>
              <p:cNvPr id="46" name="インク 46">
                <a:extLst>
                  <a:ext uri="{FF2B5EF4-FFF2-40B4-BE49-F238E27FC236}">
                    <a16:creationId xmlns:a16="http://schemas.microsoft.com/office/drawing/2014/main" id="{6A8E2827-505F-65EB-3039-51DF10528B8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04341" y="3238197"/>
                <a:ext cx="1170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インク 46">
                <a:extLst>
                  <a:ext uri="{FF2B5EF4-FFF2-40B4-BE49-F238E27FC236}">
                    <a16:creationId xmlns:a16="http://schemas.microsoft.com/office/drawing/2014/main" id="{B63FB05D-9F3F-34A1-4E05-B6333590FB04}"/>
                  </a:ext>
                </a:extLst>
              </p14:cNvPr>
              <p14:cNvContentPartPr/>
              <p14:nvPr/>
            </p14:nvContentPartPr>
            <p14:xfrm>
              <a:off x="4562421" y="3676677"/>
              <a:ext cx="470880" cy="47520"/>
            </p14:xfrm>
          </p:contentPart>
        </mc:Choice>
        <mc:Fallback xmlns="">
          <p:pic>
            <p:nvPicPr>
              <p:cNvPr id="47" name="インク 46">
                <a:extLst>
                  <a:ext uri="{FF2B5EF4-FFF2-40B4-BE49-F238E27FC236}">
                    <a16:creationId xmlns:a16="http://schemas.microsoft.com/office/drawing/2014/main" id="{B63FB05D-9F3F-34A1-4E05-B6333590FB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47301" y="3661557"/>
                <a:ext cx="5011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6" name="インク 56">
                <a:extLst>
                  <a:ext uri="{FF2B5EF4-FFF2-40B4-BE49-F238E27FC236}">
                    <a16:creationId xmlns:a16="http://schemas.microsoft.com/office/drawing/2014/main" id="{F2F7571A-0242-6FF1-261C-8A1BAD0EA184}"/>
                  </a:ext>
                </a:extLst>
              </p14:cNvPr>
              <p14:cNvContentPartPr/>
              <p14:nvPr/>
            </p14:nvContentPartPr>
            <p14:xfrm>
              <a:off x="4554501" y="3849117"/>
              <a:ext cx="337680" cy="329400"/>
            </p14:xfrm>
          </p:contentPart>
        </mc:Choice>
        <mc:Fallback xmlns="">
          <p:pic>
            <p:nvPicPr>
              <p:cNvPr id="56" name="インク 56">
                <a:extLst>
                  <a:ext uri="{FF2B5EF4-FFF2-40B4-BE49-F238E27FC236}">
                    <a16:creationId xmlns:a16="http://schemas.microsoft.com/office/drawing/2014/main" id="{F2F7571A-0242-6FF1-261C-8A1BAD0EA1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9365" y="3834014"/>
                <a:ext cx="368313" cy="359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インク 74">
                <a:extLst>
                  <a:ext uri="{FF2B5EF4-FFF2-40B4-BE49-F238E27FC236}">
                    <a16:creationId xmlns:a16="http://schemas.microsoft.com/office/drawing/2014/main" id="{C6604011-AFF2-6C3B-EAEE-8D8ACF17E719}"/>
                  </a:ext>
                </a:extLst>
              </p14:cNvPr>
              <p14:cNvContentPartPr/>
              <p14:nvPr/>
            </p14:nvContentPartPr>
            <p14:xfrm>
              <a:off x="4899381" y="3802317"/>
              <a:ext cx="870480" cy="360720"/>
            </p14:xfrm>
          </p:contentPart>
        </mc:Choice>
        <mc:Fallback xmlns="">
          <p:pic>
            <p:nvPicPr>
              <p:cNvPr id="74" name="インク 74">
                <a:extLst>
                  <a:ext uri="{FF2B5EF4-FFF2-40B4-BE49-F238E27FC236}">
                    <a16:creationId xmlns:a16="http://schemas.microsoft.com/office/drawing/2014/main" id="{C6604011-AFF2-6C3B-EAEE-8D8ACF17E71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84261" y="3786852"/>
                <a:ext cx="901080" cy="390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インク 74">
                <a:extLst>
                  <a:ext uri="{FF2B5EF4-FFF2-40B4-BE49-F238E27FC236}">
                    <a16:creationId xmlns:a16="http://schemas.microsoft.com/office/drawing/2014/main" id="{290E66E2-7EBB-5359-99DB-F1E27449D873}"/>
                  </a:ext>
                </a:extLst>
              </p14:cNvPr>
              <p14:cNvContentPartPr/>
              <p14:nvPr/>
            </p14:nvContentPartPr>
            <p14:xfrm>
              <a:off x="3480621" y="3621957"/>
              <a:ext cx="525600" cy="86760"/>
            </p14:xfrm>
          </p:contentPart>
        </mc:Choice>
        <mc:Fallback xmlns="">
          <p:pic>
            <p:nvPicPr>
              <p:cNvPr id="75" name="インク 74">
                <a:extLst>
                  <a:ext uri="{FF2B5EF4-FFF2-40B4-BE49-F238E27FC236}">
                    <a16:creationId xmlns:a16="http://schemas.microsoft.com/office/drawing/2014/main" id="{290E66E2-7EBB-5359-99DB-F1E27449D87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65141" y="3606477"/>
                <a:ext cx="5562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9" name="インク 88">
                <a:extLst>
                  <a:ext uri="{FF2B5EF4-FFF2-40B4-BE49-F238E27FC236}">
                    <a16:creationId xmlns:a16="http://schemas.microsoft.com/office/drawing/2014/main" id="{E66AB41D-9F17-790F-2AB8-B9E8433DAAD8}"/>
                  </a:ext>
                </a:extLst>
              </p14:cNvPr>
              <p14:cNvContentPartPr/>
              <p14:nvPr/>
            </p14:nvContentPartPr>
            <p14:xfrm>
              <a:off x="3535341" y="2986917"/>
              <a:ext cx="149400" cy="78840"/>
            </p14:xfrm>
          </p:contentPart>
        </mc:Choice>
        <mc:Fallback xmlns="">
          <p:pic>
            <p:nvPicPr>
              <p:cNvPr id="89" name="インク 88">
                <a:extLst>
                  <a:ext uri="{FF2B5EF4-FFF2-40B4-BE49-F238E27FC236}">
                    <a16:creationId xmlns:a16="http://schemas.microsoft.com/office/drawing/2014/main" id="{E66AB41D-9F17-790F-2AB8-B9E8433DAA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20221" y="2971437"/>
                <a:ext cx="1796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2" name="インク 103">
                <a:extLst>
                  <a:ext uri="{FF2B5EF4-FFF2-40B4-BE49-F238E27FC236}">
                    <a16:creationId xmlns:a16="http://schemas.microsoft.com/office/drawing/2014/main" id="{EDEB67BA-55E8-24FE-40E9-89F0FC732A37}"/>
                  </a:ext>
                </a:extLst>
              </p14:cNvPr>
              <p14:cNvContentPartPr/>
              <p14:nvPr/>
            </p14:nvContentPartPr>
            <p14:xfrm>
              <a:off x="6530181" y="2978997"/>
              <a:ext cx="674640" cy="367920"/>
            </p14:xfrm>
          </p:contentPart>
        </mc:Choice>
        <mc:Fallback xmlns="">
          <p:pic>
            <p:nvPicPr>
              <p:cNvPr id="102" name="インク 103">
                <a:extLst>
                  <a:ext uri="{FF2B5EF4-FFF2-40B4-BE49-F238E27FC236}">
                    <a16:creationId xmlns:a16="http://schemas.microsoft.com/office/drawing/2014/main" id="{EDEB67BA-55E8-24FE-40E9-89F0FC732A3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14701" y="2963877"/>
                <a:ext cx="7048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3" name="インク 103">
                <a:extLst>
                  <a:ext uri="{FF2B5EF4-FFF2-40B4-BE49-F238E27FC236}">
                    <a16:creationId xmlns:a16="http://schemas.microsoft.com/office/drawing/2014/main" id="{9FECD3A6-37F6-B029-BA6B-C9ECBB87322D}"/>
                  </a:ext>
                </a:extLst>
              </p14:cNvPr>
              <p14:cNvContentPartPr/>
              <p14:nvPr/>
            </p14:nvContentPartPr>
            <p14:xfrm>
              <a:off x="5942301" y="2971077"/>
              <a:ext cx="306000" cy="439200"/>
            </p14:xfrm>
          </p:contentPart>
        </mc:Choice>
        <mc:Fallback xmlns="">
          <p:pic>
            <p:nvPicPr>
              <p:cNvPr id="103" name="インク 103">
                <a:extLst>
                  <a:ext uri="{FF2B5EF4-FFF2-40B4-BE49-F238E27FC236}">
                    <a16:creationId xmlns:a16="http://schemas.microsoft.com/office/drawing/2014/main" id="{9FECD3A6-37F6-B029-BA6B-C9ECBB87322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26821" y="2955957"/>
                <a:ext cx="33660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7" name="インク 107">
                <a:extLst>
                  <a:ext uri="{FF2B5EF4-FFF2-40B4-BE49-F238E27FC236}">
                    <a16:creationId xmlns:a16="http://schemas.microsoft.com/office/drawing/2014/main" id="{490BA040-E820-1BF0-C8DE-7F37DD28C3AB}"/>
                  </a:ext>
                </a:extLst>
              </p14:cNvPr>
              <p14:cNvContentPartPr/>
              <p14:nvPr/>
            </p14:nvContentPartPr>
            <p14:xfrm>
              <a:off x="7345581" y="2618277"/>
              <a:ext cx="525240" cy="933480"/>
            </p14:xfrm>
          </p:contentPart>
        </mc:Choice>
        <mc:Fallback xmlns="">
          <p:pic>
            <p:nvPicPr>
              <p:cNvPr id="107" name="インク 107">
                <a:extLst>
                  <a:ext uri="{FF2B5EF4-FFF2-40B4-BE49-F238E27FC236}">
                    <a16:creationId xmlns:a16="http://schemas.microsoft.com/office/drawing/2014/main" id="{490BA040-E820-1BF0-C8DE-7F37DD28C3A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30112" y="2603151"/>
                <a:ext cx="555819" cy="964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4" name="インク 135">
                <a:extLst>
                  <a:ext uri="{FF2B5EF4-FFF2-40B4-BE49-F238E27FC236}">
                    <a16:creationId xmlns:a16="http://schemas.microsoft.com/office/drawing/2014/main" id="{986942B0-9CCD-06B7-8767-11CC4F4765D6}"/>
                  </a:ext>
                </a:extLst>
              </p14:cNvPr>
              <p14:cNvContentPartPr/>
              <p14:nvPr/>
            </p14:nvContentPartPr>
            <p14:xfrm>
              <a:off x="8428101" y="3096717"/>
              <a:ext cx="1206720" cy="309600"/>
            </p14:xfrm>
          </p:contentPart>
        </mc:Choice>
        <mc:Fallback xmlns="">
          <p:pic>
            <p:nvPicPr>
              <p:cNvPr id="134" name="インク 135">
                <a:extLst>
                  <a:ext uri="{FF2B5EF4-FFF2-40B4-BE49-F238E27FC236}">
                    <a16:creationId xmlns:a16="http://schemas.microsoft.com/office/drawing/2014/main" id="{986942B0-9CCD-06B7-8767-11CC4F4765D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12981" y="3081237"/>
                <a:ext cx="12373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5" name="インク 135">
                <a:extLst>
                  <a:ext uri="{FF2B5EF4-FFF2-40B4-BE49-F238E27FC236}">
                    <a16:creationId xmlns:a16="http://schemas.microsoft.com/office/drawing/2014/main" id="{AE04EBCA-755F-78CF-095F-F43CD6FC6A1C}"/>
                  </a:ext>
                </a:extLst>
              </p14:cNvPr>
              <p14:cNvContentPartPr/>
              <p14:nvPr/>
            </p14:nvContentPartPr>
            <p14:xfrm>
              <a:off x="8419461" y="2508477"/>
              <a:ext cx="737280" cy="384840"/>
            </p14:xfrm>
          </p:contentPart>
        </mc:Choice>
        <mc:Fallback xmlns="">
          <p:pic>
            <p:nvPicPr>
              <p:cNvPr id="135" name="インク 135">
                <a:extLst>
                  <a:ext uri="{FF2B5EF4-FFF2-40B4-BE49-F238E27FC236}">
                    <a16:creationId xmlns:a16="http://schemas.microsoft.com/office/drawing/2014/main" id="{AE04EBCA-755F-78CF-095F-F43CD6FC6A1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04341" y="2493343"/>
                <a:ext cx="767880" cy="41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3" name="インク 143">
                <a:extLst>
                  <a:ext uri="{FF2B5EF4-FFF2-40B4-BE49-F238E27FC236}">
                    <a16:creationId xmlns:a16="http://schemas.microsoft.com/office/drawing/2014/main" id="{AF6DCB3B-0DE8-8AE4-5367-E9786EFB86DE}"/>
                  </a:ext>
                </a:extLst>
              </p14:cNvPr>
              <p14:cNvContentPartPr/>
              <p14:nvPr/>
            </p14:nvContentPartPr>
            <p14:xfrm>
              <a:off x="3464781" y="3778557"/>
              <a:ext cx="486360" cy="353160"/>
            </p14:xfrm>
          </p:contentPart>
        </mc:Choice>
        <mc:Fallback xmlns="">
          <p:pic>
            <p:nvPicPr>
              <p:cNvPr id="143" name="インク 143">
                <a:extLst>
                  <a:ext uri="{FF2B5EF4-FFF2-40B4-BE49-F238E27FC236}">
                    <a16:creationId xmlns:a16="http://schemas.microsoft.com/office/drawing/2014/main" id="{AF6DCB3B-0DE8-8AE4-5367-E9786EFB86D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49661" y="3763437"/>
                <a:ext cx="51696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8" name="インク 148">
                <a:extLst>
                  <a:ext uri="{FF2B5EF4-FFF2-40B4-BE49-F238E27FC236}">
                    <a16:creationId xmlns:a16="http://schemas.microsoft.com/office/drawing/2014/main" id="{A017A0EC-E443-67E4-5F16-3115942D2FFA}"/>
                  </a:ext>
                </a:extLst>
              </p14:cNvPr>
              <p14:cNvContentPartPr/>
              <p14:nvPr/>
            </p14:nvContentPartPr>
            <p14:xfrm>
              <a:off x="1317021" y="5040717"/>
              <a:ext cx="290160" cy="392400"/>
            </p14:xfrm>
          </p:contentPart>
        </mc:Choice>
        <mc:Fallback xmlns="">
          <p:pic>
            <p:nvPicPr>
              <p:cNvPr id="148" name="インク 148">
                <a:extLst>
                  <a:ext uri="{FF2B5EF4-FFF2-40B4-BE49-F238E27FC236}">
                    <a16:creationId xmlns:a16="http://schemas.microsoft.com/office/drawing/2014/main" id="{A017A0EC-E443-67E4-5F16-3115942D2FF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01560" y="5025597"/>
                <a:ext cx="320363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2" name="インク 152">
                <a:extLst>
                  <a:ext uri="{FF2B5EF4-FFF2-40B4-BE49-F238E27FC236}">
                    <a16:creationId xmlns:a16="http://schemas.microsoft.com/office/drawing/2014/main" id="{8D8AF43C-AF6C-A0C0-1DAA-9C74CD25328C}"/>
                  </a:ext>
                </a:extLst>
              </p14:cNvPr>
              <p14:cNvContentPartPr/>
              <p14:nvPr/>
            </p14:nvContentPartPr>
            <p14:xfrm>
              <a:off x="1732461" y="5181837"/>
              <a:ext cx="517680" cy="164880"/>
            </p14:xfrm>
          </p:contentPart>
        </mc:Choice>
        <mc:Fallback xmlns="">
          <p:pic>
            <p:nvPicPr>
              <p:cNvPr id="152" name="インク 152">
                <a:extLst>
                  <a:ext uri="{FF2B5EF4-FFF2-40B4-BE49-F238E27FC236}">
                    <a16:creationId xmlns:a16="http://schemas.microsoft.com/office/drawing/2014/main" id="{8D8AF43C-AF6C-A0C0-1DAA-9C74CD25328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11941" y="5161677"/>
                <a:ext cx="5533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5" name="インク 155">
                <a:extLst>
                  <a:ext uri="{FF2B5EF4-FFF2-40B4-BE49-F238E27FC236}">
                    <a16:creationId xmlns:a16="http://schemas.microsoft.com/office/drawing/2014/main" id="{B4278D61-AE2E-BF58-2114-E50F56B27F31}"/>
                  </a:ext>
                </a:extLst>
              </p14:cNvPr>
              <p14:cNvContentPartPr/>
              <p14:nvPr/>
            </p14:nvContentPartPr>
            <p14:xfrm>
              <a:off x="2382981" y="5032797"/>
              <a:ext cx="345240" cy="337680"/>
            </p14:xfrm>
          </p:contentPart>
        </mc:Choice>
        <mc:Fallback xmlns="">
          <p:pic>
            <p:nvPicPr>
              <p:cNvPr id="155" name="インク 155">
                <a:extLst>
                  <a:ext uri="{FF2B5EF4-FFF2-40B4-BE49-F238E27FC236}">
                    <a16:creationId xmlns:a16="http://schemas.microsoft.com/office/drawing/2014/main" id="{B4278D61-AE2E-BF58-2114-E50F56B27F3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67861" y="5017661"/>
                <a:ext cx="375840" cy="368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1" name="インク 160">
                <a:extLst>
                  <a:ext uri="{FF2B5EF4-FFF2-40B4-BE49-F238E27FC236}">
                    <a16:creationId xmlns:a16="http://schemas.microsoft.com/office/drawing/2014/main" id="{04B31F18-8F82-3D80-EAFB-4B1C86E36518}"/>
                  </a:ext>
                </a:extLst>
              </p14:cNvPr>
              <p14:cNvContentPartPr/>
              <p14:nvPr/>
            </p14:nvContentPartPr>
            <p14:xfrm>
              <a:off x="2500701" y="4821117"/>
              <a:ext cx="94320" cy="125640"/>
            </p14:xfrm>
          </p:contentPart>
        </mc:Choice>
        <mc:Fallback xmlns="">
          <p:pic>
            <p:nvPicPr>
              <p:cNvPr id="161" name="インク 160">
                <a:extLst>
                  <a:ext uri="{FF2B5EF4-FFF2-40B4-BE49-F238E27FC236}">
                    <a16:creationId xmlns:a16="http://schemas.microsoft.com/office/drawing/2014/main" id="{04B31F18-8F82-3D80-EAFB-4B1C86E3651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85221" y="4805997"/>
                <a:ext cx="1249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2" name="インク 162">
                <a:extLst>
                  <a:ext uri="{FF2B5EF4-FFF2-40B4-BE49-F238E27FC236}">
                    <a16:creationId xmlns:a16="http://schemas.microsoft.com/office/drawing/2014/main" id="{E4DA43BE-270B-E281-9B85-C51CE5905BCF}"/>
                  </a:ext>
                </a:extLst>
              </p14:cNvPr>
              <p14:cNvContentPartPr/>
              <p14:nvPr/>
            </p14:nvContentPartPr>
            <p14:xfrm>
              <a:off x="2398821" y="5487477"/>
              <a:ext cx="298440" cy="157320"/>
            </p14:xfrm>
          </p:contentPart>
        </mc:Choice>
        <mc:Fallback xmlns="">
          <p:pic>
            <p:nvPicPr>
              <p:cNvPr id="162" name="インク 162">
                <a:extLst>
                  <a:ext uri="{FF2B5EF4-FFF2-40B4-BE49-F238E27FC236}">
                    <a16:creationId xmlns:a16="http://schemas.microsoft.com/office/drawing/2014/main" id="{E4DA43BE-270B-E281-9B85-C51CE5905BC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83341" y="5472357"/>
                <a:ext cx="3286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7" name="インク 167">
                <a:extLst>
                  <a:ext uri="{FF2B5EF4-FFF2-40B4-BE49-F238E27FC236}">
                    <a16:creationId xmlns:a16="http://schemas.microsoft.com/office/drawing/2014/main" id="{204168C0-E10E-9392-A7C3-077A53F34F56}"/>
                  </a:ext>
                </a:extLst>
              </p14:cNvPr>
              <p14:cNvContentPartPr/>
              <p14:nvPr/>
            </p14:nvContentPartPr>
            <p14:xfrm>
              <a:off x="2908221" y="5009397"/>
              <a:ext cx="266760" cy="383760"/>
            </p14:xfrm>
          </p:contentPart>
        </mc:Choice>
        <mc:Fallback xmlns="">
          <p:pic>
            <p:nvPicPr>
              <p:cNvPr id="167" name="インク 167">
                <a:extLst>
                  <a:ext uri="{FF2B5EF4-FFF2-40B4-BE49-F238E27FC236}">
                    <a16:creationId xmlns:a16="http://schemas.microsoft.com/office/drawing/2014/main" id="{204168C0-E10E-9392-A7C3-077A53F34F5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93101" y="4994277"/>
                <a:ext cx="2973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1" name="インク 171">
                <a:extLst>
                  <a:ext uri="{FF2B5EF4-FFF2-40B4-BE49-F238E27FC236}">
                    <a16:creationId xmlns:a16="http://schemas.microsoft.com/office/drawing/2014/main" id="{678A3670-5221-2E4E-DC88-604266F9D3D4}"/>
                  </a:ext>
                </a:extLst>
              </p14:cNvPr>
              <p14:cNvContentPartPr/>
              <p14:nvPr/>
            </p14:nvContentPartPr>
            <p14:xfrm>
              <a:off x="3347421" y="4985997"/>
              <a:ext cx="423360" cy="447120"/>
            </p14:xfrm>
          </p:contentPart>
        </mc:Choice>
        <mc:Fallback xmlns="">
          <p:pic>
            <p:nvPicPr>
              <p:cNvPr id="171" name="インク 171">
                <a:extLst>
                  <a:ext uri="{FF2B5EF4-FFF2-40B4-BE49-F238E27FC236}">
                    <a16:creationId xmlns:a16="http://schemas.microsoft.com/office/drawing/2014/main" id="{678A3670-5221-2E4E-DC88-604266F9D3D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31954" y="4970517"/>
                <a:ext cx="453934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6" name="インク 176">
                <a:extLst>
                  <a:ext uri="{FF2B5EF4-FFF2-40B4-BE49-F238E27FC236}">
                    <a16:creationId xmlns:a16="http://schemas.microsoft.com/office/drawing/2014/main" id="{11870070-3B5E-1E6F-F94D-414A5B94A80C}"/>
                  </a:ext>
                </a:extLst>
              </p14:cNvPr>
              <p14:cNvContentPartPr/>
              <p14:nvPr/>
            </p14:nvContentPartPr>
            <p14:xfrm>
              <a:off x="3896061" y="4805637"/>
              <a:ext cx="290520" cy="541440"/>
            </p14:xfrm>
          </p:contentPart>
        </mc:Choice>
        <mc:Fallback xmlns="">
          <p:pic>
            <p:nvPicPr>
              <p:cNvPr id="176" name="インク 176">
                <a:extLst>
                  <a:ext uri="{FF2B5EF4-FFF2-40B4-BE49-F238E27FC236}">
                    <a16:creationId xmlns:a16="http://schemas.microsoft.com/office/drawing/2014/main" id="{11870070-3B5E-1E6F-F94D-414A5B94A80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80941" y="4790517"/>
                <a:ext cx="32076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7" name="インク 176">
                <a:extLst>
                  <a:ext uri="{FF2B5EF4-FFF2-40B4-BE49-F238E27FC236}">
                    <a16:creationId xmlns:a16="http://schemas.microsoft.com/office/drawing/2014/main" id="{E65D0695-647F-97BE-7B2D-26DE37441017}"/>
                  </a:ext>
                </a:extLst>
              </p14:cNvPr>
              <p14:cNvContentPartPr/>
              <p14:nvPr/>
            </p14:nvContentPartPr>
            <p14:xfrm>
              <a:off x="2884821" y="5464077"/>
              <a:ext cx="329760" cy="23760"/>
            </p14:xfrm>
          </p:contentPart>
        </mc:Choice>
        <mc:Fallback xmlns="">
          <p:pic>
            <p:nvPicPr>
              <p:cNvPr id="177" name="インク 176">
                <a:extLst>
                  <a:ext uri="{FF2B5EF4-FFF2-40B4-BE49-F238E27FC236}">
                    <a16:creationId xmlns:a16="http://schemas.microsoft.com/office/drawing/2014/main" id="{E65D0695-647F-97BE-7B2D-26DE3744101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69341" y="5448957"/>
                <a:ext cx="3600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8" name="インク 177">
                <a:extLst>
                  <a:ext uri="{FF2B5EF4-FFF2-40B4-BE49-F238E27FC236}">
                    <a16:creationId xmlns:a16="http://schemas.microsoft.com/office/drawing/2014/main" id="{5D514E8F-DEA6-6A15-C396-DBCB6AF7ECB7}"/>
                  </a:ext>
                </a:extLst>
              </p14:cNvPr>
              <p14:cNvContentPartPr/>
              <p14:nvPr/>
            </p14:nvContentPartPr>
            <p14:xfrm>
              <a:off x="3833421" y="5471997"/>
              <a:ext cx="353160" cy="16200"/>
            </p14:xfrm>
          </p:contentPart>
        </mc:Choice>
        <mc:Fallback xmlns="">
          <p:pic>
            <p:nvPicPr>
              <p:cNvPr id="178" name="インク 177">
                <a:extLst>
                  <a:ext uri="{FF2B5EF4-FFF2-40B4-BE49-F238E27FC236}">
                    <a16:creationId xmlns:a16="http://schemas.microsoft.com/office/drawing/2014/main" id="{5D514E8F-DEA6-6A15-C396-DBCB6AF7ECB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17941" y="5456877"/>
                <a:ext cx="3837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9" name="インク 178">
                <a:extLst>
                  <a:ext uri="{FF2B5EF4-FFF2-40B4-BE49-F238E27FC236}">
                    <a16:creationId xmlns:a16="http://schemas.microsoft.com/office/drawing/2014/main" id="{D3D7F663-123D-542B-4763-90A64E6675BD}"/>
                  </a:ext>
                </a:extLst>
              </p14:cNvPr>
              <p14:cNvContentPartPr/>
              <p14:nvPr/>
            </p14:nvContentPartPr>
            <p14:xfrm>
              <a:off x="3802101" y="2877117"/>
              <a:ext cx="133560" cy="94320"/>
            </p14:xfrm>
          </p:contentPart>
        </mc:Choice>
        <mc:Fallback xmlns="">
          <p:pic>
            <p:nvPicPr>
              <p:cNvPr id="179" name="インク 178">
                <a:extLst>
                  <a:ext uri="{FF2B5EF4-FFF2-40B4-BE49-F238E27FC236}">
                    <a16:creationId xmlns:a16="http://schemas.microsoft.com/office/drawing/2014/main" id="{D3D7F663-123D-542B-4763-90A64E6675B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86621" y="2861997"/>
                <a:ext cx="1641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1" name="インク 191">
                <a:extLst>
                  <a:ext uri="{FF2B5EF4-FFF2-40B4-BE49-F238E27FC236}">
                    <a16:creationId xmlns:a16="http://schemas.microsoft.com/office/drawing/2014/main" id="{F32890DA-78C4-0E41-E3C7-B29297835373}"/>
                  </a:ext>
                </a:extLst>
              </p14:cNvPr>
              <p14:cNvContentPartPr/>
              <p14:nvPr/>
            </p14:nvContentPartPr>
            <p14:xfrm>
              <a:off x="4029261" y="2642037"/>
              <a:ext cx="329760" cy="298080"/>
            </p14:xfrm>
          </p:contentPart>
        </mc:Choice>
        <mc:Fallback xmlns="">
          <p:pic>
            <p:nvPicPr>
              <p:cNvPr id="191" name="インク 191">
                <a:extLst>
                  <a:ext uri="{FF2B5EF4-FFF2-40B4-BE49-F238E27FC236}">
                    <a16:creationId xmlns:a16="http://schemas.microsoft.com/office/drawing/2014/main" id="{F32890DA-78C4-0E41-E3C7-B2929783537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14141" y="2626576"/>
                <a:ext cx="360000" cy="328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2" name="インク 202">
                <a:extLst>
                  <a:ext uri="{FF2B5EF4-FFF2-40B4-BE49-F238E27FC236}">
                    <a16:creationId xmlns:a16="http://schemas.microsoft.com/office/drawing/2014/main" id="{007330C9-F652-489D-BE62-347FD2F5EB73}"/>
                  </a:ext>
                </a:extLst>
              </p14:cNvPr>
              <p14:cNvContentPartPr/>
              <p14:nvPr/>
            </p14:nvContentPartPr>
            <p14:xfrm>
              <a:off x="4405461" y="2602797"/>
              <a:ext cx="204480" cy="337680"/>
            </p14:xfrm>
          </p:contentPart>
        </mc:Choice>
        <mc:Fallback xmlns="">
          <p:pic>
            <p:nvPicPr>
              <p:cNvPr id="202" name="インク 202">
                <a:extLst>
                  <a:ext uri="{FF2B5EF4-FFF2-40B4-BE49-F238E27FC236}">
                    <a16:creationId xmlns:a16="http://schemas.microsoft.com/office/drawing/2014/main" id="{007330C9-F652-489D-BE62-347FD2F5EB7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390314" y="2587300"/>
                <a:ext cx="235134" cy="3683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731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1F1CED0-3396-0513-1A04-07E125FE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/>
              <a:t>機械学習とは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9EB46C5B-E42C-7867-8C8D-3A4F71804F1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2400" b="1" u="sng" dirty="0">
                <a:solidFill>
                  <a:srgbClr val="333333"/>
                </a:solidFill>
                <a:latin typeface="Noto Sans JP"/>
              </a:rPr>
              <a:t>機械学習とは</a:t>
            </a:r>
            <a:endParaRPr lang="ja-JP" altLang="en-US" sz="2400" dirty="0">
              <a:solidFill>
                <a:srgbClr val="333333"/>
              </a:solidFill>
              <a:latin typeface="Noto Sans JP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『</a:t>
            </a:r>
            <a:r>
              <a:rPr lang="ja-JP" altLang="en-US" sz="2400" b="0" i="0" u="none" strike="noStrike" dirty="0">
                <a:solidFill>
                  <a:srgbClr val="333333"/>
                </a:solidFill>
                <a:effectLst/>
                <a:latin typeface="Noto Sans JP"/>
              </a:rPr>
              <a:t>データから、「機械」（コンピューター）が自動で「学習」し、データの背景にあるルールやパターンを発見する方法</a:t>
            </a:r>
            <a:r>
              <a:rPr lang="en-US" altLang="ja-JP" sz="2400" b="0" i="0" u="none" strike="noStrike" dirty="0">
                <a:solidFill>
                  <a:srgbClr val="333333"/>
                </a:solidFill>
                <a:effectLst/>
                <a:latin typeface="Noto Sans JP"/>
              </a:rPr>
              <a:t>』</a:t>
            </a:r>
            <a:endParaRPr lang="ja-JP" altLang="en-US" sz="2400" b="0" i="0" u="none" strike="noStrike" dirty="0">
              <a:solidFill>
                <a:srgbClr val="333333"/>
              </a:solidFill>
              <a:effectLst/>
              <a:latin typeface="Noto Sans JP"/>
            </a:endParaRPr>
          </a:p>
          <a:p>
            <a:pPr marL="342900" indent="-342900">
              <a:buFont typeface="Wingdings" pitchFamily="2" charset="2"/>
              <a:buChar char="p"/>
            </a:pPr>
            <a:endParaRPr lang="ja-JP" altLang="en-US" sz="2400" dirty="0">
              <a:solidFill>
                <a:srgbClr val="333333"/>
              </a:solidFill>
              <a:latin typeface="Noto Sans JP"/>
            </a:endParaRPr>
          </a:p>
          <a:p>
            <a:pPr marL="342900" indent="-342900">
              <a:buFont typeface="Wingdings" pitchFamily="2" charset="2"/>
              <a:buChar char="p"/>
            </a:pPr>
            <a:endParaRPr lang="ja-JP" altLang="en-US" sz="2400" b="0" i="0" u="none" strike="noStrike" dirty="0">
              <a:solidFill>
                <a:srgbClr val="333333"/>
              </a:solidFill>
              <a:effectLst/>
              <a:latin typeface="Noto Sans JP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ja-JP" altLang="en-US" sz="2400" b="0" i="0" u="none" strike="noStrike" dirty="0">
                <a:solidFill>
                  <a:srgbClr val="333333"/>
                </a:solidFill>
                <a:effectLst/>
                <a:latin typeface="Noto Sans JP"/>
              </a:rPr>
              <a:t>データから学習する→ </a:t>
            </a:r>
            <a:r>
              <a:rPr lang="ja-JP" altLang="en-US" sz="2400" b="1" i="0" u="none" strike="noStrike" dirty="0">
                <a:solidFill>
                  <a:srgbClr val="333333"/>
                </a:solidFill>
                <a:effectLst/>
                <a:latin typeface="Noto Sans JP"/>
              </a:rPr>
              <a:t>データ駆動型学習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学習する方法やももともとの問題設定にも種類がある</a:t>
            </a:r>
          </a:p>
          <a:p>
            <a:pPr>
              <a:lnSpc>
                <a:spcPct val="150000"/>
              </a:lnSpc>
            </a:pPr>
            <a:r>
              <a:rPr lang="ja-JP" altLang="en-US" sz="2400" i="0" u="none" strike="noStrike" dirty="0">
                <a:solidFill>
                  <a:srgbClr val="333333"/>
                </a:solidFill>
                <a:effectLst/>
                <a:latin typeface="Noto Sans JP"/>
              </a:rPr>
              <a:t>　→</a:t>
            </a:r>
            <a:r>
              <a:rPr lang="ja-JP" altLang="en-US" sz="2400" b="1" i="0" u="none" strike="noStrike" dirty="0">
                <a:solidFill>
                  <a:srgbClr val="C00000"/>
                </a:solidFill>
                <a:effectLst/>
                <a:latin typeface="Noto Sans JP"/>
              </a:rPr>
              <a:t>教師あり学習、教師なし学習、</a:t>
            </a:r>
            <a:r>
              <a:rPr lang="ja-JP" altLang="en-US" sz="2400" b="1" dirty="0">
                <a:solidFill>
                  <a:srgbClr val="C00000"/>
                </a:solidFill>
                <a:latin typeface="Noto Sans JP"/>
              </a:rPr>
              <a:t>強化</a:t>
            </a:r>
            <a:r>
              <a:rPr lang="ja-JP" altLang="en-US" sz="2400" b="1" i="0" u="none" strike="noStrike" dirty="0">
                <a:solidFill>
                  <a:srgbClr val="C00000"/>
                </a:solidFill>
                <a:effectLst/>
                <a:latin typeface="Noto Sans JP"/>
              </a:rPr>
              <a:t>学習など</a:t>
            </a:r>
          </a:p>
          <a:p>
            <a:pPr marL="342900" indent="-342900">
              <a:buFont typeface="Wingdings" pitchFamily="2" charset="2"/>
              <a:buChar char="p"/>
            </a:pPr>
            <a:endParaRPr lang="ja-JP" altLang="en-US" sz="2400" dirty="0">
              <a:solidFill>
                <a:srgbClr val="333333"/>
              </a:solidFill>
              <a:latin typeface="Noto Sans JP"/>
            </a:endParaRPr>
          </a:p>
          <a:p>
            <a:pPr marL="342900" indent="-342900">
              <a:buFont typeface="Wingdings" pitchFamily="2" charset="2"/>
              <a:buChar char="p"/>
            </a:pPr>
            <a:endParaRPr lang="ja-JP" altLang="en-US" sz="2400" b="0" i="0" u="none" strike="noStrike" dirty="0">
              <a:solidFill>
                <a:srgbClr val="333333"/>
              </a:solidFill>
              <a:effectLst/>
              <a:latin typeface="Noto Sans JP"/>
            </a:endParaRPr>
          </a:p>
          <a:p>
            <a:pPr marL="342900" indent="-342900">
              <a:buFont typeface="Wingdings" pitchFamily="2" charset="2"/>
              <a:buChar char="p"/>
            </a:pPr>
            <a:endParaRPr lang="ja-JP" altLang="en-US" sz="2400" b="0" i="0" u="none" strike="noStrike" dirty="0">
              <a:solidFill>
                <a:srgbClr val="333333"/>
              </a:solidFill>
              <a:effectLst/>
              <a:latin typeface="Noto Sans JP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1F2BC8E-E51C-10E1-AE56-B6EA2C937E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C4AF2-C2CA-AB40-BB4B-4F850BDD09A8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73D0AC-7821-34B1-5B03-BF9FD3902A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08C35C-2E25-61D5-997D-F434A627D5A4}"/>
              </a:ext>
            </a:extLst>
          </p:cNvPr>
          <p:cNvSpPr txBox="1"/>
          <p:nvPr/>
        </p:nvSpPr>
        <p:spPr>
          <a:xfrm>
            <a:off x="1014118" y="2903439"/>
            <a:ext cx="10339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引用</a:t>
            </a:r>
            <a:r>
              <a:rPr lang="en-US" altLang="ja-JP" sz="1400" dirty="0"/>
              <a:t>:</a:t>
            </a:r>
            <a:r>
              <a:rPr lang="ja-JP" altLang="en-US" sz="1400" dirty="0"/>
              <a:t> 野村総合研究所「</a:t>
            </a:r>
            <a:r>
              <a:rPr lang="ja-JP" altLang="en-US" sz="1400" i="0" u="none" strike="noStrike" dirty="0">
                <a:solidFill>
                  <a:srgbClr val="000000"/>
                </a:solidFill>
                <a:effectLst/>
                <a:latin typeface="Noto Sans JP"/>
              </a:rPr>
              <a:t>機械学習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Noto Sans JP"/>
              </a:rPr>
              <a:t>　</a:t>
            </a:r>
            <a:r>
              <a:rPr lang="en-US" altLang="ja-JP" sz="1400" b="0" i="0" u="none" strike="noStrike" dirty="0">
                <a:solidFill>
                  <a:srgbClr val="000000"/>
                </a:solidFill>
                <a:effectLst/>
                <a:latin typeface="Noto Sans JP"/>
              </a:rPr>
              <a:t>Machine Learning</a:t>
            </a:r>
            <a:r>
              <a:rPr lang="ja-JP" altLang="en-US" sz="1400" b="0" i="0" u="none" strike="noStrike" dirty="0">
                <a:solidFill>
                  <a:srgbClr val="000000"/>
                </a:solidFill>
                <a:effectLst/>
                <a:latin typeface="Noto Sans JP"/>
              </a:rPr>
              <a:t>」</a:t>
            </a:r>
            <a:r>
              <a:rPr lang="en-US" altLang="ja-JP" sz="1400" b="0" i="0" u="none" strike="noStrike" dirty="0">
                <a:solidFill>
                  <a:srgbClr val="000000"/>
                </a:solidFill>
                <a:effectLst/>
                <a:latin typeface="Noto Sans JP"/>
                <a:hlinkClick r:id="rId2"/>
              </a:rPr>
              <a:t>https://</a:t>
            </a:r>
            <a:r>
              <a:rPr lang="en-US" altLang="ja-JP" sz="1400" b="0" i="0" u="none" strike="noStrike" dirty="0" err="1">
                <a:solidFill>
                  <a:srgbClr val="000000"/>
                </a:solidFill>
                <a:effectLst/>
                <a:latin typeface="Noto Sans JP"/>
                <a:hlinkClick r:id="rId2"/>
              </a:rPr>
              <a:t>www.nri.com</a:t>
            </a:r>
            <a:r>
              <a:rPr lang="en-US" altLang="ja-JP" sz="1400" b="0" i="0" u="none" strike="noStrike" dirty="0">
                <a:solidFill>
                  <a:srgbClr val="000000"/>
                </a:solidFill>
                <a:effectLst/>
                <a:latin typeface="Noto Sans JP"/>
                <a:hlinkClick r:id="rId2"/>
              </a:rPr>
              <a:t>/jp/knowledge/glossary/</a:t>
            </a:r>
            <a:r>
              <a:rPr lang="en-US" altLang="ja-JP" sz="1400" b="0" i="0" u="none" strike="noStrike" dirty="0" err="1">
                <a:solidFill>
                  <a:srgbClr val="000000"/>
                </a:solidFill>
                <a:effectLst/>
                <a:latin typeface="Noto Sans JP"/>
                <a:hlinkClick r:id="rId2"/>
              </a:rPr>
              <a:t>lst</a:t>
            </a:r>
            <a:r>
              <a:rPr lang="en-US" altLang="ja-JP" sz="1400" b="0" i="0" u="none" strike="noStrike" dirty="0">
                <a:solidFill>
                  <a:srgbClr val="000000"/>
                </a:solidFill>
                <a:effectLst/>
                <a:latin typeface="Noto Sans JP"/>
                <a:hlinkClick r:id="rId2"/>
              </a:rPr>
              <a:t>/</a:t>
            </a:r>
            <a:r>
              <a:rPr lang="en-US" altLang="ja-JP" sz="1400" b="0" i="0" u="none" strike="noStrike" dirty="0" err="1">
                <a:solidFill>
                  <a:srgbClr val="000000"/>
                </a:solidFill>
                <a:effectLst/>
                <a:latin typeface="Noto Sans JP"/>
                <a:hlinkClick r:id="rId2"/>
              </a:rPr>
              <a:t>ka</a:t>
            </a:r>
            <a:r>
              <a:rPr lang="en-US" altLang="ja-JP" sz="1400" b="0" i="0" u="none" strike="noStrike" dirty="0">
                <a:solidFill>
                  <a:srgbClr val="000000"/>
                </a:solidFill>
                <a:effectLst/>
                <a:latin typeface="Noto Sans JP"/>
                <a:hlinkClick r:id="rId2"/>
              </a:rPr>
              <a:t>/machine_learning</a:t>
            </a:r>
            <a:r>
              <a:rPr lang="ja-JP" altLang="en-US" sz="1400" b="0" i="0" u="none" strike="noStrike" dirty="0">
                <a:solidFill>
                  <a:srgbClr val="000000"/>
                </a:solidFill>
                <a:effectLst/>
                <a:latin typeface="Noto Sans JP"/>
              </a:rPr>
              <a:t> </a:t>
            </a:r>
            <a:endParaRPr lang="en-US" altLang="ja-JP" sz="1400" b="0" i="0" u="none" strike="noStrike" dirty="0">
              <a:solidFill>
                <a:srgbClr val="000000"/>
              </a:solidFill>
              <a:effectLst/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155676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B71B74-1D0A-4DEE-38D4-C888FA20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4AF2-C2CA-AB40-BB4B-4F850BDD09A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ED5E5-5EF5-4C7B-BAC5-5D928D58A3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  <p:sp>
        <p:nvSpPr>
          <p:cNvPr id="12" name="正方形/長方形 4">
            <a:extLst>
              <a:ext uri="{FF2B5EF4-FFF2-40B4-BE49-F238E27FC236}">
                <a16:creationId xmlns:a16="http://schemas.microsoft.com/office/drawing/2014/main" id="{92848F5C-E4BD-A94C-C421-C68BD0FCA122}"/>
              </a:ext>
            </a:extLst>
          </p:cNvPr>
          <p:cNvSpPr/>
          <p:nvPr/>
        </p:nvSpPr>
        <p:spPr>
          <a:xfrm>
            <a:off x="4300753" y="443707"/>
            <a:ext cx="3590493" cy="571814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4" name="正方形/長方形 4">
            <a:extLst>
              <a:ext uri="{FF2B5EF4-FFF2-40B4-BE49-F238E27FC236}">
                <a16:creationId xmlns:a16="http://schemas.microsoft.com/office/drawing/2014/main" id="{16F32FBD-D415-10A6-BCE5-342DC775BA8C}"/>
              </a:ext>
            </a:extLst>
          </p:cNvPr>
          <p:cNvSpPr/>
          <p:nvPr/>
        </p:nvSpPr>
        <p:spPr>
          <a:xfrm>
            <a:off x="8211412" y="428331"/>
            <a:ext cx="3590493" cy="571814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正方形/長方形 4">
            <a:extLst>
              <a:ext uri="{FF2B5EF4-FFF2-40B4-BE49-F238E27FC236}">
                <a16:creationId xmlns:a16="http://schemas.microsoft.com/office/drawing/2014/main" id="{28E98DC3-CAB2-3D35-4208-C6A39E14017D}"/>
              </a:ext>
            </a:extLst>
          </p:cNvPr>
          <p:cNvSpPr/>
          <p:nvPr/>
        </p:nvSpPr>
        <p:spPr>
          <a:xfrm>
            <a:off x="390094" y="428330"/>
            <a:ext cx="3590493" cy="571814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90E2C22-EACA-6953-EFA1-A21C3D2D0E85}"/>
              </a:ext>
            </a:extLst>
          </p:cNvPr>
          <p:cNvSpPr txBox="1"/>
          <p:nvPr/>
        </p:nvSpPr>
        <p:spPr>
          <a:xfrm>
            <a:off x="393071" y="443707"/>
            <a:ext cx="3587515" cy="760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3400" b="1" dirty="0">
                <a:solidFill>
                  <a:schemeClr val="accent5">
                    <a:lumMod val="75000"/>
                  </a:schemeClr>
                </a:solidFill>
              </a:rPr>
              <a:t>教師</a:t>
            </a:r>
            <a:r>
              <a:rPr lang="ja-JP" altLang="en-US" sz="3400" b="1" dirty="0">
                <a:solidFill>
                  <a:srgbClr val="C00000"/>
                </a:solidFill>
              </a:rPr>
              <a:t>あり</a:t>
            </a:r>
            <a:r>
              <a:rPr lang="ja-JP" altLang="en-US" sz="3400" b="1" dirty="0">
                <a:solidFill>
                  <a:schemeClr val="accent5">
                    <a:lumMod val="75000"/>
                  </a:schemeClr>
                </a:solidFill>
              </a:rPr>
              <a:t>学習</a:t>
            </a:r>
          </a:p>
          <a:p>
            <a:pPr algn="l"/>
            <a:endParaRPr lang="ja-JP" altLang="en-US" sz="3200" dirty="0"/>
          </a:p>
          <a:p>
            <a:pPr marL="457200" indent="-457200" algn="l">
              <a:buFont typeface="Wingdings" pitchFamily="2" charset="2"/>
              <a:buChar char="p"/>
            </a:pPr>
            <a:r>
              <a:rPr lang="ja-JP" altLang="en-US" sz="2300" b="1" dirty="0"/>
              <a:t>入出力がペアになったデータから、入出力の関係を学習　　　　（回帰・分類）</a:t>
            </a:r>
          </a:p>
          <a:p>
            <a:pPr marL="457200" indent="-457200" algn="l">
              <a:buFont typeface="Wingdings" pitchFamily="2" charset="2"/>
              <a:buChar char="p"/>
            </a:pPr>
            <a:endParaRPr lang="ja-JP" altLang="en-US" sz="2300" b="1" dirty="0"/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p"/>
            </a:pPr>
            <a:r>
              <a:rPr lang="ja-JP" altLang="en-US" sz="2300" dirty="0"/>
              <a:t>回帰や分類の問題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ja-JP" altLang="en-US" sz="2300" dirty="0"/>
              <a:t>回帰分析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ja-JP" altLang="en-US" sz="2300" dirty="0"/>
              <a:t>判別分析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ja-JP" altLang="en-US" sz="2300" dirty="0"/>
              <a:t>ニューラルネットワーク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endParaRPr lang="ja-JP" altLang="en-US" sz="23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endParaRPr lang="ja-JP" altLang="en-US" sz="23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endParaRPr lang="ja-JP" altLang="en-US" sz="2300" dirty="0"/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p"/>
            </a:pPr>
            <a:endParaRPr lang="ja-JP" altLang="en-US" sz="23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6167E6-CD5E-63C0-98F1-26DF2A09B6A0}"/>
              </a:ext>
            </a:extLst>
          </p:cNvPr>
          <p:cNvSpPr txBox="1"/>
          <p:nvPr/>
        </p:nvSpPr>
        <p:spPr>
          <a:xfrm>
            <a:off x="4303731" y="443707"/>
            <a:ext cx="3587515" cy="707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3400" b="1" dirty="0">
                <a:solidFill>
                  <a:schemeClr val="accent5">
                    <a:lumMod val="75000"/>
                  </a:schemeClr>
                </a:solidFill>
              </a:rPr>
              <a:t>教師なし学習</a:t>
            </a:r>
          </a:p>
          <a:p>
            <a:pPr algn="l"/>
            <a:endParaRPr lang="ja-JP" altLang="en-US" sz="3200" dirty="0"/>
          </a:p>
          <a:p>
            <a:pPr marL="457200" indent="-457200" algn="l">
              <a:buFont typeface="Wingdings" pitchFamily="2" charset="2"/>
              <a:buChar char="p"/>
            </a:pPr>
            <a:r>
              <a:rPr lang="ja-JP" altLang="en-US" sz="2300" b="1" dirty="0"/>
              <a:t>入力だけのがデータから、本質的な構造を取り出して抽出</a:t>
            </a:r>
          </a:p>
          <a:p>
            <a:pPr marL="457200" indent="-457200" algn="l">
              <a:buFont typeface="Wingdings" pitchFamily="2" charset="2"/>
              <a:buChar char="p"/>
            </a:pPr>
            <a:endParaRPr lang="ja-JP" altLang="en-US" sz="2300" b="1" dirty="0"/>
          </a:p>
          <a:p>
            <a:pPr marL="457200" indent="-457200" algn="l">
              <a:buFont typeface="Wingdings" pitchFamily="2" charset="2"/>
              <a:buChar char="p"/>
            </a:pPr>
            <a:endParaRPr lang="ja-JP" altLang="en-US" sz="2300" b="1" dirty="0"/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p"/>
            </a:pPr>
            <a:r>
              <a:rPr lang="ja-JP" altLang="en-US" sz="2300" dirty="0"/>
              <a:t>特徴・構造を抽出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ja-JP" altLang="en-US" sz="2300" dirty="0"/>
              <a:t>主成分分析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ja-JP" altLang="en-US" sz="2300" dirty="0"/>
              <a:t>クラスタリング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ja-JP" altLang="en-US" sz="2300" dirty="0"/>
              <a:t>決定木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endParaRPr lang="ja-JP" altLang="en-US" sz="23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endParaRPr lang="ja-JP" altLang="en-US" sz="23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endParaRPr lang="ja-JP" altLang="en-US" sz="2300" dirty="0"/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p"/>
            </a:pPr>
            <a:endParaRPr lang="ja-JP" altLang="en-US" sz="23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A97477-1BDF-C7E4-85C1-0410F6105F92}"/>
              </a:ext>
            </a:extLst>
          </p:cNvPr>
          <p:cNvSpPr txBox="1"/>
          <p:nvPr/>
        </p:nvSpPr>
        <p:spPr>
          <a:xfrm>
            <a:off x="8212900" y="443707"/>
            <a:ext cx="3587515" cy="7962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3400" b="1" dirty="0">
                <a:solidFill>
                  <a:srgbClr val="C00000"/>
                </a:solidFill>
              </a:rPr>
              <a:t>強化学習</a:t>
            </a:r>
          </a:p>
          <a:p>
            <a:pPr algn="l"/>
            <a:endParaRPr lang="ja-JP" altLang="en-US" sz="3200" dirty="0"/>
          </a:p>
          <a:p>
            <a:pPr marL="457200" indent="-457200" algn="l">
              <a:buFont typeface="Wingdings" pitchFamily="2" charset="2"/>
              <a:buChar char="p"/>
            </a:pPr>
            <a:r>
              <a:rPr lang="ja-JP" altLang="en-US" sz="2400" b="1" i="0" u="none" strike="noStrike" dirty="0">
                <a:solidFill>
                  <a:srgbClr val="212121"/>
                </a:solidFill>
                <a:effectLst/>
                <a:latin typeface="Meiryo" panose="020B0300000000000000" pitchFamily="34" charset="-128"/>
                <a:ea typeface="Meiryo" panose="020B0300000000000000" pitchFamily="34" charset="-128"/>
              </a:rPr>
              <a:t>試行錯誤と与えられた報酬から、行動の選択を学習</a:t>
            </a:r>
          </a:p>
          <a:p>
            <a:pPr marL="457200" indent="-457200" algn="l">
              <a:buFont typeface="Wingdings" pitchFamily="2" charset="2"/>
              <a:buChar char="p"/>
            </a:pPr>
            <a:endParaRPr lang="ja-JP" altLang="en-US" sz="2400" b="1" dirty="0">
              <a:solidFill>
                <a:srgbClr val="212121"/>
              </a:solidFill>
              <a:latin typeface="Meiryo" panose="020B0300000000000000" pitchFamily="34" charset="-128"/>
              <a:ea typeface="Meiryo" panose="020B0300000000000000" pitchFamily="34" charset="-128"/>
            </a:endParaRPr>
          </a:p>
          <a:p>
            <a:pPr marL="457200" indent="-457200" algn="l">
              <a:buFont typeface="Wingdings" pitchFamily="2" charset="2"/>
              <a:buChar char="p"/>
            </a:pPr>
            <a:endParaRPr lang="ja-JP" altLang="en-US" sz="2400" dirty="0">
              <a:solidFill>
                <a:srgbClr val="212121"/>
              </a:solidFill>
              <a:latin typeface="Meiryo" panose="020B0300000000000000" pitchFamily="34" charset="-128"/>
              <a:ea typeface="Meiryo" panose="020B0300000000000000" pitchFamily="34" charset="-128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ja-JP" altLang="en-US" sz="2400" b="0" i="0" u="none" strike="noStrike" dirty="0">
                <a:solidFill>
                  <a:srgbClr val="212121"/>
                </a:solidFill>
                <a:effectLst/>
                <a:latin typeface="Meiryo" panose="020B0300000000000000" pitchFamily="34" charset="-128"/>
                <a:ea typeface="Meiryo" panose="020B0300000000000000" pitchFamily="34" charset="-128"/>
              </a:rPr>
              <a:t>囲碁や将棋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ja-JP" altLang="en-US" sz="2400" b="0" i="0" u="none" strike="noStrike" dirty="0">
                <a:solidFill>
                  <a:srgbClr val="212121"/>
                </a:solidFill>
                <a:effectLst/>
                <a:latin typeface="Meiryo" panose="020B0300000000000000" pitchFamily="34" charset="-128"/>
                <a:ea typeface="Meiryo" panose="020B0300000000000000" pitchFamily="34" charset="-128"/>
              </a:rPr>
              <a:t>チェス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ja-JP" altLang="en-US" sz="2400" dirty="0">
                <a:solidFill>
                  <a:srgbClr val="212121"/>
                </a:solidFill>
                <a:latin typeface="Meiryo" panose="020B0300000000000000" pitchFamily="34" charset="-128"/>
                <a:ea typeface="Meiryo" panose="020B0300000000000000" pitchFamily="34" charset="-128"/>
              </a:rPr>
              <a:t>自動運転</a:t>
            </a:r>
            <a:endParaRPr lang="ja-JP" altLang="en-US" sz="2400" b="0" i="0" u="none" strike="noStrike" dirty="0">
              <a:solidFill>
                <a:srgbClr val="212121"/>
              </a:solidFill>
              <a:effectLst/>
              <a:latin typeface="Meiryo" panose="020B0300000000000000" pitchFamily="34" charset="-128"/>
              <a:ea typeface="Meiryo" panose="020B0300000000000000" pitchFamily="34" charset="-128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endParaRPr lang="ja-JP" altLang="en-US" sz="2400" b="0" i="0" u="none" strike="noStrike" dirty="0">
              <a:solidFill>
                <a:srgbClr val="212121"/>
              </a:solidFill>
              <a:effectLst/>
              <a:latin typeface="Meiryo" panose="020B0300000000000000" pitchFamily="34" charset="-128"/>
              <a:ea typeface="Meiryo" panose="020B0300000000000000" pitchFamily="34" charset="-128"/>
            </a:endParaRPr>
          </a:p>
          <a:p>
            <a:pPr marL="457200" indent="-457200" algn="l">
              <a:buFont typeface="Wingdings" pitchFamily="2" charset="2"/>
              <a:buChar char="p"/>
            </a:pPr>
            <a:endParaRPr lang="ja-JP" altLang="en-US" sz="2400" b="0" i="0" u="none" strike="noStrike" dirty="0">
              <a:solidFill>
                <a:srgbClr val="212121"/>
              </a:solidFill>
              <a:effectLst/>
              <a:latin typeface="Meiryo" panose="020B0300000000000000" pitchFamily="34" charset="-128"/>
              <a:ea typeface="Meiryo" panose="020B0300000000000000" pitchFamily="34" charset="-128"/>
            </a:endParaRPr>
          </a:p>
          <a:p>
            <a:pPr marL="457200" indent="-457200" algn="l">
              <a:buFont typeface="Wingdings" pitchFamily="2" charset="2"/>
              <a:buChar char="p"/>
            </a:pPr>
            <a:endParaRPr lang="ja-JP" altLang="en-US" sz="23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endParaRPr lang="ja-JP" altLang="en-US" sz="23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endParaRPr lang="ja-JP" altLang="en-US" sz="2300" dirty="0"/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p"/>
            </a:pPr>
            <a:endParaRPr lang="ja-JP" altLang="en-US" sz="2300" dirty="0"/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p"/>
            </a:pPr>
            <a:endParaRPr lang="ja-JP" altLang="en-US" sz="2300" dirty="0"/>
          </a:p>
        </p:txBody>
      </p:sp>
      <p:pic>
        <p:nvPicPr>
          <p:cNvPr id="8" name="図 8">
            <a:extLst>
              <a:ext uri="{FF2B5EF4-FFF2-40B4-BE49-F238E27FC236}">
                <a16:creationId xmlns:a16="http://schemas.microsoft.com/office/drawing/2014/main" id="{142A89AF-792B-8D0E-532C-1B3967C71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94" r="966"/>
          <a:stretch/>
        </p:blipFill>
        <p:spPr>
          <a:xfrm>
            <a:off x="178520" y="3134573"/>
            <a:ext cx="11834957" cy="31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2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4552436-9DBE-C3A7-C22B-35A2792D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/>
              <a:t>深層学習の位置付け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14AA9F-F4C7-D6FD-C1D1-D8F7A297542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2400" b="1" u="sng" dirty="0"/>
              <a:t>深層学習の位置付け</a:t>
            </a:r>
            <a:endParaRPr lang="ja-JP" altLang="en-US" sz="2400" dirty="0"/>
          </a:p>
          <a:p>
            <a:pPr marL="342900" indent="-342900">
              <a:buFont typeface="Wingdings" pitchFamily="2" charset="2"/>
              <a:buChar char="p"/>
            </a:pPr>
            <a:r>
              <a:rPr lang="ja-JP" altLang="en-US" sz="2400" dirty="0"/>
              <a:t>教師あり学習</a:t>
            </a:r>
          </a:p>
          <a:p>
            <a:pPr marL="1028683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ja-JP" altLang="en-US" sz="2400" dirty="0"/>
              <a:t>多層ニューラルネットワーク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ja-JP" altLang="en-US" sz="2400" dirty="0"/>
              <a:t>　→</a:t>
            </a:r>
            <a:r>
              <a:rPr lang="ja-JP" altLang="en-US" sz="2400" b="1" dirty="0">
                <a:solidFill>
                  <a:schemeClr val="accent5"/>
                </a:solidFill>
              </a:rPr>
              <a:t>ディープラーニング</a:t>
            </a:r>
            <a:r>
              <a:rPr lang="en-US" altLang="ja-JP" sz="2400" b="1" dirty="0">
                <a:solidFill>
                  <a:schemeClr val="accent5"/>
                </a:solidFill>
              </a:rPr>
              <a:t>(</a:t>
            </a:r>
            <a:r>
              <a:rPr lang="ja-JP" altLang="en-US" sz="2400" b="1" dirty="0">
                <a:solidFill>
                  <a:schemeClr val="accent5"/>
                </a:solidFill>
              </a:rPr>
              <a:t>深層学習</a:t>
            </a:r>
            <a:r>
              <a:rPr lang="en-US" altLang="ja-JP" sz="2400" b="1" dirty="0">
                <a:solidFill>
                  <a:schemeClr val="accent5"/>
                </a:solidFill>
              </a:rPr>
              <a:t>)</a:t>
            </a:r>
            <a:endParaRPr lang="ja-JP" altLang="en-US" sz="2400" b="1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/>
              <a:t>特に</a:t>
            </a:r>
            <a:r>
              <a:rPr lang="en-US" altLang="ja-JP" sz="2400" b="1" dirty="0"/>
              <a:t>…</a:t>
            </a:r>
            <a:endParaRPr lang="ja-JP" altLang="en-US" sz="2400" b="1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関数を高精度で推定できるため、様々な問題で使われている</a:t>
            </a:r>
            <a:endParaRPr kumimoji="1" lang="ja-JP" altLang="en-US" sz="2400" dirty="0"/>
          </a:p>
          <a:p>
            <a:pPr marL="1028683" lvl="1" indent="-342900">
              <a:lnSpc>
                <a:spcPct val="150000"/>
              </a:lnSpc>
              <a:buFont typeface="Wingdings" pitchFamily="2" charset="2"/>
              <a:buChar char="p"/>
            </a:pPr>
            <a:endParaRPr kumimoji="1" lang="ja-JP" altLang="en-US" sz="2400" dirty="0"/>
          </a:p>
          <a:p>
            <a:pPr marL="1485871" lvl="2" indent="-342900">
              <a:lnSpc>
                <a:spcPct val="150000"/>
              </a:lnSpc>
              <a:buFont typeface="Wingdings" pitchFamily="2" charset="2"/>
              <a:buChar char="p"/>
            </a:pPr>
            <a:endParaRPr kumimoji="1" lang="ja-JP" altLang="en-US" sz="24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548CE13-A0D6-0177-AAFB-43AEED860E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C4AF2-C2CA-AB40-BB4B-4F850BDD09A8}" type="slidenum">
              <a:rPr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862313-EEE0-3634-190F-74A907A1DD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  <p:pic>
        <p:nvPicPr>
          <p:cNvPr id="7" name="図 7">
            <a:extLst>
              <a:ext uri="{FF2B5EF4-FFF2-40B4-BE49-F238E27FC236}">
                <a16:creationId xmlns:a16="http://schemas.microsoft.com/office/drawing/2014/main" id="{40875058-57A2-3CB1-815B-A8ED3F9BD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096" y="1886694"/>
            <a:ext cx="4162705" cy="245745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67D3C8-0BAB-E523-3779-C8CE7D6D834C}"/>
              </a:ext>
            </a:extLst>
          </p:cNvPr>
          <p:cNvSpPr txBox="1"/>
          <p:nvPr/>
        </p:nvSpPr>
        <p:spPr>
          <a:xfrm>
            <a:off x="9664439" y="4344144"/>
            <a:ext cx="2774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600" dirty="0"/>
              <a:t>第一回などを参照</a:t>
            </a:r>
          </a:p>
        </p:txBody>
      </p:sp>
    </p:spTree>
    <p:extLst>
      <p:ext uri="{BB962C8B-B14F-4D97-AF65-F5344CB8AC3E}">
        <p14:creationId xmlns:p14="http://schemas.microsoft.com/office/powerpoint/2010/main" val="264362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F3013-6B12-E006-A6E1-01A147EC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/>
              <a:t>教師あり学習の流れ</a:t>
            </a:r>
            <a:endParaRPr kumimoji="1" lang="ja-JP" altLang="en-US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4A4BDF-39A0-E378-1301-54F0A47D0F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C4AF2-C2CA-AB40-BB4B-4F850BDD09A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24920A-33B4-251F-18E6-528AC977B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インク 21">
                <a:extLst>
                  <a:ext uri="{FF2B5EF4-FFF2-40B4-BE49-F238E27FC236}">
                    <a16:creationId xmlns:a16="http://schemas.microsoft.com/office/drawing/2014/main" id="{6E6665CE-BBE0-3DDE-9037-1F2D8CDC6270}"/>
                  </a:ext>
                </a:extLst>
              </p14:cNvPr>
              <p14:cNvContentPartPr/>
              <p14:nvPr/>
            </p14:nvContentPartPr>
            <p14:xfrm>
              <a:off x="1678941" y="2838233"/>
              <a:ext cx="212400" cy="478800"/>
            </p14:xfrm>
          </p:contentPart>
        </mc:Choice>
        <mc:Fallback xmlns="">
          <p:pic>
            <p:nvPicPr>
              <p:cNvPr id="20" name="インク 21">
                <a:extLst>
                  <a:ext uri="{FF2B5EF4-FFF2-40B4-BE49-F238E27FC236}">
                    <a16:creationId xmlns:a16="http://schemas.microsoft.com/office/drawing/2014/main" id="{6E6665CE-BBE0-3DDE-9037-1F2D8CDC62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3435" y="2822753"/>
                <a:ext cx="243052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インク 21">
                <a:extLst>
                  <a:ext uri="{FF2B5EF4-FFF2-40B4-BE49-F238E27FC236}">
                    <a16:creationId xmlns:a16="http://schemas.microsoft.com/office/drawing/2014/main" id="{D502202C-5EC3-4F8F-39CB-C467FAF343CC}"/>
                  </a:ext>
                </a:extLst>
              </p14:cNvPr>
              <p14:cNvContentPartPr/>
              <p14:nvPr/>
            </p14:nvContentPartPr>
            <p14:xfrm>
              <a:off x="785421" y="2791073"/>
              <a:ext cx="705960" cy="533880"/>
            </p14:xfrm>
          </p:contentPart>
        </mc:Choice>
        <mc:Fallback xmlns="">
          <p:pic>
            <p:nvPicPr>
              <p:cNvPr id="21" name="インク 21">
                <a:extLst>
                  <a:ext uri="{FF2B5EF4-FFF2-40B4-BE49-F238E27FC236}">
                    <a16:creationId xmlns:a16="http://schemas.microsoft.com/office/drawing/2014/main" id="{D502202C-5EC3-4F8F-39CB-C467FAF343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9941" y="2770539"/>
                <a:ext cx="736560" cy="569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インク 35">
                <a:extLst>
                  <a:ext uri="{FF2B5EF4-FFF2-40B4-BE49-F238E27FC236}">
                    <a16:creationId xmlns:a16="http://schemas.microsoft.com/office/drawing/2014/main" id="{A522C730-707D-9184-DC8A-6DCB829C91C4}"/>
                  </a:ext>
                </a:extLst>
              </p14:cNvPr>
              <p14:cNvContentPartPr/>
              <p14:nvPr/>
            </p14:nvContentPartPr>
            <p14:xfrm>
              <a:off x="2133879" y="2869197"/>
              <a:ext cx="78840" cy="1011960"/>
            </p14:xfrm>
          </p:contentPart>
        </mc:Choice>
        <mc:Fallback xmlns="">
          <p:pic>
            <p:nvPicPr>
              <p:cNvPr id="33" name="インク 35">
                <a:extLst>
                  <a:ext uri="{FF2B5EF4-FFF2-40B4-BE49-F238E27FC236}">
                    <a16:creationId xmlns:a16="http://schemas.microsoft.com/office/drawing/2014/main" id="{A522C730-707D-9184-DC8A-6DCB829C91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8399" y="2853717"/>
                <a:ext cx="109440" cy="10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インク 35">
                <a:extLst>
                  <a:ext uri="{FF2B5EF4-FFF2-40B4-BE49-F238E27FC236}">
                    <a16:creationId xmlns:a16="http://schemas.microsoft.com/office/drawing/2014/main" id="{8F286182-4F6F-54D3-7AFB-BBAEF11CF6D0}"/>
                  </a:ext>
                </a:extLst>
              </p14:cNvPr>
              <p14:cNvContentPartPr/>
              <p14:nvPr/>
            </p14:nvContentPartPr>
            <p14:xfrm>
              <a:off x="1600461" y="3527993"/>
              <a:ext cx="376920" cy="337680"/>
            </p14:xfrm>
          </p:contentPart>
        </mc:Choice>
        <mc:Fallback xmlns="">
          <p:pic>
            <p:nvPicPr>
              <p:cNvPr id="34" name="インク 35">
                <a:extLst>
                  <a:ext uri="{FF2B5EF4-FFF2-40B4-BE49-F238E27FC236}">
                    <a16:creationId xmlns:a16="http://schemas.microsoft.com/office/drawing/2014/main" id="{8F286182-4F6F-54D3-7AFB-BBAEF11CF6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4966" y="3512496"/>
                <a:ext cx="407549" cy="368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インク 35">
                <a:extLst>
                  <a:ext uri="{FF2B5EF4-FFF2-40B4-BE49-F238E27FC236}">
                    <a16:creationId xmlns:a16="http://schemas.microsoft.com/office/drawing/2014/main" id="{71FD09C6-5320-B743-5B0E-AFA8A4E91EE9}"/>
                  </a:ext>
                </a:extLst>
              </p14:cNvPr>
              <p14:cNvContentPartPr/>
              <p14:nvPr/>
            </p14:nvContentPartPr>
            <p14:xfrm>
              <a:off x="683541" y="3512513"/>
              <a:ext cx="752760" cy="478440"/>
            </p14:xfrm>
          </p:contentPart>
        </mc:Choice>
        <mc:Fallback xmlns="">
          <p:pic>
            <p:nvPicPr>
              <p:cNvPr id="35" name="インク 35">
                <a:extLst>
                  <a:ext uri="{FF2B5EF4-FFF2-40B4-BE49-F238E27FC236}">
                    <a16:creationId xmlns:a16="http://schemas.microsoft.com/office/drawing/2014/main" id="{71FD09C6-5320-B743-5B0E-AFA8A4E91E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8068" y="3497045"/>
                <a:ext cx="783345" cy="509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インク 67">
                <a:extLst>
                  <a:ext uri="{FF2B5EF4-FFF2-40B4-BE49-F238E27FC236}">
                    <a16:creationId xmlns:a16="http://schemas.microsoft.com/office/drawing/2014/main" id="{463C5AB0-89CF-7664-83AD-05D46410A5CA}"/>
                  </a:ext>
                </a:extLst>
              </p14:cNvPr>
              <p14:cNvContentPartPr/>
              <p14:nvPr/>
            </p14:nvContentPartPr>
            <p14:xfrm>
              <a:off x="4358679" y="1677597"/>
              <a:ext cx="1960200" cy="502200"/>
            </p14:xfrm>
          </p:contentPart>
        </mc:Choice>
        <mc:Fallback xmlns="">
          <p:pic>
            <p:nvPicPr>
              <p:cNvPr id="67" name="インク 67">
                <a:extLst>
                  <a:ext uri="{FF2B5EF4-FFF2-40B4-BE49-F238E27FC236}">
                    <a16:creationId xmlns:a16="http://schemas.microsoft.com/office/drawing/2014/main" id="{463C5AB0-89CF-7664-83AD-05D46410A5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43199" y="1662106"/>
                <a:ext cx="1990800" cy="532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インク 77">
                <a:extLst>
                  <a:ext uri="{FF2B5EF4-FFF2-40B4-BE49-F238E27FC236}">
                    <a16:creationId xmlns:a16="http://schemas.microsoft.com/office/drawing/2014/main" id="{25FCAD64-7F14-E9FB-BBF5-4F050FB450B8}"/>
                  </a:ext>
                </a:extLst>
              </p14:cNvPr>
              <p14:cNvContentPartPr/>
              <p14:nvPr/>
            </p14:nvContentPartPr>
            <p14:xfrm>
              <a:off x="4209639" y="2289237"/>
              <a:ext cx="1058760" cy="290520"/>
            </p14:xfrm>
          </p:contentPart>
        </mc:Choice>
        <mc:Fallback xmlns="">
          <p:pic>
            <p:nvPicPr>
              <p:cNvPr id="77" name="インク 77">
                <a:extLst>
                  <a:ext uri="{FF2B5EF4-FFF2-40B4-BE49-F238E27FC236}">
                    <a16:creationId xmlns:a16="http://schemas.microsoft.com/office/drawing/2014/main" id="{25FCAD64-7F14-E9FB-BBF5-4F050FB450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4159" y="2273757"/>
                <a:ext cx="10893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6" name="インク 106">
                <a:extLst>
                  <a:ext uri="{FF2B5EF4-FFF2-40B4-BE49-F238E27FC236}">
                    <a16:creationId xmlns:a16="http://schemas.microsoft.com/office/drawing/2014/main" id="{F6566FC6-73BE-278F-0990-62C172A7BBAC}"/>
                  </a:ext>
                </a:extLst>
              </p14:cNvPr>
              <p14:cNvContentPartPr/>
              <p14:nvPr/>
            </p14:nvContentPartPr>
            <p14:xfrm>
              <a:off x="4319439" y="4687917"/>
              <a:ext cx="807840" cy="251280"/>
            </p14:xfrm>
          </p:contentPart>
        </mc:Choice>
        <mc:Fallback xmlns="">
          <p:pic>
            <p:nvPicPr>
              <p:cNvPr id="106" name="インク 106">
                <a:extLst>
                  <a:ext uri="{FF2B5EF4-FFF2-40B4-BE49-F238E27FC236}">
                    <a16:creationId xmlns:a16="http://schemas.microsoft.com/office/drawing/2014/main" id="{F6566FC6-73BE-278F-0990-62C172A7BB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03959" y="4672437"/>
                <a:ext cx="8384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5" name="インク 195">
                <a:extLst>
                  <a:ext uri="{FF2B5EF4-FFF2-40B4-BE49-F238E27FC236}">
                    <a16:creationId xmlns:a16="http://schemas.microsoft.com/office/drawing/2014/main" id="{29A16C2A-9750-EF78-BA56-A215714BD6E6}"/>
                  </a:ext>
                </a:extLst>
              </p14:cNvPr>
              <p14:cNvContentPartPr/>
              <p14:nvPr/>
            </p14:nvContentPartPr>
            <p14:xfrm>
              <a:off x="9751742" y="4038529"/>
              <a:ext cx="1121040" cy="447120"/>
            </p14:xfrm>
          </p:contentPart>
        </mc:Choice>
        <mc:Fallback xmlns="">
          <p:pic>
            <p:nvPicPr>
              <p:cNvPr id="195" name="インク 195">
                <a:extLst>
                  <a:ext uri="{FF2B5EF4-FFF2-40B4-BE49-F238E27FC236}">
                    <a16:creationId xmlns:a16="http://schemas.microsoft.com/office/drawing/2014/main" id="{29A16C2A-9750-EF78-BA56-A215714BD6E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36267" y="4023049"/>
                <a:ext cx="1151630" cy="477720"/>
              </a:xfrm>
              <a:prstGeom prst="rect">
                <a:avLst/>
              </a:prstGeom>
            </p:spPr>
          </p:pic>
        </mc:Fallback>
      </mc:AlternateContent>
      <p:sp>
        <p:nvSpPr>
          <p:cNvPr id="196" name="四角形 195">
            <a:extLst>
              <a:ext uri="{FF2B5EF4-FFF2-40B4-BE49-F238E27FC236}">
                <a16:creationId xmlns:a16="http://schemas.microsoft.com/office/drawing/2014/main" id="{608ABEF8-09DA-2C07-DFEA-2078E1393145}"/>
              </a:ext>
            </a:extLst>
          </p:cNvPr>
          <p:cNvSpPr/>
          <p:nvPr/>
        </p:nvSpPr>
        <p:spPr>
          <a:xfrm flipH="1" flipV="1">
            <a:off x="437167" y="2611797"/>
            <a:ext cx="2163616" cy="1605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8" name="四角形 197">
            <a:extLst>
              <a:ext uri="{FF2B5EF4-FFF2-40B4-BE49-F238E27FC236}">
                <a16:creationId xmlns:a16="http://schemas.microsoft.com/office/drawing/2014/main" id="{03B5CDD1-3141-431A-D87D-AABE6E50A786}"/>
              </a:ext>
            </a:extLst>
          </p:cNvPr>
          <p:cNvSpPr/>
          <p:nvPr/>
        </p:nvSpPr>
        <p:spPr>
          <a:xfrm flipH="1" flipV="1">
            <a:off x="4108343" y="1530202"/>
            <a:ext cx="2711146" cy="1295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0" name="四角形 199">
            <a:extLst>
              <a:ext uri="{FF2B5EF4-FFF2-40B4-BE49-F238E27FC236}">
                <a16:creationId xmlns:a16="http://schemas.microsoft.com/office/drawing/2014/main" id="{8F750F2E-9CB8-FF2F-6D58-F798EE57ADA6}"/>
              </a:ext>
            </a:extLst>
          </p:cNvPr>
          <p:cNvSpPr/>
          <p:nvPr/>
        </p:nvSpPr>
        <p:spPr>
          <a:xfrm flipH="1" flipV="1">
            <a:off x="4108343" y="3938885"/>
            <a:ext cx="2711146" cy="1241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3" name="インク 202">
                <a:extLst>
                  <a:ext uri="{FF2B5EF4-FFF2-40B4-BE49-F238E27FC236}">
                    <a16:creationId xmlns:a16="http://schemas.microsoft.com/office/drawing/2014/main" id="{E725DB2F-183B-2248-680D-6D3F91F316C4}"/>
                  </a:ext>
                </a:extLst>
              </p14:cNvPr>
              <p14:cNvContentPartPr/>
              <p14:nvPr/>
            </p14:nvContentPartPr>
            <p14:xfrm>
              <a:off x="4225286" y="4656597"/>
              <a:ext cx="78840" cy="368640"/>
            </p14:xfrm>
          </p:contentPart>
        </mc:Choice>
        <mc:Fallback xmlns="">
          <p:pic>
            <p:nvPicPr>
              <p:cNvPr id="203" name="インク 202">
                <a:extLst>
                  <a:ext uri="{FF2B5EF4-FFF2-40B4-BE49-F238E27FC236}">
                    <a16:creationId xmlns:a16="http://schemas.microsoft.com/office/drawing/2014/main" id="{E725DB2F-183B-2248-680D-6D3F91F316C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09735" y="4641117"/>
                <a:ext cx="1095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7" name="インク 207">
                <a:extLst>
                  <a:ext uri="{FF2B5EF4-FFF2-40B4-BE49-F238E27FC236}">
                    <a16:creationId xmlns:a16="http://schemas.microsoft.com/office/drawing/2014/main" id="{63FA0998-4C3C-2F4F-4A9C-8993F5DD569E}"/>
                  </a:ext>
                </a:extLst>
              </p14:cNvPr>
              <p14:cNvContentPartPr/>
              <p14:nvPr/>
            </p14:nvContentPartPr>
            <p14:xfrm>
              <a:off x="4303599" y="4092117"/>
              <a:ext cx="6867527" cy="738720"/>
            </p14:xfrm>
          </p:contentPart>
        </mc:Choice>
        <mc:Fallback xmlns="">
          <p:pic>
            <p:nvPicPr>
              <p:cNvPr id="207" name="インク 207">
                <a:extLst>
                  <a:ext uri="{FF2B5EF4-FFF2-40B4-BE49-F238E27FC236}">
                    <a16:creationId xmlns:a16="http://schemas.microsoft.com/office/drawing/2014/main" id="{63FA0998-4C3C-2F4F-4A9C-8993F5DD569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88118" y="4076629"/>
                <a:ext cx="6898129" cy="769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5" name="インク 215">
                <a:extLst>
                  <a:ext uri="{FF2B5EF4-FFF2-40B4-BE49-F238E27FC236}">
                    <a16:creationId xmlns:a16="http://schemas.microsoft.com/office/drawing/2014/main" id="{72796824-3DD6-E161-6B8B-D9AC9FFC8A15}"/>
                  </a:ext>
                </a:extLst>
              </p14:cNvPr>
              <p14:cNvContentPartPr/>
              <p14:nvPr/>
            </p14:nvContentPartPr>
            <p14:xfrm>
              <a:off x="8544469" y="4085689"/>
              <a:ext cx="753120" cy="447480"/>
            </p14:xfrm>
          </p:contentPart>
        </mc:Choice>
        <mc:Fallback xmlns="">
          <p:pic>
            <p:nvPicPr>
              <p:cNvPr id="215" name="インク 215">
                <a:extLst>
                  <a:ext uri="{FF2B5EF4-FFF2-40B4-BE49-F238E27FC236}">
                    <a16:creationId xmlns:a16="http://schemas.microsoft.com/office/drawing/2014/main" id="{72796824-3DD6-E161-6B8B-D9AC9FFC8A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23949" y="4070197"/>
                <a:ext cx="793800" cy="483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9" name="インク 219">
                <a:extLst>
                  <a:ext uri="{FF2B5EF4-FFF2-40B4-BE49-F238E27FC236}">
                    <a16:creationId xmlns:a16="http://schemas.microsoft.com/office/drawing/2014/main" id="{0DEAEA6B-6B36-D874-BD6A-9B6DDC18B515}"/>
                  </a:ext>
                </a:extLst>
              </p14:cNvPr>
              <p14:cNvContentPartPr/>
              <p14:nvPr/>
            </p14:nvContentPartPr>
            <p14:xfrm>
              <a:off x="8081869" y="4203409"/>
              <a:ext cx="345240" cy="360720"/>
            </p14:xfrm>
          </p:contentPart>
        </mc:Choice>
        <mc:Fallback xmlns="">
          <p:pic>
            <p:nvPicPr>
              <p:cNvPr id="219" name="インク 219">
                <a:extLst>
                  <a:ext uri="{FF2B5EF4-FFF2-40B4-BE49-F238E27FC236}">
                    <a16:creationId xmlns:a16="http://schemas.microsoft.com/office/drawing/2014/main" id="{0DEAEA6B-6B36-D874-BD6A-9B6DDC18B5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66389" y="4187944"/>
                <a:ext cx="375840" cy="391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2" name="インク 221">
                <a:extLst>
                  <a:ext uri="{FF2B5EF4-FFF2-40B4-BE49-F238E27FC236}">
                    <a16:creationId xmlns:a16="http://schemas.microsoft.com/office/drawing/2014/main" id="{A2C1892A-5257-70E3-A3C9-75B55FDDE16E}"/>
                  </a:ext>
                </a:extLst>
              </p14:cNvPr>
              <p14:cNvContentPartPr/>
              <p14:nvPr/>
            </p14:nvContentPartPr>
            <p14:xfrm>
              <a:off x="3237446" y="3331797"/>
              <a:ext cx="878400" cy="1380240"/>
            </p14:xfrm>
          </p:contentPart>
        </mc:Choice>
        <mc:Fallback xmlns="">
          <p:pic>
            <p:nvPicPr>
              <p:cNvPr id="222" name="インク 221">
                <a:extLst>
                  <a:ext uri="{FF2B5EF4-FFF2-40B4-BE49-F238E27FC236}">
                    <a16:creationId xmlns:a16="http://schemas.microsoft.com/office/drawing/2014/main" id="{A2C1892A-5257-70E3-A3C9-75B55FDDE16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21966" y="3316317"/>
                <a:ext cx="909000" cy="14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3" name="インク 222">
                <a:extLst>
                  <a:ext uri="{FF2B5EF4-FFF2-40B4-BE49-F238E27FC236}">
                    <a16:creationId xmlns:a16="http://schemas.microsoft.com/office/drawing/2014/main" id="{F56C3B49-8DEC-B7AB-167D-87AA19BC0559}"/>
                  </a:ext>
                </a:extLst>
              </p14:cNvPr>
              <p14:cNvContentPartPr/>
              <p14:nvPr/>
            </p14:nvContentPartPr>
            <p14:xfrm>
              <a:off x="3872486" y="4515477"/>
              <a:ext cx="235440" cy="383760"/>
            </p14:xfrm>
          </p:contentPart>
        </mc:Choice>
        <mc:Fallback xmlns="">
          <p:pic>
            <p:nvPicPr>
              <p:cNvPr id="223" name="インク 222">
                <a:extLst>
                  <a:ext uri="{FF2B5EF4-FFF2-40B4-BE49-F238E27FC236}">
                    <a16:creationId xmlns:a16="http://schemas.microsoft.com/office/drawing/2014/main" id="{F56C3B49-8DEC-B7AB-167D-87AA19BC055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57006" y="4499982"/>
                <a:ext cx="266040" cy="414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8" name="インク 228">
                <a:extLst>
                  <a:ext uri="{FF2B5EF4-FFF2-40B4-BE49-F238E27FC236}">
                    <a16:creationId xmlns:a16="http://schemas.microsoft.com/office/drawing/2014/main" id="{1112C6EF-3F03-BCD9-AD3B-9B23CCF2F730}"/>
                  </a:ext>
                </a:extLst>
              </p14:cNvPr>
              <p14:cNvContentPartPr/>
              <p14:nvPr/>
            </p14:nvContentPartPr>
            <p14:xfrm>
              <a:off x="2626166" y="3339717"/>
              <a:ext cx="650880" cy="31680"/>
            </p14:xfrm>
          </p:contentPart>
        </mc:Choice>
        <mc:Fallback xmlns="">
          <p:pic>
            <p:nvPicPr>
              <p:cNvPr id="228" name="インク 228">
                <a:extLst>
                  <a:ext uri="{FF2B5EF4-FFF2-40B4-BE49-F238E27FC236}">
                    <a16:creationId xmlns:a16="http://schemas.microsoft.com/office/drawing/2014/main" id="{1112C6EF-3F03-BCD9-AD3B-9B23CCF2F73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05657" y="3319197"/>
                <a:ext cx="6865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2" name="インク 232">
                <a:extLst>
                  <a:ext uri="{FF2B5EF4-FFF2-40B4-BE49-F238E27FC236}">
                    <a16:creationId xmlns:a16="http://schemas.microsoft.com/office/drawing/2014/main" id="{AB74C3F7-53B2-D53D-284D-558C59615A54}"/>
                  </a:ext>
                </a:extLst>
              </p14:cNvPr>
              <p14:cNvContentPartPr/>
              <p14:nvPr/>
            </p14:nvContentPartPr>
            <p14:xfrm>
              <a:off x="3245366" y="2038317"/>
              <a:ext cx="823320" cy="1458360"/>
            </p14:xfrm>
          </p:contentPart>
        </mc:Choice>
        <mc:Fallback xmlns="">
          <p:pic>
            <p:nvPicPr>
              <p:cNvPr id="232" name="インク 232">
                <a:extLst>
                  <a:ext uri="{FF2B5EF4-FFF2-40B4-BE49-F238E27FC236}">
                    <a16:creationId xmlns:a16="http://schemas.microsoft.com/office/drawing/2014/main" id="{AB74C3F7-53B2-D53D-284D-558C59615A5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9886" y="2017802"/>
                <a:ext cx="858960" cy="1493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2" name="インク 242">
                <a:extLst>
                  <a:ext uri="{FF2B5EF4-FFF2-40B4-BE49-F238E27FC236}">
                    <a16:creationId xmlns:a16="http://schemas.microsoft.com/office/drawing/2014/main" id="{FA697F31-D7E9-2316-F2A4-87765A189B16}"/>
                  </a:ext>
                </a:extLst>
              </p14:cNvPr>
              <p14:cNvContentPartPr/>
              <p14:nvPr/>
            </p14:nvContentPartPr>
            <p14:xfrm>
              <a:off x="7095572" y="4217757"/>
              <a:ext cx="663056" cy="705051"/>
            </p14:xfrm>
          </p:contentPart>
        </mc:Choice>
        <mc:Fallback xmlns="">
          <p:pic>
            <p:nvPicPr>
              <p:cNvPr id="242" name="インク 242">
                <a:extLst>
                  <a:ext uri="{FF2B5EF4-FFF2-40B4-BE49-F238E27FC236}">
                    <a16:creationId xmlns:a16="http://schemas.microsoft.com/office/drawing/2014/main" id="{FA697F31-D7E9-2316-F2A4-87765A189B1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80093" y="4202281"/>
                <a:ext cx="693653" cy="735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6" name="インク 306">
                <a:extLst>
                  <a:ext uri="{FF2B5EF4-FFF2-40B4-BE49-F238E27FC236}">
                    <a16:creationId xmlns:a16="http://schemas.microsoft.com/office/drawing/2014/main" id="{6B023EE0-350F-F65F-EFB9-80931358C162}"/>
                  </a:ext>
                </a:extLst>
              </p14:cNvPr>
              <p14:cNvContentPartPr/>
              <p14:nvPr/>
            </p14:nvContentPartPr>
            <p14:xfrm>
              <a:off x="9430886" y="4758477"/>
              <a:ext cx="486360" cy="831240"/>
            </p14:xfrm>
          </p:contentPart>
        </mc:Choice>
        <mc:Fallback xmlns="">
          <p:pic>
            <p:nvPicPr>
              <p:cNvPr id="306" name="インク 306">
                <a:extLst>
                  <a:ext uri="{FF2B5EF4-FFF2-40B4-BE49-F238E27FC236}">
                    <a16:creationId xmlns:a16="http://schemas.microsoft.com/office/drawing/2014/main" id="{6B023EE0-350F-F65F-EFB9-80931358C1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15406" y="4742997"/>
                <a:ext cx="516960" cy="8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74" name="インク 574">
                <a:extLst>
                  <a:ext uri="{FF2B5EF4-FFF2-40B4-BE49-F238E27FC236}">
                    <a16:creationId xmlns:a16="http://schemas.microsoft.com/office/drawing/2014/main" id="{19E26789-E8C8-6E87-1419-75CB364AE283}"/>
                  </a:ext>
                </a:extLst>
              </p14:cNvPr>
              <p14:cNvContentPartPr/>
              <p14:nvPr/>
            </p14:nvContentPartPr>
            <p14:xfrm>
              <a:off x="8074766" y="1458357"/>
              <a:ext cx="172800" cy="353160"/>
            </p14:xfrm>
          </p:contentPart>
        </mc:Choice>
        <mc:Fallback xmlns="">
          <p:pic>
            <p:nvPicPr>
              <p:cNvPr id="574" name="インク 574">
                <a:extLst>
                  <a:ext uri="{FF2B5EF4-FFF2-40B4-BE49-F238E27FC236}">
                    <a16:creationId xmlns:a16="http://schemas.microsoft.com/office/drawing/2014/main" id="{19E26789-E8C8-6E87-1419-75CB364AE28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59286" y="1442877"/>
                <a:ext cx="2034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3" name="インク 603">
                <a:extLst>
                  <a:ext uri="{FF2B5EF4-FFF2-40B4-BE49-F238E27FC236}">
                    <a16:creationId xmlns:a16="http://schemas.microsoft.com/office/drawing/2014/main" id="{4D99077C-8ABE-5977-59C9-342CEC644973}"/>
                  </a:ext>
                </a:extLst>
              </p14:cNvPr>
              <p14:cNvContentPartPr/>
              <p14:nvPr/>
            </p14:nvContentPartPr>
            <p14:xfrm>
              <a:off x="7768339" y="2634967"/>
              <a:ext cx="525600" cy="423720"/>
            </p14:xfrm>
          </p:contentPart>
        </mc:Choice>
        <mc:Fallback xmlns="">
          <p:pic>
            <p:nvPicPr>
              <p:cNvPr id="603" name="インク 603">
                <a:extLst>
                  <a:ext uri="{FF2B5EF4-FFF2-40B4-BE49-F238E27FC236}">
                    <a16:creationId xmlns:a16="http://schemas.microsoft.com/office/drawing/2014/main" id="{4D99077C-8ABE-5977-59C9-342CEC64497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52859" y="2619487"/>
                <a:ext cx="55620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09" name="インク 609">
                <a:extLst>
                  <a:ext uri="{FF2B5EF4-FFF2-40B4-BE49-F238E27FC236}">
                    <a16:creationId xmlns:a16="http://schemas.microsoft.com/office/drawing/2014/main" id="{DAA703B7-619B-39FD-6D4C-045758ABF2F6}"/>
                  </a:ext>
                </a:extLst>
              </p14:cNvPr>
              <p14:cNvContentPartPr/>
              <p14:nvPr/>
            </p14:nvContentPartPr>
            <p14:xfrm>
              <a:off x="8803339" y="2713447"/>
              <a:ext cx="298080" cy="337680"/>
            </p14:xfrm>
          </p:contentPart>
        </mc:Choice>
        <mc:Fallback xmlns="">
          <p:pic>
            <p:nvPicPr>
              <p:cNvPr id="609" name="インク 609">
                <a:extLst>
                  <a:ext uri="{FF2B5EF4-FFF2-40B4-BE49-F238E27FC236}">
                    <a16:creationId xmlns:a16="http://schemas.microsoft.com/office/drawing/2014/main" id="{DAA703B7-619B-39FD-6D4C-045758ABF2F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87878" y="2697967"/>
                <a:ext cx="328643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7" name="インク 627">
                <a:extLst>
                  <a:ext uri="{FF2B5EF4-FFF2-40B4-BE49-F238E27FC236}">
                    <a16:creationId xmlns:a16="http://schemas.microsoft.com/office/drawing/2014/main" id="{F0DAF603-C9EF-C2AC-8BB3-9F71E4AF27FC}"/>
                  </a:ext>
                </a:extLst>
              </p14:cNvPr>
              <p14:cNvContentPartPr/>
              <p14:nvPr/>
            </p14:nvContentPartPr>
            <p14:xfrm>
              <a:off x="6836006" y="1677597"/>
              <a:ext cx="517680" cy="799920"/>
            </p14:xfrm>
          </p:contentPart>
        </mc:Choice>
        <mc:Fallback xmlns="">
          <p:pic>
            <p:nvPicPr>
              <p:cNvPr id="627" name="インク 627">
                <a:extLst>
                  <a:ext uri="{FF2B5EF4-FFF2-40B4-BE49-F238E27FC236}">
                    <a16:creationId xmlns:a16="http://schemas.microsoft.com/office/drawing/2014/main" id="{F0DAF603-C9EF-C2AC-8BB3-9F71E4AF27F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15486" y="1662117"/>
                <a:ext cx="553320" cy="8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30" name="インク 630">
                <a:extLst>
                  <a:ext uri="{FF2B5EF4-FFF2-40B4-BE49-F238E27FC236}">
                    <a16:creationId xmlns:a16="http://schemas.microsoft.com/office/drawing/2014/main" id="{A2A9F344-ECD8-5BB0-9A60-8F2459270A98}"/>
                  </a:ext>
                </a:extLst>
              </p14:cNvPr>
              <p14:cNvContentPartPr/>
              <p14:nvPr/>
            </p14:nvContentPartPr>
            <p14:xfrm>
              <a:off x="7306166" y="1559877"/>
              <a:ext cx="306000" cy="290520"/>
            </p14:xfrm>
          </p:contentPart>
        </mc:Choice>
        <mc:Fallback xmlns="">
          <p:pic>
            <p:nvPicPr>
              <p:cNvPr id="630" name="インク 630">
                <a:extLst>
                  <a:ext uri="{FF2B5EF4-FFF2-40B4-BE49-F238E27FC236}">
                    <a16:creationId xmlns:a16="http://schemas.microsoft.com/office/drawing/2014/main" id="{A2A9F344-ECD8-5BB0-9A60-8F2459270A9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90686" y="1539357"/>
                <a:ext cx="3416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38" name="インク 738">
                <a:extLst>
                  <a:ext uri="{FF2B5EF4-FFF2-40B4-BE49-F238E27FC236}">
                    <a16:creationId xmlns:a16="http://schemas.microsoft.com/office/drawing/2014/main" id="{BB2E651A-DC67-FD99-4AD9-4EAD4F3168E4}"/>
                  </a:ext>
                </a:extLst>
              </p14:cNvPr>
              <p14:cNvContentPartPr/>
              <p14:nvPr/>
            </p14:nvContentPartPr>
            <p14:xfrm>
              <a:off x="9610886" y="2626197"/>
              <a:ext cx="502200" cy="400320"/>
            </p14:xfrm>
          </p:contentPart>
        </mc:Choice>
        <mc:Fallback xmlns="">
          <p:pic>
            <p:nvPicPr>
              <p:cNvPr id="738" name="インク 738">
                <a:extLst>
                  <a:ext uri="{FF2B5EF4-FFF2-40B4-BE49-F238E27FC236}">
                    <a16:creationId xmlns:a16="http://schemas.microsoft.com/office/drawing/2014/main" id="{BB2E651A-DC67-FD99-4AD9-4EAD4F3168E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595406" y="2610703"/>
                <a:ext cx="532800" cy="430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41" name="インク 741">
                <a:extLst>
                  <a:ext uri="{FF2B5EF4-FFF2-40B4-BE49-F238E27FC236}">
                    <a16:creationId xmlns:a16="http://schemas.microsoft.com/office/drawing/2014/main" id="{9DDF330F-2FC4-C263-FF05-E9360F60AAA3}"/>
                  </a:ext>
                </a:extLst>
              </p14:cNvPr>
              <p14:cNvContentPartPr/>
              <p14:nvPr/>
            </p14:nvContentPartPr>
            <p14:xfrm>
              <a:off x="7314086" y="2367357"/>
              <a:ext cx="282600" cy="729360"/>
            </p14:xfrm>
          </p:contentPart>
        </mc:Choice>
        <mc:Fallback xmlns="">
          <p:pic>
            <p:nvPicPr>
              <p:cNvPr id="741" name="インク 741">
                <a:extLst>
                  <a:ext uri="{FF2B5EF4-FFF2-40B4-BE49-F238E27FC236}">
                    <a16:creationId xmlns:a16="http://schemas.microsoft.com/office/drawing/2014/main" id="{9DDF330F-2FC4-C263-FF05-E9360F60AA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98606" y="2351877"/>
                <a:ext cx="31320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19" name="インク 819">
                <a:extLst>
                  <a:ext uri="{FF2B5EF4-FFF2-40B4-BE49-F238E27FC236}">
                    <a16:creationId xmlns:a16="http://schemas.microsoft.com/office/drawing/2014/main" id="{183ACDD9-79E0-C3C7-C1A8-A4A31572B8F3}"/>
                  </a:ext>
                </a:extLst>
              </p14:cNvPr>
              <p14:cNvContentPartPr/>
              <p14:nvPr/>
            </p14:nvContentPartPr>
            <p14:xfrm>
              <a:off x="10245926" y="2618277"/>
              <a:ext cx="478800" cy="400320"/>
            </p14:xfrm>
          </p:contentPart>
        </mc:Choice>
        <mc:Fallback xmlns="">
          <p:pic>
            <p:nvPicPr>
              <p:cNvPr id="819" name="インク 819">
                <a:extLst>
                  <a:ext uri="{FF2B5EF4-FFF2-40B4-BE49-F238E27FC236}">
                    <a16:creationId xmlns:a16="http://schemas.microsoft.com/office/drawing/2014/main" id="{183ACDD9-79E0-C3C7-C1A8-A4A31572B8F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225391" y="2597739"/>
                <a:ext cx="514467" cy="435992"/>
              </a:xfrm>
              <a:prstGeom prst="rect">
                <a:avLst/>
              </a:prstGeom>
            </p:spPr>
          </p:pic>
        </mc:Fallback>
      </mc:AlternateContent>
      <p:sp>
        <p:nvSpPr>
          <p:cNvPr id="820" name="四角形 819">
            <a:extLst>
              <a:ext uri="{FF2B5EF4-FFF2-40B4-BE49-F238E27FC236}">
                <a16:creationId xmlns:a16="http://schemas.microsoft.com/office/drawing/2014/main" id="{9CEA0AFF-760C-3583-EDAD-E5D76786EEA5}"/>
              </a:ext>
            </a:extLst>
          </p:cNvPr>
          <p:cNvSpPr/>
          <p:nvPr/>
        </p:nvSpPr>
        <p:spPr>
          <a:xfrm>
            <a:off x="7727936" y="1338081"/>
            <a:ext cx="1562189" cy="6164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22" name="四角形 821">
            <a:extLst>
              <a:ext uri="{FF2B5EF4-FFF2-40B4-BE49-F238E27FC236}">
                <a16:creationId xmlns:a16="http://schemas.microsoft.com/office/drawing/2014/main" id="{7DA8E3E8-4773-CFAD-CEF5-90F947155FC3}"/>
              </a:ext>
            </a:extLst>
          </p:cNvPr>
          <p:cNvSpPr/>
          <p:nvPr/>
        </p:nvSpPr>
        <p:spPr>
          <a:xfrm>
            <a:off x="7664577" y="2585997"/>
            <a:ext cx="1562189" cy="6164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823" name="四角形 822">
            <a:extLst>
              <a:ext uri="{FF2B5EF4-FFF2-40B4-BE49-F238E27FC236}">
                <a16:creationId xmlns:a16="http://schemas.microsoft.com/office/drawing/2014/main" id="{1565012B-B480-382F-6888-008EBC4BD55F}"/>
              </a:ext>
            </a:extLst>
          </p:cNvPr>
          <p:cNvSpPr/>
          <p:nvPr/>
        </p:nvSpPr>
        <p:spPr>
          <a:xfrm>
            <a:off x="7128977" y="1284574"/>
            <a:ext cx="4379481" cy="204037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46" name="インク 847">
                <a:extLst>
                  <a:ext uri="{FF2B5EF4-FFF2-40B4-BE49-F238E27FC236}">
                    <a16:creationId xmlns:a16="http://schemas.microsoft.com/office/drawing/2014/main" id="{0DEC58FF-2DB3-17D9-7F3E-CD0D0548B7A1}"/>
                  </a:ext>
                </a:extLst>
              </p14:cNvPr>
              <p14:cNvContentPartPr/>
              <p14:nvPr/>
            </p14:nvContentPartPr>
            <p14:xfrm>
              <a:off x="9987261" y="1450437"/>
              <a:ext cx="1278360" cy="352800"/>
            </p14:xfrm>
          </p:contentPart>
        </mc:Choice>
        <mc:Fallback xmlns="">
          <p:pic>
            <p:nvPicPr>
              <p:cNvPr id="846" name="インク 847">
                <a:extLst>
                  <a:ext uri="{FF2B5EF4-FFF2-40B4-BE49-F238E27FC236}">
                    <a16:creationId xmlns:a16="http://schemas.microsoft.com/office/drawing/2014/main" id="{0DEC58FF-2DB3-17D9-7F3E-CD0D0548B7A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66735" y="1434973"/>
                <a:ext cx="1314010" cy="383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47" name="インク 847">
                <a:extLst>
                  <a:ext uri="{FF2B5EF4-FFF2-40B4-BE49-F238E27FC236}">
                    <a16:creationId xmlns:a16="http://schemas.microsoft.com/office/drawing/2014/main" id="{077C142D-8501-4E26-3EEC-E4D8CBA1E589}"/>
                  </a:ext>
                </a:extLst>
              </p14:cNvPr>
              <p14:cNvContentPartPr/>
              <p14:nvPr/>
            </p14:nvContentPartPr>
            <p14:xfrm>
              <a:off x="9587661" y="1520997"/>
              <a:ext cx="250920" cy="290160"/>
            </p14:xfrm>
          </p:contentPart>
        </mc:Choice>
        <mc:Fallback xmlns="">
          <p:pic>
            <p:nvPicPr>
              <p:cNvPr id="847" name="インク 847">
                <a:extLst>
                  <a:ext uri="{FF2B5EF4-FFF2-40B4-BE49-F238E27FC236}">
                    <a16:creationId xmlns:a16="http://schemas.microsoft.com/office/drawing/2014/main" id="{077C142D-8501-4E26-3EEC-E4D8CBA1E58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72203" y="1505536"/>
                <a:ext cx="281476" cy="320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48" name="インク 847">
                <a:extLst>
                  <a:ext uri="{FF2B5EF4-FFF2-40B4-BE49-F238E27FC236}">
                    <a16:creationId xmlns:a16="http://schemas.microsoft.com/office/drawing/2014/main" id="{729419C7-748B-C2C6-69EC-B477D9A9C207}"/>
                  </a:ext>
                </a:extLst>
              </p14:cNvPr>
              <p14:cNvContentPartPr/>
              <p14:nvPr/>
            </p14:nvContentPartPr>
            <p14:xfrm>
              <a:off x="11100741" y="1599117"/>
              <a:ext cx="78840" cy="157320"/>
            </p14:xfrm>
          </p:contentPart>
        </mc:Choice>
        <mc:Fallback xmlns="">
          <p:pic>
            <p:nvPicPr>
              <p:cNvPr id="848" name="インク 847">
                <a:extLst>
                  <a:ext uri="{FF2B5EF4-FFF2-40B4-BE49-F238E27FC236}">
                    <a16:creationId xmlns:a16="http://schemas.microsoft.com/office/drawing/2014/main" id="{729419C7-748B-C2C6-69EC-B477D9A9C20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085261" y="1583601"/>
                <a:ext cx="109440" cy="187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56" name="インク 857">
                <a:extLst>
                  <a:ext uri="{FF2B5EF4-FFF2-40B4-BE49-F238E27FC236}">
                    <a16:creationId xmlns:a16="http://schemas.microsoft.com/office/drawing/2014/main" id="{354A2EAD-72AC-71A3-9979-F714258F1C05}"/>
                  </a:ext>
                </a:extLst>
              </p14:cNvPr>
              <p14:cNvContentPartPr/>
              <p14:nvPr/>
            </p14:nvContentPartPr>
            <p14:xfrm>
              <a:off x="10371381" y="2006997"/>
              <a:ext cx="219960" cy="462600"/>
            </p14:xfrm>
          </p:contentPart>
        </mc:Choice>
        <mc:Fallback xmlns="">
          <p:pic>
            <p:nvPicPr>
              <p:cNvPr id="856" name="インク 857">
                <a:extLst>
                  <a:ext uri="{FF2B5EF4-FFF2-40B4-BE49-F238E27FC236}">
                    <a16:creationId xmlns:a16="http://schemas.microsoft.com/office/drawing/2014/main" id="{354A2EAD-72AC-71A3-9979-F714258F1C0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355901" y="1991529"/>
                <a:ext cx="250560" cy="493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57" name="インク 857">
                <a:extLst>
                  <a:ext uri="{FF2B5EF4-FFF2-40B4-BE49-F238E27FC236}">
                    <a16:creationId xmlns:a16="http://schemas.microsoft.com/office/drawing/2014/main" id="{1634E45F-2B14-5340-02AE-BCFA03B01AE0}"/>
                  </a:ext>
                </a:extLst>
              </p14:cNvPr>
              <p14:cNvContentPartPr/>
              <p14:nvPr/>
            </p14:nvContentPartPr>
            <p14:xfrm>
              <a:off x="9822741" y="2014557"/>
              <a:ext cx="345240" cy="447120"/>
            </p14:xfrm>
          </p:contentPart>
        </mc:Choice>
        <mc:Fallback xmlns="">
          <p:pic>
            <p:nvPicPr>
              <p:cNvPr id="857" name="インク 857">
                <a:extLst>
                  <a:ext uri="{FF2B5EF4-FFF2-40B4-BE49-F238E27FC236}">
                    <a16:creationId xmlns:a16="http://schemas.microsoft.com/office/drawing/2014/main" id="{1634E45F-2B14-5340-02AE-BCFA03B01AE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807277" y="1999077"/>
                <a:ext cx="375808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69" name="インク 869">
                <a:extLst>
                  <a:ext uri="{FF2B5EF4-FFF2-40B4-BE49-F238E27FC236}">
                    <a16:creationId xmlns:a16="http://schemas.microsoft.com/office/drawing/2014/main" id="{7399E258-952C-33B3-E8DF-133DD485AB88}"/>
                  </a:ext>
                </a:extLst>
              </p14:cNvPr>
              <p14:cNvContentPartPr/>
              <p14:nvPr/>
            </p14:nvContentPartPr>
            <p14:xfrm>
              <a:off x="8294181" y="2657517"/>
              <a:ext cx="415800" cy="424080"/>
            </p14:xfrm>
          </p:contentPart>
        </mc:Choice>
        <mc:Fallback xmlns="">
          <p:pic>
            <p:nvPicPr>
              <p:cNvPr id="869" name="インク 869">
                <a:extLst>
                  <a:ext uri="{FF2B5EF4-FFF2-40B4-BE49-F238E27FC236}">
                    <a16:creationId xmlns:a16="http://schemas.microsoft.com/office/drawing/2014/main" id="{7399E258-952C-33B3-E8DF-133DD485AB8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78701" y="2642024"/>
                <a:ext cx="446400" cy="454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84" name="インク 884">
                <a:extLst>
                  <a:ext uri="{FF2B5EF4-FFF2-40B4-BE49-F238E27FC236}">
                    <a16:creationId xmlns:a16="http://schemas.microsoft.com/office/drawing/2014/main" id="{D6E8ACD5-F84B-DBD1-D5E5-2337230FCAFD}"/>
                  </a:ext>
                </a:extLst>
              </p14:cNvPr>
              <p14:cNvContentPartPr/>
              <p14:nvPr/>
            </p14:nvContentPartPr>
            <p14:xfrm>
              <a:off x="8278341" y="1426677"/>
              <a:ext cx="549360" cy="415800"/>
            </p14:xfrm>
          </p:contentPart>
        </mc:Choice>
        <mc:Fallback xmlns="">
          <p:pic>
            <p:nvPicPr>
              <p:cNvPr id="884" name="インク 884">
                <a:extLst>
                  <a:ext uri="{FF2B5EF4-FFF2-40B4-BE49-F238E27FC236}">
                    <a16:creationId xmlns:a16="http://schemas.microsoft.com/office/drawing/2014/main" id="{D6E8ACD5-F84B-DBD1-D5E5-2337230FCAF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62861" y="1406157"/>
                <a:ext cx="57996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90" name="インク 890">
                <a:extLst>
                  <a:ext uri="{FF2B5EF4-FFF2-40B4-BE49-F238E27FC236}">
                    <a16:creationId xmlns:a16="http://schemas.microsoft.com/office/drawing/2014/main" id="{0F48B5A5-0491-E440-4550-395D5FE9DF41}"/>
                  </a:ext>
                </a:extLst>
              </p14:cNvPr>
              <p14:cNvContentPartPr/>
              <p14:nvPr/>
            </p14:nvContentPartPr>
            <p14:xfrm>
              <a:off x="8842821" y="1457997"/>
              <a:ext cx="306000" cy="392400"/>
            </p14:xfrm>
          </p:contentPart>
        </mc:Choice>
        <mc:Fallback xmlns="">
          <p:pic>
            <p:nvPicPr>
              <p:cNvPr id="890" name="インク 890">
                <a:extLst>
                  <a:ext uri="{FF2B5EF4-FFF2-40B4-BE49-F238E27FC236}">
                    <a16:creationId xmlns:a16="http://schemas.microsoft.com/office/drawing/2014/main" id="{0F48B5A5-0491-E440-4550-395D5FE9DF4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827359" y="1442517"/>
                <a:ext cx="336564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94" name="インク 894">
                <a:extLst>
                  <a:ext uri="{FF2B5EF4-FFF2-40B4-BE49-F238E27FC236}">
                    <a16:creationId xmlns:a16="http://schemas.microsoft.com/office/drawing/2014/main" id="{67D58654-A834-B413-3600-CF043773D4A0}"/>
                  </a:ext>
                </a:extLst>
              </p14:cNvPr>
              <p14:cNvContentPartPr/>
              <p14:nvPr/>
            </p14:nvContentPartPr>
            <p14:xfrm>
              <a:off x="9360141" y="3394437"/>
              <a:ext cx="502200" cy="533520"/>
            </p14:xfrm>
          </p:contentPart>
        </mc:Choice>
        <mc:Fallback xmlns="">
          <p:pic>
            <p:nvPicPr>
              <p:cNvPr id="894" name="インク 894">
                <a:extLst>
                  <a:ext uri="{FF2B5EF4-FFF2-40B4-BE49-F238E27FC236}">
                    <a16:creationId xmlns:a16="http://schemas.microsoft.com/office/drawing/2014/main" id="{67D58654-A834-B413-3600-CF043773D4A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344650" y="3378947"/>
                <a:ext cx="532822" cy="564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21" name="インク 921">
                <a:extLst>
                  <a:ext uri="{FF2B5EF4-FFF2-40B4-BE49-F238E27FC236}">
                    <a16:creationId xmlns:a16="http://schemas.microsoft.com/office/drawing/2014/main" id="{B53AD492-7377-8304-C130-5AB50887646D}"/>
                  </a:ext>
                </a:extLst>
              </p14:cNvPr>
              <p14:cNvContentPartPr/>
              <p14:nvPr/>
            </p14:nvContentPartPr>
            <p14:xfrm>
              <a:off x="7000341" y="3402357"/>
              <a:ext cx="1717560" cy="407880"/>
            </p14:xfrm>
          </p:contentPart>
        </mc:Choice>
        <mc:Fallback xmlns="">
          <p:pic>
            <p:nvPicPr>
              <p:cNvPr id="921" name="インク 921">
                <a:extLst>
                  <a:ext uri="{FF2B5EF4-FFF2-40B4-BE49-F238E27FC236}">
                    <a16:creationId xmlns:a16="http://schemas.microsoft.com/office/drawing/2014/main" id="{B53AD492-7377-8304-C130-5AB50887646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84858" y="3386891"/>
                <a:ext cx="1748166" cy="438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44" name="インク 944">
                <a:extLst>
                  <a:ext uri="{FF2B5EF4-FFF2-40B4-BE49-F238E27FC236}">
                    <a16:creationId xmlns:a16="http://schemas.microsoft.com/office/drawing/2014/main" id="{D637BC2C-50C4-BB71-FB00-9BF88029E019}"/>
                  </a:ext>
                </a:extLst>
              </p14:cNvPr>
              <p14:cNvContentPartPr/>
              <p14:nvPr/>
            </p14:nvContentPartPr>
            <p14:xfrm>
              <a:off x="3331581" y="2657517"/>
              <a:ext cx="713880" cy="1278360"/>
            </p14:xfrm>
          </p:contentPart>
        </mc:Choice>
        <mc:Fallback xmlns="">
          <p:pic>
            <p:nvPicPr>
              <p:cNvPr id="944" name="インク 944">
                <a:extLst>
                  <a:ext uri="{FF2B5EF4-FFF2-40B4-BE49-F238E27FC236}">
                    <a16:creationId xmlns:a16="http://schemas.microsoft.com/office/drawing/2014/main" id="{D637BC2C-50C4-BB71-FB00-9BF88029E01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16093" y="2642033"/>
                <a:ext cx="744495" cy="1308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48" name="インク 948">
                <a:extLst>
                  <a:ext uri="{FF2B5EF4-FFF2-40B4-BE49-F238E27FC236}">
                    <a16:creationId xmlns:a16="http://schemas.microsoft.com/office/drawing/2014/main" id="{DB5CC519-53C2-2472-90C4-7A5C4D0E0CCD}"/>
                  </a:ext>
                </a:extLst>
              </p14:cNvPr>
              <p14:cNvContentPartPr/>
              <p14:nvPr/>
            </p14:nvContentPartPr>
            <p14:xfrm>
              <a:off x="3519861" y="3543477"/>
              <a:ext cx="133560" cy="361080"/>
            </p14:xfrm>
          </p:contentPart>
        </mc:Choice>
        <mc:Fallback xmlns="">
          <p:pic>
            <p:nvPicPr>
              <p:cNvPr id="948" name="インク 948">
                <a:extLst>
                  <a:ext uri="{FF2B5EF4-FFF2-40B4-BE49-F238E27FC236}">
                    <a16:creationId xmlns:a16="http://schemas.microsoft.com/office/drawing/2014/main" id="{DB5CC519-53C2-2472-90C4-7A5C4D0E0CC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504381" y="3527997"/>
                <a:ext cx="1641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" name="インク 10">
                <a:extLst>
                  <a:ext uri="{FF2B5EF4-FFF2-40B4-BE49-F238E27FC236}">
                    <a16:creationId xmlns:a16="http://schemas.microsoft.com/office/drawing/2014/main" id="{47BB19AF-E07E-4EF0-2A9A-6B73B87F8E9C}"/>
                  </a:ext>
                </a:extLst>
              </p14:cNvPr>
              <p14:cNvContentPartPr/>
              <p14:nvPr/>
            </p14:nvContentPartPr>
            <p14:xfrm>
              <a:off x="9383541" y="4115877"/>
              <a:ext cx="212400" cy="368640"/>
            </p14:xfrm>
          </p:contentPart>
        </mc:Choice>
        <mc:Fallback xmlns="">
          <p:pic>
            <p:nvPicPr>
              <p:cNvPr id="10" name="インク 10">
                <a:extLst>
                  <a:ext uri="{FF2B5EF4-FFF2-40B4-BE49-F238E27FC236}">
                    <a16:creationId xmlns:a16="http://schemas.microsoft.com/office/drawing/2014/main" id="{47BB19AF-E07E-4EF0-2A9A-6B73B87F8E9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368395" y="4100397"/>
                <a:ext cx="243052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インク 44">
                <a:extLst>
                  <a:ext uri="{FF2B5EF4-FFF2-40B4-BE49-F238E27FC236}">
                    <a16:creationId xmlns:a16="http://schemas.microsoft.com/office/drawing/2014/main" id="{43F6F006-14C7-E0A8-4217-62E868DB242C}"/>
                  </a:ext>
                </a:extLst>
              </p14:cNvPr>
              <p14:cNvContentPartPr/>
              <p14:nvPr/>
            </p14:nvContentPartPr>
            <p14:xfrm>
              <a:off x="7784606" y="1426677"/>
              <a:ext cx="196200" cy="369000"/>
            </p14:xfrm>
          </p:contentPart>
        </mc:Choice>
        <mc:Fallback xmlns="">
          <p:pic>
            <p:nvPicPr>
              <p:cNvPr id="44" name="インク 44">
                <a:extLst>
                  <a:ext uri="{FF2B5EF4-FFF2-40B4-BE49-F238E27FC236}">
                    <a16:creationId xmlns:a16="http://schemas.microsoft.com/office/drawing/2014/main" id="{43F6F006-14C7-E0A8-4217-62E868DB242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764086" y="1406497"/>
                <a:ext cx="231840" cy="4046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30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5EADC77-74D9-DA8D-0508-BF938417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/>
              <a:t>教師あり学習の流れ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B46796-175E-DE42-B4CF-F6C3159B91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C4AF2-C2CA-AB40-BB4B-4F850BDD09A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517CD4-0BBE-7F89-BA85-0B81134D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インク 56">
                <a:extLst>
                  <a:ext uri="{FF2B5EF4-FFF2-40B4-BE49-F238E27FC236}">
                    <a16:creationId xmlns:a16="http://schemas.microsoft.com/office/drawing/2014/main" id="{4F6EF94B-94A9-D33B-4C13-EA27A980681C}"/>
                  </a:ext>
                </a:extLst>
              </p14:cNvPr>
              <p14:cNvContentPartPr/>
              <p14:nvPr/>
            </p14:nvContentPartPr>
            <p14:xfrm>
              <a:off x="1089501" y="2304717"/>
              <a:ext cx="172800" cy="235800"/>
            </p14:xfrm>
          </p:contentPart>
        </mc:Choice>
        <mc:Fallback xmlns="">
          <p:pic>
            <p:nvPicPr>
              <p:cNvPr id="55" name="インク 56">
                <a:extLst>
                  <a:ext uri="{FF2B5EF4-FFF2-40B4-BE49-F238E27FC236}">
                    <a16:creationId xmlns:a16="http://schemas.microsoft.com/office/drawing/2014/main" id="{4F6EF94B-94A9-D33B-4C13-EA27A98068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4381" y="2289574"/>
                <a:ext cx="203400" cy="266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インク 56">
                <a:extLst>
                  <a:ext uri="{FF2B5EF4-FFF2-40B4-BE49-F238E27FC236}">
                    <a16:creationId xmlns:a16="http://schemas.microsoft.com/office/drawing/2014/main" id="{B6C6997E-B0BC-7370-4790-C1810F5C61F6}"/>
                  </a:ext>
                </a:extLst>
              </p14:cNvPr>
              <p14:cNvContentPartPr/>
              <p14:nvPr/>
            </p14:nvContentPartPr>
            <p14:xfrm>
              <a:off x="1034781" y="2124357"/>
              <a:ext cx="266760" cy="126000"/>
            </p14:xfrm>
          </p:contentPart>
        </mc:Choice>
        <mc:Fallback xmlns="">
          <p:pic>
            <p:nvPicPr>
              <p:cNvPr id="56" name="インク 56">
                <a:extLst>
                  <a:ext uri="{FF2B5EF4-FFF2-40B4-BE49-F238E27FC236}">
                    <a16:creationId xmlns:a16="http://schemas.microsoft.com/office/drawing/2014/main" id="{B6C6997E-B0BC-7370-4790-C1810F5C61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9301" y="2109194"/>
                <a:ext cx="297360" cy="156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2" name="インク 82">
                <a:extLst>
                  <a:ext uri="{FF2B5EF4-FFF2-40B4-BE49-F238E27FC236}">
                    <a16:creationId xmlns:a16="http://schemas.microsoft.com/office/drawing/2014/main" id="{78A25F39-E708-71F7-7585-6FBA2C3B654B}"/>
                  </a:ext>
                </a:extLst>
              </p14:cNvPr>
              <p14:cNvContentPartPr/>
              <p14:nvPr/>
            </p14:nvContentPartPr>
            <p14:xfrm>
              <a:off x="1363821" y="2069637"/>
              <a:ext cx="1490040" cy="462960"/>
            </p14:xfrm>
          </p:contentPart>
        </mc:Choice>
        <mc:Fallback xmlns="">
          <p:pic>
            <p:nvPicPr>
              <p:cNvPr id="82" name="インク 82">
                <a:extLst>
                  <a:ext uri="{FF2B5EF4-FFF2-40B4-BE49-F238E27FC236}">
                    <a16:creationId xmlns:a16="http://schemas.microsoft.com/office/drawing/2014/main" id="{78A25F39-E708-71F7-7585-6FBA2C3B65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3661" y="2054517"/>
                <a:ext cx="152568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7" name="インク 87">
                <a:extLst>
                  <a:ext uri="{FF2B5EF4-FFF2-40B4-BE49-F238E27FC236}">
                    <a16:creationId xmlns:a16="http://schemas.microsoft.com/office/drawing/2014/main" id="{E2608443-4FFC-F618-2319-90F9DBF05F6E}"/>
                  </a:ext>
                </a:extLst>
              </p14:cNvPr>
              <p14:cNvContentPartPr/>
              <p14:nvPr/>
            </p14:nvContentPartPr>
            <p14:xfrm>
              <a:off x="1560021" y="2634117"/>
              <a:ext cx="399960" cy="235440"/>
            </p14:xfrm>
          </p:contentPart>
        </mc:Choice>
        <mc:Fallback xmlns="">
          <p:pic>
            <p:nvPicPr>
              <p:cNvPr id="87" name="インク 87">
                <a:extLst>
                  <a:ext uri="{FF2B5EF4-FFF2-40B4-BE49-F238E27FC236}">
                    <a16:creationId xmlns:a16="http://schemas.microsoft.com/office/drawing/2014/main" id="{E2608443-4FFC-F618-2319-90F9DBF05F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44555" y="2618637"/>
                <a:ext cx="430173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3" name="インク 105">
                <a:extLst>
                  <a:ext uri="{FF2B5EF4-FFF2-40B4-BE49-F238E27FC236}">
                    <a16:creationId xmlns:a16="http://schemas.microsoft.com/office/drawing/2014/main" id="{62C349D8-BA97-D5D7-7CC4-77A582E65C78}"/>
                  </a:ext>
                </a:extLst>
              </p14:cNvPr>
              <p14:cNvContentPartPr/>
              <p14:nvPr/>
            </p14:nvContentPartPr>
            <p14:xfrm>
              <a:off x="2249781" y="3135957"/>
              <a:ext cx="439200" cy="227880"/>
            </p14:xfrm>
          </p:contentPart>
        </mc:Choice>
        <mc:Fallback xmlns="">
          <p:pic>
            <p:nvPicPr>
              <p:cNvPr id="103" name="インク 105">
                <a:extLst>
                  <a:ext uri="{FF2B5EF4-FFF2-40B4-BE49-F238E27FC236}">
                    <a16:creationId xmlns:a16="http://schemas.microsoft.com/office/drawing/2014/main" id="{62C349D8-BA97-D5D7-7CC4-77A582E65C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34661" y="3120477"/>
                <a:ext cx="4698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4" name="インク 105">
                <a:extLst>
                  <a:ext uri="{FF2B5EF4-FFF2-40B4-BE49-F238E27FC236}">
                    <a16:creationId xmlns:a16="http://schemas.microsoft.com/office/drawing/2014/main" id="{3F2686B2-CCBF-C125-EC4F-8D2CE439982D}"/>
                  </a:ext>
                </a:extLst>
              </p14:cNvPr>
              <p14:cNvContentPartPr/>
              <p14:nvPr/>
            </p14:nvContentPartPr>
            <p14:xfrm>
              <a:off x="1614741" y="2767317"/>
              <a:ext cx="494280" cy="612000"/>
            </p14:xfrm>
          </p:contentPart>
        </mc:Choice>
        <mc:Fallback xmlns="">
          <p:pic>
            <p:nvPicPr>
              <p:cNvPr id="104" name="インク 105">
                <a:extLst>
                  <a:ext uri="{FF2B5EF4-FFF2-40B4-BE49-F238E27FC236}">
                    <a16:creationId xmlns:a16="http://schemas.microsoft.com/office/drawing/2014/main" id="{3F2686B2-CCBF-C125-EC4F-8D2CE43998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99621" y="2752197"/>
                <a:ext cx="52488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5" name="インク 105">
                <a:extLst>
                  <a:ext uri="{FF2B5EF4-FFF2-40B4-BE49-F238E27FC236}">
                    <a16:creationId xmlns:a16="http://schemas.microsoft.com/office/drawing/2014/main" id="{2B39B28A-74CF-C865-0436-6D5382142402}"/>
                  </a:ext>
                </a:extLst>
              </p14:cNvPr>
              <p14:cNvContentPartPr/>
              <p14:nvPr/>
            </p14:nvContentPartPr>
            <p14:xfrm>
              <a:off x="2273181" y="2579037"/>
              <a:ext cx="337680" cy="243720"/>
            </p14:xfrm>
          </p:contentPart>
        </mc:Choice>
        <mc:Fallback xmlns="">
          <p:pic>
            <p:nvPicPr>
              <p:cNvPr id="105" name="インク 105">
                <a:extLst>
                  <a:ext uri="{FF2B5EF4-FFF2-40B4-BE49-F238E27FC236}">
                    <a16:creationId xmlns:a16="http://schemas.microsoft.com/office/drawing/2014/main" id="{2B39B28A-74CF-C865-0436-6D53821424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58045" y="2563895"/>
                <a:ext cx="368313" cy="274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1" name="インク 111">
                <a:extLst>
                  <a:ext uri="{FF2B5EF4-FFF2-40B4-BE49-F238E27FC236}">
                    <a16:creationId xmlns:a16="http://schemas.microsoft.com/office/drawing/2014/main" id="{9725DF23-8A31-7DD6-D75C-154832133446}"/>
                  </a:ext>
                </a:extLst>
              </p14:cNvPr>
              <p14:cNvContentPartPr/>
              <p14:nvPr/>
            </p14:nvContentPartPr>
            <p14:xfrm>
              <a:off x="3457221" y="2540157"/>
              <a:ext cx="839160" cy="431640"/>
            </p14:xfrm>
          </p:contentPart>
        </mc:Choice>
        <mc:Fallback xmlns="">
          <p:pic>
            <p:nvPicPr>
              <p:cNvPr id="111" name="インク 111">
                <a:extLst>
                  <a:ext uri="{FF2B5EF4-FFF2-40B4-BE49-F238E27FC236}">
                    <a16:creationId xmlns:a16="http://schemas.microsoft.com/office/drawing/2014/main" id="{9725DF23-8A31-7DD6-D75C-1548321334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41741" y="2524677"/>
                <a:ext cx="86976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6" name="インク 126">
                <a:extLst>
                  <a:ext uri="{FF2B5EF4-FFF2-40B4-BE49-F238E27FC236}">
                    <a16:creationId xmlns:a16="http://schemas.microsoft.com/office/drawing/2014/main" id="{39A726D6-8BC3-BBD9-9944-8FBB1F1AC5C5}"/>
                  </a:ext>
                </a:extLst>
              </p14:cNvPr>
              <p14:cNvContentPartPr/>
              <p14:nvPr/>
            </p14:nvContentPartPr>
            <p14:xfrm>
              <a:off x="5221221" y="2085117"/>
              <a:ext cx="917640" cy="494280"/>
            </p14:xfrm>
          </p:contentPart>
        </mc:Choice>
        <mc:Fallback xmlns="">
          <p:pic>
            <p:nvPicPr>
              <p:cNvPr id="126" name="インク 126">
                <a:extLst>
                  <a:ext uri="{FF2B5EF4-FFF2-40B4-BE49-F238E27FC236}">
                    <a16:creationId xmlns:a16="http://schemas.microsoft.com/office/drawing/2014/main" id="{39A726D6-8BC3-BBD9-9944-8FBB1F1AC5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05741" y="2069637"/>
                <a:ext cx="9482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3" name="インク 144">
                <a:extLst>
                  <a:ext uri="{FF2B5EF4-FFF2-40B4-BE49-F238E27FC236}">
                    <a16:creationId xmlns:a16="http://schemas.microsoft.com/office/drawing/2014/main" id="{8C85B7FA-69D4-6AF0-22F0-D7FE1A2F8FA6}"/>
                  </a:ext>
                </a:extLst>
              </p14:cNvPr>
              <p14:cNvContentPartPr/>
              <p14:nvPr/>
            </p14:nvContentPartPr>
            <p14:xfrm>
              <a:off x="5471781" y="2751477"/>
              <a:ext cx="666720" cy="353160"/>
            </p14:xfrm>
          </p:contentPart>
        </mc:Choice>
        <mc:Fallback xmlns="">
          <p:pic>
            <p:nvPicPr>
              <p:cNvPr id="143" name="インク 144">
                <a:extLst>
                  <a:ext uri="{FF2B5EF4-FFF2-40B4-BE49-F238E27FC236}">
                    <a16:creationId xmlns:a16="http://schemas.microsoft.com/office/drawing/2014/main" id="{8C85B7FA-69D4-6AF0-22F0-D7FE1A2F8FA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56661" y="2736357"/>
                <a:ext cx="6973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4" name="インク 144">
                <a:extLst>
                  <a:ext uri="{FF2B5EF4-FFF2-40B4-BE49-F238E27FC236}">
                    <a16:creationId xmlns:a16="http://schemas.microsoft.com/office/drawing/2014/main" id="{825D5556-4A24-AAEA-890F-D74A6CC4735A}"/>
                  </a:ext>
                </a:extLst>
              </p14:cNvPr>
              <p14:cNvContentPartPr/>
              <p14:nvPr/>
            </p14:nvContentPartPr>
            <p14:xfrm>
              <a:off x="4782021" y="2837877"/>
              <a:ext cx="486360" cy="298440"/>
            </p14:xfrm>
          </p:contentPart>
        </mc:Choice>
        <mc:Fallback xmlns="">
          <p:pic>
            <p:nvPicPr>
              <p:cNvPr id="144" name="インク 144">
                <a:extLst>
                  <a:ext uri="{FF2B5EF4-FFF2-40B4-BE49-F238E27FC236}">
                    <a16:creationId xmlns:a16="http://schemas.microsoft.com/office/drawing/2014/main" id="{825D5556-4A24-AAEA-890F-D74A6CC473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66541" y="2822757"/>
                <a:ext cx="5169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4" name="インク 174">
                <a:extLst>
                  <a:ext uri="{FF2B5EF4-FFF2-40B4-BE49-F238E27FC236}">
                    <a16:creationId xmlns:a16="http://schemas.microsoft.com/office/drawing/2014/main" id="{CDEB8F7C-B4DD-C51D-37C7-998395161A0C}"/>
                  </a:ext>
                </a:extLst>
              </p14:cNvPr>
              <p14:cNvContentPartPr/>
              <p14:nvPr/>
            </p14:nvContentPartPr>
            <p14:xfrm>
              <a:off x="6475101" y="2430357"/>
              <a:ext cx="2783880" cy="321840"/>
            </p14:xfrm>
          </p:contentPart>
        </mc:Choice>
        <mc:Fallback xmlns="">
          <p:pic>
            <p:nvPicPr>
              <p:cNvPr id="174" name="インク 174">
                <a:extLst>
                  <a:ext uri="{FF2B5EF4-FFF2-40B4-BE49-F238E27FC236}">
                    <a16:creationId xmlns:a16="http://schemas.microsoft.com/office/drawing/2014/main" id="{CDEB8F7C-B4DD-C51D-37C7-998395161A0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59979" y="2414877"/>
                <a:ext cx="2814124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3" name="インク 183">
                <a:extLst>
                  <a:ext uri="{FF2B5EF4-FFF2-40B4-BE49-F238E27FC236}">
                    <a16:creationId xmlns:a16="http://schemas.microsoft.com/office/drawing/2014/main" id="{7A9D528C-CF75-72F5-0730-032F6A39CFE9}"/>
                  </a:ext>
                </a:extLst>
              </p14:cNvPr>
              <p14:cNvContentPartPr/>
              <p14:nvPr/>
            </p14:nvContentPartPr>
            <p14:xfrm>
              <a:off x="7745181" y="2634117"/>
              <a:ext cx="196200" cy="204480"/>
            </p14:xfrm>
          </p:contentPart>
        </mc:Choice>
        <mc:Fallback xmlns="">
          <p:pic>
            <p:nvPicPr>
              <p:cNvPr id="183" name="インク 183">
                <a:extLst>
                  <a:ext uri="{FF2B5EF4-FFF2-40B4-BE49-F238E27FC236}">
                    <a16:creationId xmlns:a16="http://schemas.microsoft.com/office/drawing/2014/main" id="{7A9D528C-CF75-72F5-0730-032F6A39CFE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29701" y="2618637"/>
                <a:ext cx="2268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0" name="インク 231">
                <a:extLst>
                  <a:ext uri="{FF2B5EF4-FFF2-40B4-BE49-F238E27FC236}">
                    <a16:creationId xmlns:a16="http://schemas.microsoft.com/office/drawing/2014/main" id="{73052ACC-B1C4-BEB5-23AC-18B3B9927D29}"/>
                  </a:ext>
                </a:extLst>
              </p14:cNvPr>
              <p14:cNvContentPartPr/>
              <p14:nvPr/>
            </p14:nvContentPartPr>
            <p14:xfrm>
              <a:off x="7173141" y="4201917"/>
              <a:ext cx="86760" cy="227880"/>
            </p14:xfrm>
          </p:contentPart>
        </mc:Choice>
        <mc:Fallback xmlns="">
          <p:pic>
            <p:nvPicPr>
              <p:cNvPr id="230" name="インク 231">
                <a:extLst>
                  <a:ext uri="{FF2B5EF4-FFF2-40B4-BE49-F238E27FC236}">
                    <a16:creationId xmlns:a16="http://schemas.microsoft.com/office/drawing/2014/main" id="{73052ACC-B1C4-BEB5-23AC-18B3B9927D2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57661" y="4186797"/>
                <a:ext cx="1170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7" name="インク 237">
                <a:extLst>
                  <a:ext uri="{FF2B5EF4-FFF2-40B4-BE49-F238E27FC236}">
                    <a16:creationId xmlns:a16="http://schemas.microsoft.com/office/drawing/2014/main" id="{66A2DAA9-A590-C108-9C22-FDDBB1953DC9}"/>
                  </a:ext>
                </a:extLst>
              </p14:cNvPr>
              <p14:cNvContentPartPr/>
              <p14:nvPr/>
            </p14:nvContentPartPr>
            <p14:xfrm>
              <a:off x="7368981" y="4131357"/>
              <a:ext cx="470520" cy="337320"/>
            </p14:xfrm>
          </p:contentPart>
        </mc:Choice>
        <mc:Fallback xmlns="">
          <p:pic>
            <p:nvPicPr>
              <p:cNvPr id="237" name="インク 237">
                <a:extLst>
                  <a:ext uri="{FF2B5EF4-FFF2-40B4-BE49-F238E27FC236}">
                    <a16:creationId xmlns:a16="http://schemas.microsoft.com/office/drawing/2014/main" id="{66A2DAA9-A590-C108-9C22-FDDBB1953DC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53873" y="4116237"/>
                <a:ext cx="500737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0" name="インク 250">
                <a:extLst>
                  <a:ext uri="{FF2B5EF4-FFF2-40B4-BE49-F238E27FC236}">
                    <a16:creationId xmlns:a16="http://schemas.microsoft.com/office/drawing/2014/main" id="{950C10B3-C8A0-C696-D2B1-65A378F0042C}"/>
                  </a:ext>
                </a:extLst>
              </p14:cNvPr>
              <p14:cNvContentPartPr/>
              <p14:nvPr/>
            </p14:nvContentPartPr>
            <p14:xfrm>
              <a:off x="7910061" y="4100037"/>
              <a:ext cx="604080" cy="376560"/>
            </p14:xfrm>
          </p:contentPart>
        </mc:Choice>
        <mc:Fallback xmlns="">
          <p:pic>
            <p:nvPicPr>
              <p:cNvPr id="250" name="インク 250">
                <a:extLst>
                  <a:ext uri="{FF2B5EF4-FFF2-40B4-BE49-F238E27FC236}">
                    <a16:creationId xmlns:a16="http://schemas.microsoft.com/office/drawing/2014/main" id="{950C10B3-C8A0-C696-D2B1-65A378F0042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94581" y="4084557"/>
                <a:ext cx="6346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65" name="インク 264">
                <a:extLst>
                  <a:ext uri="{FF2B5EF4-FFF2-40B4-BE49-F238E27FC236}">
                    <a16:creationId xmlns:a16="http://schemas.microsoft.com/office/drawing/2014/main" id="{33F933C7-2D59-BC3E-20F8-2B1484171EC4}"/>
                  </a:ext>
                </a:extLst>
              </p14:cNvPr>
              <p14:cNvContentPartPr/>
              <p14:nvPr/>
            </p14:nvContentPartPr>
            <p14:xfrm>
              <a:off x="11147541" y="2657517"/>
              <a:ext cx="86760" cy="337320"/>
            </p14:xfrm>
          </p:contentPart>
        </mc:Choice>
        <mc:Fallback xmlns="">
          <p:pic>
            <p:nvPicPr>
              <p:cNvPr id="265" name="インク 264">
                <a:extLst>
                  <a:ext uri="{FF2B5EF4-FFF2-40B4-BE49-F238E27FC236}">
                    <a16:creationId xmlns:a16="http://schemas.microsoft.com/office/drawing/2014/main" id="{33F933C7-2D59-BC3E-20F8-2B1484171EC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132421" y="2642397"/>
                <a:ext cx="1170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7" name="インク 267">
                <a:extLst>
                  <a:ext uri="{FF2B5EF4-FFF2-40B4-BE49-F238E27FC236}">
                    <a16:creationId xmlns:a16="http://schemas.microsoft.com/office/drawing/2014/main" id="{1F9E24D0-6D36-B4BF-BBB1-5832EABC905E}"/>
                  </a:ext>
                </a:extLst>
              </p14:cNvPr>
              <p14:cNvContentPartPr/>
              <p14:nvPr/>
            </p14:nvContentPartPr>
            <p14:xfrm>
              <a:off x="9658221" y="2594877"/>
              <a:ext cx="1285920" cy="533520"/>
            </p14:xfrm>
          </p:contentPart>
        </mc:Choice>
        <mc:Fallback xmlns="">
          <p:pic>
            <p:nvPicPr>
              <p:cNvPr id="267" name="インク 267">
                <a:extLst>
                  <a:ext uri="{FF2B5EF4-FFF2-40B4-BE49-F238E27FC236}">
                    <a16:creationId xmlns:a16="http://schemas.microsoft.com/office/drawing/2014/main" id="{1F9E24D0-6D36-B4BF-BBB1-5832EABC905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642741" y="2574357"/>
                <a:ext cx="131652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7" name="インク 277">
                <a:extLst>
                  <a:ext uri="{FF2B5EF4-FFF2-40B4-BE49-F238E27FC236}">
                    <a16:creationId xmlns:a16="http://schemas.microsoft.com/office/drawing/2014/main" id="{CDF0C129-230D-151C-C734-EFF0F1BF13EC}"/>
                  </a:ext>
                </a:extLst>
              </p14:cNvPr>
              <p14:cNvContentPartPr/>
              <p14:nvPr/>
            </p14:nvContentPartPr>
            <p14:xfrm>
              <a:off x="995541" y="4186437"/>
              <a:ext cx="219960" cy="212040"/>
            </p14:xfrm>
          </p:contentPart>
        </mc:Choice>
        <mc:Fallback xmlns="">
          <p:pic>
            <p:nvPicPr>
              <p:cNvPr id="277" name="インク 277">
                <a:extLst>
                  <a:ext uri="{FF2B5EF4-FFF2-40B4-BE49-F238E27FC236}">
                    <a16:creationId xmlns:a16="http://schemas.microsoft.com/office/drawing/2014/main" id="{CDF0C129-230D-151C-C734-EFF0F1BF13E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0061" y="4170957"/>
                <a:ext cx="2502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10" name="インク 309">
                <a:extLst>
                  <a:ext uri="{FF2B5EF4-FFF2-40B4-BE49-F238E27FC236}">
                    <a16:creationId xmlns:a16="http://schemas.microsoft.com/office/drawing/2014/main" id="{BA3F4428-099E-BA2F-158B-FA8DC4BBF400}"/>
                  </a:ext>
                </a:extLst>
              </p14:cNvPr>
              <p14:cNvContentPartPr/>
              <p14:nvPr/>
            </p14:nvContentPartPr>
            <p14:xfrm>
              <a:off x="783861" y="4421517"/>
              <a:ext cx="180720" cy="235440"/>
            </p14:xfrm>
          </p:contentPart>
        </mc:Choice>
        <mc:Fallback xmlns="">
          <p:pic>
            <p:nvPicPr>
              <p:cNvPr id="310" name="インク 309">
                <a:extLst>
                  <a:ext uri="{FF2B5EF4-FFF2-40B4-BE49-F238E27FC236}">
                    <a16:creationId xmlns:a16="http://schemas.microsoft.com/office/drawing/2014/main" id="{BA3F4428-099E-BA2F-158B-FA8DC4BBF40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8381" y="4406037"/>
                <a:ext cx="2113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4" name="インク 334">
                <a:extLst>
                  <a:ext uri="{FF2B5EF4-FFF2-40B4-BE49-F238E27FC236}">
                    <a16:creationId xmlns:a16="http://schemas.microsoft.com/office/drawing/2014/main" id="{6BF02901-E839-EAA3-66CE-D9C2624F7DF0}"/>
                  </a:ext>
                </a:extLst>
              </p14:cNvPr>
              <p14:cNvContentPartPr/>
              <p14:nvPr/>
            </p14:nvContentPartPr>
            <p14:xfrm>
              <a:off x="1073661" y="4241157"/>
              <a:ext cx="2265840" cy="1278360"/>
            </p14:xfrm>
          </p:contentPart>
        </mc:Choice>
        <mc:Fallback xmlns="">
          <p:pic>
            <p:nvPicPr>
              <p:cNvPr id="334" name="インク 334">
                <a:extLst>
                  <a:ext uri="{FF2B5EF4-FFF2-40B4-BE49-F238E27FC236}">
                    <a16:creationId xmlns:a16="http://schemas.microsoft.com/office/drawing/2014/main" id="{6BF02901-E839-EAA3-66CE-D9C2624F7DF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53501" y="4220637"/>
                <a:ext cx="2301480" cy="13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39" name="インク 339">
                <a:extLst>
                  <a:ext uri="{FF2B5EF4-FFF2-40B4-BE49-F238E27FC236}">
                    <a16:creationId xmlns:a16="http://schemas.microsoft.com/office/drawing/2014/main" id="{DA20277D-A79B-91BD-3428-4DDC71FE1577}"/>
                  </a:ext>
                </a:extLst>
              </p14:cNvPr>
              <p14:cNvContentPartPr/>
              <p14:nvPr/>
            </p14:nvContentPartPr>
            <p14:xfrm>
              <a:off x="2304501" y="4131357"/>
              <a:ext cx="71280" cy="1199520"/>
            </p14:xfrm>
          </p:contentPart>
        </mc:Choice>
        <mc:Fallback xmlns="">
          <p:pic>
            <p:nvPicPr>
              <p:cNvPr id="339" name="インク 339">
                <a:extLst>
                  <a:ext uri="{FF2B5EF4-FFF2-40B4-BE49-F238E27FC236}">
                    <a16:creationId xmlns:a16="http://schemas.microsoft.com/office/drawing/2014/main" id="{DA20277D-A79B-91BD-3428-4DDC71FE157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89304" y="4116242"/>
                <a:ext cx="102035" cy="1230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84" name="インク 384">
                <a:extLst>
                  <a:ext uri="{FF2B5EF4-FFF2-40B4-BE49-F238E27FC236}">
                    <a16:creationId xmlns:a16="http://schemas.microsoft.com/office/drawing/2014/main" id="{8C6C608F-F1E2-1F24-0C67-2081B12B1DA8}"/>
                  </a:ext>
                </a:extLst>
              </p14:cNvPr>
              <p14:cNvContentPartPr/>
              <p14:nvPr/>
            </p14:nvContentPartPr>
            <p14:xfrm>
              <a:off x="1332501" y="4468317"/>
              <a:ext cx="831240" cy="541440"/>
            </p14:xfrm>
          </p:contentPart>
        </mc:Choice>
        <mc:Fallback xmlns="">
          <p:pic>
            <p:nvPicPr>
              <p:cNvPr id="384" name="インク 384">
                <a:extLst>
                  <a:ext uri="{FF2B5EF4-FFF2-40B4-BE49-F238E27FC236}">
                    <a16:creationId xmlns:a16="http://schemas.microsoft.com/office/drawing/2014/main" id="{8C6C608F-F1E2-1F24-0C67-2081B12B1DA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17381" y="4453197"/>
                <a:ext cx="86184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98" name="インク 384">
                <a:extLst>
                  <a:ext uri="{FF2B5EF4-FFF2-40B4-BE49-F238E27FC236}">
                    <a16:creationId xmlns:a16="http://schemas.microsoft.com/office/drawing/2014/main" id="{52F9E423-0AEA-60EB-02CE-45E96D597850}"/>
                  </a:ext>
                </a:extLst>
              </p14:cNvPr>
              <p14:cNvContentPartPr/>
              <p14:nvPr/>
            </p14:nvContentPartPr>
            <p14:xfrm>
              <a:off x="4401197" y="4416890"/>
              <a:ext cx="831240" cy="541440"/>
            </p14:xfrm>
          </p:contentPart>
        </mc:Choice>
        <mc:Fallback xmlns="">
          <p:pic>
            <p:nvPicPr>
              <p:cNvPr id="398" name="インク 384">
                <a:extLst>
                  <a:ext uri="{FF2B5EF4-FFF2-40B4-BE49-F238E27FC236}">
                    <a16:creationId xmlns:a16="http://schemas.microsoft.com/office/drawing/2014/main" id="{52F9E423-0AEA-60EB-02CE-45E96D59785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385717" y="4401410"/>
                <a:ext cx="86184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9" name="インク 399">
                <a:extLst>
                  <a:ext uri="{FF2B5EF4-FFF2-40B4-BE49-F238E27FC236}">
                    <a16:creationId xmlns:a16="http://schemas.microsoft.com/office/drawing/2014/main" id="{4774DF7E-3601-9E53-833D-8D102102DA0D}"/>
                  </a:ext>
                </a:extLst>
              </p14:cNvPr>
              <p14:cNvContentPartPr/>
              <p14:nvPr/>
            </p14:nvContentPartPr>
            <p14:xfrm>
              <a:off x="3849621" y="4037577"/>
              <a:ext cx="2555640" cy="1388160"/>
            </p14:xfrm>
          </p:contentPart>
        </mc:Choice>
        <mc:Fallback xmlns="">
          <p:pic>
            <p:nvPicPr>
              <p:cNvPr id="399" name="インク 399">
                <a:extLst>
                  <a:ext uri="{FF2B5EF4-FFF2-40B4-BE49-F238E27FC236}">
                    <a16:creationId xmlns:a16="http://schemas.microsoft.com/office/drawing/2014/main" id="{4774DF7E-3601-9E53-833D-8D102102DA0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834141" y="4022097"/>
                <a:ext cx="2586240" cy="14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15" name="インク 415">
                <a:extLst>
                  <a:ext uri="{FF2B5EF4-FFF2-40B4-BE49-F238E27FC236}">
                    <a16:creationId xmlns:a16="http://schemas.microsoft.com/office/drawing/2014/main" id="{94FFB3CB-D7B9-1CFD-29F2-96888D61C10D}"/>
                  </a:ext>
                </a:extLst>
              </p14:cNvPr>
              <p14:cNvContentPartPr/>
              <p14:nvPr/>
            </p14:nvContentPartPr>
            <p14:xfrm>
              <a:off x="1175635" y="5589717"/>
              <a:ext cx="784440" cy="455040"/>
            </p14:xfrm>
          </p:contentPart>
        </mc:Choice>
        <mc:Fallback xmlns="">
          <p:pic>
            <p:nvPicPr>
              <p:cNvPr id="415" name="インク 415">
                <a:extLst>
                  <a:ext uri="{FF2B5EF4-FFF2-40B4-BE49-F238E27FC236}">
                    <a16:creationId xmlns:a16="http://schemas.microsoft.com/office/drawing/2014/main" id="{94FFB3CB-D7B9-1CFD-29F2-96888D61C10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55475" y="5569197"/>
                <a:ext cx="82008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30" name="インク 430">
                <a:extLst>
                  <a:ext uri="{FF2B5EF4-FFF2-40B4-BE49-F238E27FC236}">
                    <a16:creationId xmlns:a16="http://schemas.microsoft.com/office/drawing/2014/main" id="{815FEFEF-F2ED-F232-4105-CD58452CB964}"/>
                  </a:ext>
                </a:extLst>
              </p14:cNvPr>
              <p14:cNvContentPartPr/>
              <p14:nvPr/>
            </p14:nvContentPartPr>
            <p14:xfrm>
              <a:off x="4178395" y="5503317"/>
              <a:ext cx="838800" cy="462960"/>
            </p14:xfrm>
          </p:contentPart>
        </mc:Choice>
        <mc:Fallback xmlns="">
          <p:pic>
            <p:nvPicPr>
              <p:cNvPr id="430" name="インク 430">
                <a:extLst>
                  <a:ext uri="{FF2B5EF4-FFF2-40B4-BE49-F238E27FC236}">
                    <a16:creationId xmlns:a16="http://schemas.microsoft.com/office/drawing/2014/main" id="{815FEFEF-F2ED-F232-4105-CD58452CB96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162922" y="5488197"/>
                <a:ext cx="869387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4">
            <p14:nvContentPartPr>
              <p14:cNvPr id="431" name="インク 430">
                <a:extLst>
                  <a:ext uri="{FF2B5EF4-FFF2-40B4-BE49-F238E27FC236}">
                    <a16:creationId xmlns:a16="http://schemas.microsoft.com/office/drawing/2014/main" id="{A41E62D4-4EF1-BFBC-CE08-D112A53B7822}"/>
                  </a:ext>
                </a:extLst>
              </p14:cNvPr>
              <p14:cNvContentPartPr/>
              <p14:nvPr/>
            </p14:nvContentPartPr>
            <p14:xfrm>
              <a:off x="5181715" y="-3167283"/>
              <a:ext cx="55080" cy="63000"/>
            </p14:xfrm>
          </p:contentPart>
        </mc:Choice>
        <mc:Fallback xmlns="">
          <p:pic>
            <p:nvPicPr>
              <p:cNvPr id="431" name="インク 430">
                <a:extLst>
                  <a:ext uri="{FF2B5EF4-FFF2-40B4-BE49-F238E27FC236}">
                    <a16:creationId xmlns:a16="http://schemas.microsoft.com/office/drawing/2014/main" id="{A41E62D4-4EF1-BFBC-CE08-D112A53B782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40675" y="-3208323"/>
                <a:ext cx="1371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39" name="インク 439">
                <a:extLst>
                  <a:ext uri="{FF2B5EF4-FFF2-40B4-BE49-F238E27FC236}">
                    <a16:creationId xmlns:a16="http://schemas.microsoft.com/office/drawing/2014/main" id="{06DE7DF1-D974-4F93-F83D-FE989A220FEB}"/>
                  </a:ext>
                </a:extLst>
              </p14:cNvPr>
              <p14:cNvContentPartPr/>
              <p14:nvPr/>
            </p14:nvContentPartPr>
            <p14:xfrm>
              <a:off x="4256515" y="4186437"/>
              <a:ext cx="1380240" cy="831240"/>
            </p14:xfrm>
          </p:contentPart>
        </mc:Choice>
        <mc:Fallback xmlns="">
          <p:pic>
            <p:nvPicPr>
              <p:cNvPr id="439" name="インク 439">
                <a:extLst>
                  <a:ext uri="{FF2B5EF4-FFF2-40B4-BE49-F238E27FC236}">
                    <a16:creationId xmlns:a16="http://schemas.microsoft.com/office/drawing/2014/main" id="{06DE7DF1-D974-4F93-F83D-FE989A220FE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41035" y="4170957"/>
                <a:ext cx="1410840" cy="8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47" name="インク 447">
                <a:extLst>
                  <a:ext uri="{FF2B5EF4-FFF2-40B4-BE49-F238E27FC236}">
                    <a16:creationId xmlns:a16="http://schemas.microsoft.com/office/drawing/2014/main" id="{CA9C8357-2673-AB33-8925-37ADDF2FBCD8}"/>
                  </a:ext>
                </a:extLst>
              </p14:cNvPr>
              <p14:cNvContentPartPr/>
              <p14:nvPr/>
            </p14:nvContentPartPr>
            <p14:xfrm>
              <a:off x="9352315" y="4029477"/>
              <a:ext cx="2187720" cy="1325160"/>
            </p14:xfrm>
          </p:contentPart>
        </mc:Choice>
        <mc:Fallback xmlns="">
          <p:pic>
            <p:nvPicPr>
              <p:cNvPr id="447" name="インク 447">
                <a:extLst>
                  <a:ext uri="{FF2B5EF4-FFF2-40B4-BE49-F238E27FC236}">
                    <a16:creationId xmlns:a16="http://schemas.microsoft.com/office/drawing/2014/main" id="{CA9C8357-2673-AB33-8925-37ADDF2FBCD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331795" y="4008957"/>
                <a:ext cx="2223360" cy="13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8" name="インク 447">
                <a:extLst>
                  <a:ext uri="{FF2B5EF4-FFF2-40B4-BE49-F238E27FC236}">
                    <a16:creationId xmlns:a16="http://schemas.microsoft.com/office/drawing/2014/main" id="{E56E75A4-A726-91A1-9CCF-1A86B77B79C8}"/>
                  </a:ext>
                </a:extLst>
              </p14:cNvPr>
              <p14:cNvContentPartPr/>
              <p14:nvPr/>
            </p14:nvContentPartPr>
            <p14:xfrm>
              <a:off x="10614475" y="4029477"/>
              <a:ext cx="16200" cy="188640"/>
            </p14:xfrm>
          </p:contentPart>
        </mc:Choice>
        <mc:Fallback xmlns="">
          <p:pic>
            <p:nvPicPr>
              <p:cNvPr id="448" name="インク 447">
                <a:extLst>
                  <a:ext uri="{FF2B5EF4-FFF2-40B4-BE49-F238E27FC236}">
                    <a16:creationId xmlns:a16="http://schemas.microsoft.com/office/drawing/2014/main" id="{E56E75A4-A726-91A1-9CCF-1A86B77B79C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599355" y="4013997"/>
                <a:ext cx="464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3" name="インク 454">
                <a:extLst>
                  <a:ext uri="{FF2B5EF4-FFF2-40B4-BE49-F238E27FC236}">
                    <a16:creationId xmlns:a16="http://schemas.microsoft.com/office/drawing/2014/main" id="{1F86FE1E-77C7-708D-3757-4782E8E84D9E}"/>
                  </a:ext>
                </a:extLst>
              </p14:cNvPr>
              <p14:cNvContentPartPr/>
              <p14:nvPr/>
            </p14:nvContentPartPr>
            <p14:xfrm>
              <a:off x="10637875" y="4946397"/>
              <a:ext cx="16200" cy="298440"/>
            </p14:xfrm>
          </p:contentPart>
        </mc:Choice>
        <mc:Fallback xmlns="">
          <p:pic>
            <p:nvPicPr>
              <p:cNvPr id="453" name="インク 454">
                <a:extLst>
                  <a:ext uri="{FF2B5EF4-FFF2-40B4-BE49-F238E27FC236}">
                    <a16:creationId xmlns:a16="http://schemas.microsoft.com/office/drawing/2014/main" id="{1F86FE1E-77C7-708D-3757-4782E8E84D9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622755" y="4931277"/>
                <a:ext cx="464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4" name="インク 454">
                <a:extLst>
                  <a:ext uri="{FF2B5EF4-FFF2-40B4-BE49-F238E27FC236}">
                    <a16:creationId xmlns:a16="http://schemas.microsoft.com/office/drawing/2014/main" id="{5A7CD726-EBB6-E1CC-5435-E179A61B5509}"/>
                  </a:ext>
                </a:extLst>
              </p14:cNvPr>
              <p14:cNvContentPartPr/>
              <p14:nvPr/>
            </p14:nvContentPartPr>
            <p14:xfrm>
              <a:off x="10614475" y="4343037"/>
              <a:ext cx="24120" cy="470520"/>
            </p14:xfrm>
          </p:contentPart>
        </mc:Choice>
        <mc:Fallback xmlns="">
          <p:pic>
            <p:nvPicPr>
              <p:cNvPr id="454" name="インク 454">
                <a:extLst>
                  <a:ext uri="{FF2B5EF4-FFF2-40B4-BE49-F238E27FC236}">
                    <a16:creationId xmlns:a16="http://schemas.microsoft.com/office/drawing/2014/main" id="{5A7CD726-EBB6-E1CC-5435-E179A61B550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599126" y="4327569"/>
                <a:ext cx="55184" cy="500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57" name="インク 457">
                <a:extLst>
                  <a:ext uri="{FF2B5EF4-FFF2-40B4-BE49-F238E27FC236}">
                    <a16:creationId xmlns:a16="http://schemas.microsoft.com/office/drawing/2014/main" id="{469C29B5-3379-7E80-4925-B4FDA9A95FD5}"/>
                  </a:ext>
                </a:extLst>
              </p14:cNvPr>
              <p14:cNvContentPartPr/>
              <p14:nvPr/>
            </p14:nvContentPartPr>
            <p14:xfrm>
              <a:off x="9422875" y="3849117"/>
              <a:ext cx="2156400" cy="1129320"/>
            </p14:xfrm>
          </p:contentPart>
        </mc:Choice>
        <mc:Fallback xmlns="">
          <p:pic>
            <p:nvPicPr>
              <p:cNvPr id="457" name="インク 457">
                <a:extLst>
                  <a:ext uri="{FF2B5EF4-FFF2-40B4-BE49-F238E27FC236}">
                    <a16:creationId xmlns:a16="http://schemas.microsoft.com/office/drawing/2014/main" id="{469C29B5-3379-7E80-4925-B4FDA9A95FD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402355" y="3828597"/>
                <a:ext cx="2197080" cy="11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58" name="インク 457">
                <a:extLst>
                  <a:ext uri="{FF2B5EF4-FFF2-40B4-BE49-F238E27FC236}">
                    <a16:creationId xmlns:a16="http://schemas.microsoft.com/office/drawing/2014/main" id="{6CF11A97-3F06-A9AD-0E77-7D13F9D80E63}"/>
                  </a:ext>
                </a:extLst>
              </p14:cNvPr>
              <p14:cNvContentPartPr/>
              <p14:nvPr/>
            </p14:nvContentPartPr>
            <p14:xfrm>
              <a:off x="10818235" y="4170597"/>
              <a:ext cx="86760" cy="133560"/>
            </p14:xfrm>
          </p:contentPart>
        </mc:Choice>
        <mc:Fallback xmlns="">
          <p:pic>
            <p:nvPicPr>
              <p:cNvPr id="458" name="インク 457">
                <a:extLst>
                  <a:ext uri="{FF2B5EF4-FFF2-40B4-BE49-F238E27FC236}">
                    <a16:creationId xmlns:a16="http://schemas.microsoft.com/office/drawing/2014/main" id="{6CF11A97-3F06-A9AD-0E77-7D13F9D80E6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803115" y="4155117"/>
                <a:ext cx="1170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59" name="インク 458">
                <a:extLst>
                  <a:ext uri="{FF2B5EF4-FFF2-40B4-BE49-F238E27FC236}">
                    <a16:creationId xmlns:a16="http://schemas.microsoft.com/office/drawing/2014/main" id="{9C245947-6BDC-20CA-B346-6742E9773F7C}"/>
                  </a:ext>
                </a:extLst>
              </p14:cNvPr>
              <p14:cNvContentPartPr/>
              <p14:nvPr/>
            </p14:nvContentPartPr>
            <p14:xfrm>
              <a:off x="11116315" y="4029477"/>
              <a:ext cx="94320" cy="133560"/>
            </p14:xfrm>
          </p:contentPart>
        </mc:Choice>
        <mc:Fallback xmlns="">
          <p:pic>
            <p:nvPicPr>
              <p:cNvPr id="459" name="インク 458">
                <a:extLst>
                  <a:ext uri="{FF2B5EF4-FFF2-40B4-BE49-F238E27FC236}">
                    <a16:creationId xmlns:a16="http://schemas.microsoft.com/office/drawing/2014/main" id="{9C245947-6BDC-20CA-B346-6742E9773F7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100894" y="4013997"/>
                <a:ext cx="124804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61" name="インク 460">
                <a:extLst>
                  <a:ext uri="{FF2B5EF4-FFF2-40B4-BE49-F238E27FC236}">
                    <a16:creationId xmlns:a16="http://schemas.microsoft.com/office/drawing/2014/main" id="{CDA7B219-65A0-1195-D978-04B65C4F0AE5}"/>
                  </a:ext>
                </a:extLst>
              </p14:cNvPr>
              <p14:cNvContentPartPr/>
              <p14:nvPr/>
            </p14:nvContentPartPr>
            <p14:xfrm>
              <a:off x="11406475" y="3888357"/>
              <a:ext cx="63000" cy="86760"/>
            </p14:xfrm>
          </p:contentPart>
        </mc:Choice>
        <mc:Fallback xmlns="">
          <p:pic>
            <p:nvPicPr>
              <p:cNvPr id="461" name="インク 460">
                <a:extLst>
                  <a:ext uri="{FF2B5EF4-FFF2-40B4-BE49-F238E27FC236}">
                    <a16:creationId xmlns:a16="http://schemas.microsoft.com/office/drawing/2014/main" id="{CDA7B219-65A0-1195-D978-04B65C4F0AE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390995" y="3872877"/>
                <a:ext cx="936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71" name="インク 471">
                <a:extLst>
                  <a:ext uri="{FF2B5EF4-FFF2-40B4-BE49-F238E27FC236}">
                    <a16:creationId xmlns:a16="http://schemas.microsoft.com/office/drawing/2014/main" id="{8293C4F8-BB7C-6FFD-5FF0-CD15A44966C5}"/>
                  </a:ext>
                </a:extLst>
              </p14:cNvPr>
              <p14:cNvContentPartPr/>
              <p14:nvPr/>
            </p14:nvContentPartPr>
            <p14:xfrm>
              <a:off x="11139715" y="5134677"/>
              <a:ext cx="16200" cy="266760"/>
            </p14:xfrm>
          </p:contentPart>
        </mc:Choice>
        <mc:Fallback xmlns="">
          <p:pic>
            <p:nvPicPr>
              <p:cNvPr id="471" name="インク 471">
                <a:extLst>
                  <a:ext uri="{FF2B5EF4-FFF2-40B4-BE49-F238E27FC236}">
                    <a16:creationId xmlns:a16="http://schemas.microsoft.com/office/drawing/2014/main" id="{8293C4F8-BB7C-6FFD-5FF0-CD15A44966C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119195" y="5114157"/>
                <a:ext cx="518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79" name="インク 479">
                <a:extLst>
                  <a:ext uri="{FF2B5EF4-FFF2-40B4-BE49-F238E27FC236}">
                    <a16:creationId xmlns:a16="http://schemas.microsoft.com/office/drawing/2014/main" id="{BCE642FF-45FD-956C-3FE7-A335D69C8448}"/>
                  </a:ext>
                </a:extLst>
              </p14:cNvPr>
              <p14:cNvContentPartPr/>
              <p14:nvPr/>
            </p14:nvContentPartPr>
            <p14:xfrm>
              <a:off x="8599915" y="4875837"/>
              <a:ext cx="2814840" cy="941040"/>
            </p14:xfrm>
          </p:contentPart>
        </mc:Choice>
        <mc:Fallback xmlns="">
          <p:pic>
            <p:nvPicPr>
              <p:cNvPr id="479" name="インク 479">
                <a:extLst>
                  <a:ext uri="{FF2B5EF4-FFF2-40B4-BE49-F238E27FC236}">
                    <a16:creationId xmlns:a16="http://schemas.microsoft.com/office/drawing/2014/main" id="{BCE642FF-45FD-956C-3FE7-A335D69C844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584435" y="4860717"/>
                <a:ext cx="2845080" cy="9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80" name="インク 479">
                <a:extLst>
                  <a:ext uri="{FF2B5EF4-FFF2-40B4-BE49-F238E27FC236}">
                    <a16:creationId xmlns:a16="http://schemas.microsoft.com/office/drawing/2014/main" id="{BA306CB3-BCF8-D344-624B-B2682B510454}"/>
                  </a:ext>
                </a:extLst>
              </p14:cNvPr>
              <p14:cNvContentPartPr/>
              <p14:nvPr/>
            </p14:nvContentPartPr>
            <p14:xfrm>
              <a:off x="9125155" y="4162677"/>
              <a:ext cx="172800" cy="204120"/>
            </p14:xfrm>
          </p:contentPart>
        </mc:Choice>
        <mc:Fallback xmlns="">
          <p:pic>
            <p:nvPicPr>
              <p:cNvPr id="480" name="インク 479">
                <a:extLst>
                  <a:ext uri="{FF2B5EF4-FFF2-40B4-BE49-F238E27FC236}">
                    <a16:creationId xmlns:a16="http://schemas.microsoft.com/office/drawing/2014/main" id="{BA306CB3-BCF8-D344-624B-B2682B51045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109675" y="4147197"/>
                <a:ext cx="2034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83" name="インク 483">
                <a:extLst>
                  <a:ext uri="{FF2B5EF4-FFF2-40B4-BE49-F238E27FC236}">
                    <a16:creationId xmlns:a16="http://schemas.microsoft.com/office/drawing/2014/main" id="{EE476FB1-67E1-4FD6-199B-F23DA9D75E64}"/>
                  </a:ext>
                </a:extLst>
              </p14:cNvPr>
              <p14:cNvContentPartPr/>
              <p14:nvPr/>
            </p14:nvContentPartPr>
            <p14:xfrm>
              <a:off x="11523835" y="5416917"/>
              <a:ext cx="180720" cy="188280"/>
            </p14:xfrm>
          </p:contentPart>
        </mc:Choice>
        <mc:Fallback xmlns="">
          <p:pic>
            <p:nvPicPr>
              <p:cNvPr id="483" name="インク 483">
                <a:extLst>
                  <a:ext uri="{FF2B5EF4-FFF2-40B4-BE49-F238E27FC236}">
                    <a16:creationId xmlns:a16="http://schemas.microsoft.com/office/drawing/2014/main" id="{EE476FB1-67E1-4FD6-199B-F23DA9D75E6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508715" y="5401826"/>
                <a:ext cx="211320" cy="218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88" name="インク 488">
                <a:extLst>
                  <a:ext uri="{FF2B5EF4-FFF2-40B4-BE49-F238E27FC236}">
                    <a16:creationId xmlns:a16="http://schemas.microsoft.com/office/drawing/2014/main" id="{41A1048B-79BE-CA9F-D697-6E32D271047A}"/>
                  </a:ext>
                </a:extLst>
              </p14:cNvPr>
              <p14:cNvContentPartPr/>
              <p14:nvPr/>
            </p14:nvContentPartPr>
            <p14:xfrm>
              <a:off x="6318595" y="5408997"/>
              <a:ext cx="235440" cy="282600"/>
            </p14:xfrm>
          </p:contentPart>
        </mc:Choice>
        <mc:Fallback xmlns="">
          <p:pic>
            <p:nvPicPr>
              <p:cNvPr id="488" name="インク 488">
                <a:extLst>
                  <a:ext uri="{FF2B5EF4-FFF2-40B4-BE49-F238E27FC236}">
                    <a16:creationId xmlns:a16="http://schemas.microsoft.com/office/drawing/2014/main" id="{41A1048B-79BE-CA9F-D697-6E32D271047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298075" y="5388837"/>
                <a:ext cx="2764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96" name="インク 496">
                <a:extLst>
                  <a:ext uri="{FF2B5EF4-FFF2-40B4-BE49-F238E27FC236}">
                    <a16:creationId xmlns:a16="http://schemas.microsoft.com/office/drawing/2014/main" id="{E3928CDE-A918-D33F-BCD5-0F8E3E8BE92B}"/>
                  </a:ext>
                </a:extLst>
              </p14:cNvPr>
              <p14:cNvContentPartPr/>
              <p14:nvPr/>
            </p14:nvContentPartPr>
            <p14:xfrm>
              <a:off x="10692955" y="3511797"/>
              <a:ext cx="478440" cy="329760"/>
            </p14:xfrm>
          </p:contentPart>
        </mc:Choice>
        <mc:Fallback xmlns="">
          <p:pic>
            <p:nvPicPr>
              <p:cNvPr id="496" name="インク 496">
                <a:extLst>
                  <a:ext uri="{FF2B5EF4-FFF2-40B4-BE49-F238E27FC236}">
                    <a16:creationId xmlns:a16="http://schemas.microsoft.com/office/drawing/2014/main" id="{E3928CDE-A918-D33F-BCD5-0F8E3E8BE92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672435" y="3496677"/>
                <a:ext cx="5194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97" name="インク 496">
                <a:extLst>
                  <a:ext uri="{FF2B5EF4-FFF2-40B4-BE49-F238E27FC236}">
                    <a16:creationId xmlns:a16="http://schemas.microsoft.com/office/drawing/2014/main" id="{57A5A23B-95C2-6613-8EE0-A20396C91407}"/>
                  </a:ext>
                </a:extLst>
              </p14:cNvPr>
              <p14:cNvContentPartPr/>
              <p14:nvPr/>
            </p14:nvContentPartPr>
            <p14:xfrm>
              <a:off x="11131795" y="5259957"/>
              <a:ext cx="55080" cy="47520"/>
            </p14:xfrm>
          </p:contentPart>
        </mc:Choice>
        <mc:Fallback xmlns="">
          <p:pic>
            <p:nvPicPr>
              <p:cNvPr id="497" name="インク 496">
                <a:extLst>
                  <a:ext uri="{FF2B5EF4-FFF2-40B4-BE49-F238E27FC236}">
                    <a16:creationId xmlns:a16="http://schemas.microsoft.com/office/drawing/2014/main" id="{57A5A23B-95C2-6613-8EE0-A20396C9140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116675" y="5244837"/>
                <a:ext cx="856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00" name="インク 499">
                <a:extLst>
                  <a:ext uri="{FF2B5EF4-FFF2-40B4-BE49-F238E27FC236}">
                    <a16:creationId xmlns:a16="http://schemas.microsoft.com/office/drawing/2014/main" id="{6515189F-804F-1084-7BE7-977BDC42DF3C}"/>
                  </a:ext>
                </a:extLst>
              </p14:cNvPr>
              <p14:cNvContentPartPr/>
              <p14:nvPr/>
            </p14:nvContentPartPr>
            <p14:xfrm>
              <a:off x="10841995" y="5244477"/>
              <a:ext cx="70920" cy="78840"/>
            </p14:xfrm>
          </p:contentPart>
        </mc:Choice>
        <mc:Fallback xmlns="">
          <p:pic>
            <p:nvPicPr>
              <p:cNvPr id="500" name="インク 499">
                <a:extLst>
                  <a:ext uri="{FF2B5EF4-FFF2-40B4-BE49-F238E27FC236}">
                    <a16:creationId xmlns:a16="http://schemas.microsoft.com/office/drawing/2014/main" id="{6515189F-804F-1084-7BE7-977BDC42DF3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826515" y="5229357"/>
                <a:ext cx="1015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01" name="インク 501">
                <a:extLst>
                  <a:ext uri="{FF2B5EF4-FFF2-40B4-BE49-F238E27FC236}">
                    <a16:creationId xmlns:a16="http://schemas.microsoft.com/office/drawing/2014/main" id="{50BDADD6-297A-83FD-8F79-4B27E5522CA1}"/>
                  </a:ext>
                </a:extLst>
              </p14:cNvPr>
              <p14:cNvContentPartPr/>
              <p14:nvPr/>
            </p14:nvContentPartPr>
            <p14:xfrm>
              <a:off x="11343475" y="5158077"/>
              <a:ext cx="55080" cy="235440"/>
            </p14:xfrm>
          </p:contentPart>
        </mc:Choice>
        <mc:Fallback xmlns="">
          <p:pic>
            <p:nvPicPr>
              <p:cNvPr id="501" name="インク 501">
                <a:extLst>
                  <a:ext uri="{FF2B5EF4-FFF2-40B4-BE49-F238E27FC236}">
                    <a16:creationId xmlns:a16="http://schemas.microsoft.com/office/drawing/2014/main" id="{50BDADD6-297A-83FD-8F79-4B27E5522CA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328355" y="5142957"/>
                <a:ext cx="856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02" name="インク 501">
                <a:extLst>
                  <a:ext uri="{FF2B5EF4-FFF2-40B4-BE49-F238E27FC236}">
                    <a16:creationId xmlns:a16="http://schemas.microsoft.com/office/drawing/2014/main" id="{23BB0EBC-7FA9-A18C-8075-224986303D9C}"/>
                  </a:ext>
                </a:extLst>
              </p14:cNvPr>
              <p14:cNvContentPartPr/>
              <p14:nvPr/>
            </p14:nvContentPartPr>
            <p14:xfrm>
              <a:off x="11406475" y="3857037"/>
              <a:ext cx="78840" cy="118080"/>
            </p14:xfrm>
          </p:contentPart>
        </mc:Choice>
        <mc:Fallback xmlns="">
          <p:pic>
            <p:nvPicPr>
              <p:cNvPr id="502" name="インク 501">
                <a:extLst>
                  <a:ext uri="{FF2B5EF4-FFF2-40B4-BE49-F238E27FC236}">
                    <a16:creationId xmlns:a16="http://schemas.microsoft.com/office/drawing/2014/main" id="{23BB0EBC-7FA9-A18C-8075-224986303D9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390995" y="3841557"/>
                <a:ext cx="1090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" name="インク 15">
                <a:extLst>
                  <a:ext uri="{FF2B5EF4-FFF2-40B4-BE49-F238E27FC236}">
                    <a16:creationId xmlns:a16="http://schemas.microsoft.com/office/drawing/2014/main" id="{63D2F16F-12AD-2E94-FF9E-5A1E877007C2}"/>
                  </a:ext>
                </a:extLst>
              </p14:cNvPr>
              <p14:cNvContentPartPr/>
              <p14:nvPr/>
            </p14:nvContentPartPr>
            <p14:xfrm>
              <a:off x="4483941" y="4029477"/>
              <a:ext cx="745200" cy="290520"/>
            </p14:xfrm>
          </p:contentPart>
        </mc:Choice>
        <mc:Fallback xmlns="">
          <p:pic>
            <p:nvPicPr>
              <p:cNvPr id="15" name="インク 15">
                <a:extLst>
                  <a:ext uri="{FF2B5EF4-FFF2-40B4-BE49-F238E27FC236}">
                    <a16:creationId xmlns:a16="http://schemas.microsoft.com/office/drawing/2014/main" id="{63D2F16F-12AD-2E94-FF9E-5A1E877007C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468821" y="4013997"/>
                <a:ext cx="7754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4" name="インク 24">
                <a:extLst>
                  <a:ext uri="{FF2B5EF4-FFF2-40B4-BE49-F238E27FC236}">
                    <a16:creationId xmlns:a16="http://schemas.microsoft.com/office/drawing/2014/main" id="{DFFEE702-8BC7-1AA7-AA81-75089C605809}"/>
                  </a:ext>
                </a:extLst>
              </p14:cNvPr>
              <p14:cNvContentPartPr/>
              <p14:nvPr/>
            </p14:nvContentPartPr>
            <p14:xfrm>
              <a:off x="1387581" y="4170597"/>
              <a:ext cx="548640" cy="290160"/>
            </p14:xfrm>
          </p:contentPart>
        </mc:Choice>
        <mc:Fallback xmlns="">
          <p:pic>
            <p:nvPicPr>
              <p:cNvPr id="24" name="インク 24">
                <a:extLst>
                  <a:ext uri="{FF2B5EF4-FFF2-40B4-BE49-F238E27FC236}">
                    <a16:creationId xmlns:a16="http://schemas.microsoft.com/office/drawing/2014/main" id="{DFFEE702-8BC7-1AA7-AA81-75089C60580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372111" y="4155136"/>
                <a:ext cx="579220" cy="320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9DED7C06-1990-B54F-8584-B2EBE0D63EED}"/>
                  </a:ext>
                </a:extLst>
              </p14:cNvPr>
              <p14:cNvContentPartPr/>
              <p14:nvPr/>
            </p14:nvContentPartPr>
            <p14:xfrm>
              <a:off x="5346501" y="3903837"/>
              <a:ext cx="753120" cy="447120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9DED7C06-1990-B54F-8584-B2EBE0D63EE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325981" y="3883677"/>
                <a:ext cx="79380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6" name="インク 36">
                <a:extLst>
                  <a:ext uri="{FF2B5EF4-FFF2-40B4-BE49-F238E27FC236}">
                    <a16:creationId xmlns:a16="http://schemas.microsoft.com/office/drawing/2014/main" id="{87BB4132-FB6D-AFC4-81E7-6D08048602C5}"/>
                  </a:ext>
                </a:extLst>
              </p14:cNvPr>
              <p14:cNvContentPartPr/>
              <p14:nvPr/>
            </p14:nvContentPartPr>
            <p14:xfrm>
              <a:off x="4711461" y="2171517"/>
              <a:ext cx="353160" cy="337320"/>
            </p14:xfrm>
          </p:contentPart>
        </mc:Choice>
        <mc:Fallback xmlns="">
          <p:pic>
            <p:nvPicPr>
              <p:cNvPr id="36" name="インク 36">
                <a:extLst>
                  <a:ext uri="{FF2B5EF4-FFF2-40B4-BE49-F238E27FC236}">
                    <a16:creationId xmlns:a16="http://schemas.microsoft.com/office/drawing/2014/main" id="{87BB4132-FB6D-AFC4-81E7-6D08048602C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690941" y="2156037"/>
                <a:ext cx="388800" cy="36792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四角形 36">
            <a:extLst>
              <a:ext uri="{FF2B5EF4-FFF2-40B4-BE49-F238E27FC236}">
                <a16:creationId xmlns:a16="http://schemas.microsoft.com/office/drawing/2014/main" id="{F998D190-DFE2-BC8B-9C09-475B0FDF2277}"/>
              </a:ext>
            </a:extLst>
          </p:cNvPr>
          <p:cNvSpPr/>
          <p:nvPr/>
        </p:nvSpPr>
        <p:spPr>
          <a:xfrm>
            <a:off x="4366941" y="1891207"/>
            <a:ext cx="2108160" cy="15428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四角形 39">
            <a:extLst>
              <a:ext uri="{FF2B5EF4-FFF2-40B4-BE49-F238E27FC236}">
                <a16:creationId xmlns:a16="http://schemas.microsoft.com/office/drawing/2014/main" id="{7674635D-1023-7950-E2AF-C70A8B13825E}"/>
              </a:ext>
            </a:extLst>
          </p:cNvPr>
          <p:cNvSpPr/>
          <p:nvPr/>
        </p:nvSpPr>
        <p:spPr>
          <a:xfrm>
            <a:off x="9319138" y="1852053"/>
            <a:ext cx="2108160" cy="15428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" name="四角形 41">
            <a:extLst>
              <a:ext uri="{FF2B5EF4-FFF2-40B4-BE49-F238E27FC236}">
                <a16:creationId xmlns:a16="http://schemas.microsoft.com/office/drawing/2014/main" id="{11188118-D25C-9771-C466-0342FC1F080B}"/>
              </a:ext>
            </a:extLst>
          </p:cNvPr>
          <p:cNvSpPr/>
          <p:nvPr/>
        </p:nvSpPr>
        <p:spPr>
          <a:xfrm>
            <a:off x="6855981" y="3325969"/>
            <a:ext cx="2108160" cy="15428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" name="四角形 43">
            <a:extLst>
              <a:ext uri="{FF2B5EF4-FFF2-40B4-BE49-F238E27FC236}">
                <a16:creationId xmlns:a16="http://schemas.microsoft.com/office/drawing/2014/main" id="{2EC2CFDE-D0F0-73AD-7B69-48600E135541}"/>
              </a:ext>
            </a:extLst>
          </p:cNvPr>
          <p:cNvSpPr/>
          <p:nvPr/>
        </p:nvSpPr>
        <p:spPr>
          <a:xfrm>
            <a:off x="989129" y="1919678"/>
            <a:ext cx="2355412" cy="15428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87" name="インク 486">
                <a:extLst>
                  <a:ext uri="{FF2B5EF4-FFF2-40B4-BE49-F238E27FC236}">
                    <a16:creationId xmlns:a16="http://schemas.microsoft.com/office/drawing/2014/main" id="{1A1E32F0-5907-4B7E-5D3E-220EA77886A4}"/>
                  </a:ext>
                </a:extLst>
              </p14:cNvPr>
              <p14:cNvContentPartPr/>
              <p14:nvPr/>
            </p14:nvContentPartPr>
            <p14:xfrm>
              <a:off x="8646107" y="4113282"/>
              <a:ext cx="36720" cy="267840"/>
            </p14:xfrm>
          </p:contentPart>
        </mc:Choice>
        <mc:Fallback xmlns="">
          <p:pic>
            <p:nvPicPr>
              <p:cNvPr id="487" name="インク 486">
                <a:extLst>
                  <a:ext uri="{FF2B5EF4-FFF2-40B4-BE49-F238E27FC236}">
                    <a16:creationId xmlns:a16="http://schemas.microsoft.com/office/drawing/2014/main" id="{1A1E32F0-5907-4B7E-5D3E-220EA77886A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30627" y="4098162"/>
                <a:ext cx="673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507" name="インク 507">
                <a:extLst>
                  <a:ext uri="{FF2B5EF4-FFF2-40B4-BE49-F238E27FC236}">
                    <a16:creationId xmlns:a16="http://schemas.microsoft.com/office/drawing/2014/main" id="{89F1242C-AF54-D7B8-BDD9-045DE330D506}"/>
                  </a:ext>
                </a:extLst>
              </p14:cNvPr>
              <p14:cNvContentPartPr/>
              <p14:nvPr/>
            </p14:nvContentPartPr>
            <p14:xfrm>
              <a:off x="9557075" y="2100700"/>
              <a:ext cx="265320" cy="325080"/>
            </p14:xfrm>
          </p:contentPart>
        </mc:Choice>
        <mc:Fallback xmlns="">
          <p:pic>
            <p:nvPicPr>
              <p:cNvPr id="507" name="インク 507">
                <a:extLst>
                  <a:ext uri="{FF2B5EF4-FFF2-40B4-BE49-F238E27FC236}">
                    <a16:creationId xmlns:a16="http://schemas.microsoft.com/office/drawing/2014/main" id="{89F1242C-AF54-D7B8-BDD9-045DE330D50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541934" y="2085220"/>
                <a:ext cx="29596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" name="インク 7">
                <a:extLst>
                  <a:ext uri="{FF2B5EF4-FFF2-40B4-BE49-F238E27FC236}">
                    <a16:creationId xmlns:a16="http://schemas.microsoft.com/office/drawing/2014/main" id="{BCD92810-816A-BC4A-B483-4F385B6B39C7}"/>
                  </a:ext>
                </a:extLst>
              </p14:cNvPr>
              <p14:cNvContentPartPr/>
              <p14:nvPr/>
            </p14:nvContentPartPr>
            <p14:xfrm>
              <a:off x="9894626" y="2090004"/>
              <a:ext cx="216000" cy="276840"/>
            </p14:xfrm>
          </p:contentPart>
        </mc:Choice>
        <mc:Fallback xmlns="">
          <p:pic>
            <p:nvPicPr>
              <p:cNvPr id="7" name="インク 7">
                <a:extLst>
                  <a:ext uri="{FF2B5EF4-FFF2-40B4-BE49-F238E27FC236}">
                    <a16:creationId xmlns:a16="http://schemas.microsoft.com/office/drawing/2014/main" id="{BCD92810-816A-BC4A-B483-4F385B6B39C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879506" y="2074884"/>
                <a:ext cx="2466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" name="インク 19">
                <a:extLst>
                  <a:ext uri="{FF2B5EF4-FFF2-40B4-BE49-F238E27FC236}">
                    <a16:creationId xmlns:a16="http://schemas.microsoft.com/office/drawing/2014/main" id="{42D6C6C1-6757-ADA6-EC46-9DAE79791E91}"/>
                  </a:ext>
                </a:extLst>
              </p14:cNvPr>
              <p14:cNvContentPartPr/>
              <p14:nvPr/>
            </p14:nvContentPartPr>
            <p14:xfrm>
              <a:off x="10845746" y="2081724"/>
              <a:ext cx="155160" cy="265680"/>
            </p14:xfrm>
          </p:contentPart>
        </mc:Choice>
        <mc:Fallback xmlns="">
          <p:pic>
            <p:nvPicPr>
              <p:cNvPr id="18" name="インク 19">
                <a:extLst>
                  <a:ext uri="{FF2B5EF4-FFF2-40B4-BE49-F238E27FC236}">
                    <a16:creationId xmlns:a16="http://schemas.microsoft.com/office/drawing/2014/main" id="{42D6C6C1-6757-ADA6-EC46-9DAE79791E9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830626" y="2066604"/>
                <a:ext cx="18576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" name="インク 19">
                <a:extLst>
                  <a:ext uri="{FF2B5EF4-FFF2-40B4-BE49-F238E27FC236}">
                    <a16:creationId xmlns:a16="http://schemas.microsoft.com/office/drawing/2014/main" id="{A3859462-0641-A538-264C-0E63157993BD}"/>
                  </a:ext>
                </a:extLst>
              </p14:cNvPr>
              <p14:cNvContentPartPr/>
              <p14:nvPr/>
            </p14:nvContentPartPr>
            <p14:xfrm>
              <a:off x="10229066" y="2062644"/>
              <a:ext cx="462240" cy="282240"/>
            </p14:xfrm>
          </p:contentPart>
        </mc:Choice>
        <mc:Fallback xmlns="">
          <p:pic>
            <p:nvPicPr>
              <p:cNvPr id="19" name="インク 19">
                <a:extLst>
                  <a:ext uri="{FF2B5EF4-FFF2-40B4-BE49-F238E27FC236}">
                    <a16:creationId xmlns:a16="http://schemas.microsoft.com/office/drawing/2014/main" id="{A3859462-0641-A538-264C-0E63157993B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213946" y="2047164"/>
                <a:ext cx="49248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ECF2CEB0-D491-38B4-5A42-8C6F777941AC}"/>
                  </a:ext>
                </a:extLst>
              </p14:cNvPr>
              <p14:cNvContentPartPr/>
              <p14:nvPr/>
            </p14:nvContentPartPr>
            <p14:xfrm>
              <a:off x="6733941" y="1371597"/>
              <a:ext cx="16200" cy="259200"/>
            </p14:xfrm>
          </p:contentPart>
        </mc:Choice>
        <mc:Fallback xmlns=""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ECF2CEB0-D491-38B4-5A42-8C6F777941A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718821" y="1356477"/>
                <a:ext cx="464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0" name="インク 30">
                <a:extLst>
                  <a:ext uri="{FF2B5EF4-FFF2-40B4-BE49-F238E27FC236}">
                    <a16:creationId xmlns:a16="http://schemas.microsoft.com/office/drawing/2014/main" id="{2BE9193F-7965-C1AB-07C0-B0203A7A80A9}"/>
                  </a:ext>
                </a:extLst>
              </p14:cNvPr>
              <p14:cNvContentPartPr/>
              <p14:nvPr/>
            </p14:nvContentPartPr>
            <p14:xfrm>
              <a:off x="6655461" y="1857957"/>
              <a:ext cx="70920" cy="2101320"/>
            </p14:xfrm>
          </p:contentPart>
        </mc:Choice>
        <mc:Fallback xmlns="">
          <p:pic>
            <p:nvPicPr>
              <p:cNvPr id="30" name="インク 30">
                <a:extLst>
                  <a:ext uri="{FF2B5EF4-FFF2-40B4-BE49-F238E27FC236}">
                    <a16:creationId xmlns:a16="http://schemas.microsoft.com/office/drawing/2014/main" id="{2BE9193F-7965-C1AB-07C0-B0203A7A80A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640341" y="1842477"/>
                <a:ext cx="101520" cy="21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1" name="インク 30">
                <a:extLst>
                  <a:ext uri="{FF2B5EF4-FFF2-40B4-BE49-F238E27FC236}">
                    <a16:creationId xmlns:a16="http://schemas.microsoft.com/office/drawing/2014/main" id="{3DE0DF4C-2E88-C716-4B4B-4AD366B6518B}"/>
                  </a:ext>
                </a:extLst>
              </p14:cNvPr>
              <p14:cNvContentPartPr/>
              <p14:nvPr/>
            </p14:nvContentPartPr>
            <p14:xfrm>
              <a:off x="6647901" y="3864597"/>
              <a:ext cx="8280" cy="235440"/>
            </p14:xfrm>
          </p:contentPart>
        </mc:Choice>
        <mc:Fallback xmlns="">
          <p:pic>
            <p:nvPicPr>
              <p:cNvPr id="31" name="インク 30">
                <a:extLst>
                  <a:ext uri="{FF2B5EF4-FFF2-40B4-BE49-F238E27FC236}">
                    <a16:creationId xmlns:a16="http://schemas.microsoft.com/office/drawing/2014/main" id="{3DE0DF4C-2E88-C716-4B4B-4AD366B6518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632421" y="3849477"/>
                <a:ext cx="385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1" name="インク 42">
                <a:extLst>
                  <a:ext uri="{FF2B5EF4-FFF2-40B4-BE49-F238E27FC236}">
                    <a16:creationId xmlns:a16="http://schemas.microsoft.com/office/drawing/2014/main" id="{4C39D8B0-CC64-A28D-46E4-0763F6DBF05C}"/>
                  </a:ext>
                </a:extLst>
              </p14:cNvPr>
              <p14:cNvContentPartPr/>
              <p14:nvPr/>
            </p14:nvContentPartPr>
            <p14:xfrm>
              <a:off x="6632061" y="4343037"/>
              <a:ext cx="94320" cy="2030760"/>
            </p14:xfrm>
          </p:contentPart>
        </mc:Choice>
        <mc:Fallback xmlns="">
          <p:pic>
            <p:nvPicPr>
              <p:cNvPr id="41" name="インク 42">
                <a:extLst>
                  <a:ext uri="{FF2B5EF4-FFF2-40B4-BE49-F238E27FC236}">
                    <a16:creationId xmlns:a16="http://schemas.microsoft.com/office/drawing/2014/main" id="{4C39D8B0-CC64-A28D-46E4-0763F6DBF05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616941" y="4327557"/>
                <a:ext cx="124920" cy="20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3" name="インク 42">
                <a:extLst>
                  <a:ext uri="{FF2B5EF4-FFF2-40B4-BE49-F238E27FC236}">
                    <a16:creationId xmlns:a16="http://schemas.microsoft.com/office/drawing/2014/main" id="{2A7DFA65-04B2-101B-72FE-5C1EA32AA697}"/>
                  </a:ext>
                </a:extLst>
              </p14:cNvPr>
              <p14:cNvContentPartPr/>
              <p14:nvPr/>
            </p14:nvContentPartPr>
            <p14:xfrm>
              <a:off x="7823661" y="2688837"/>
              <a:ext cx="23760" cy="612000"/>
            </p14:xfrm>
          </p:contentPart>
        </mc:Choice>
        <mc:Fallback xmlns="">
          <p:pic>
            <p:nvPicPr>
              <p:cNvPr id="43" name="インク 42">
                <a:extLst>
                  <a:ext uri="{FF2B5EF4-FFF2-40B4-BE49-F238E27FC236}">
                    <a16:creationId xmlns:a16="http://schemas.microsoft.com/office/drawing/2014/main" id="{2A7DFA65-04B2-101B-72FE-5C1EA32AA69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803141" y="2668317"/>
                <a:ext cx="6480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66" name="インク 465">
                <a:extLst>
                  <a:ext uri="{FF2B5EF4-FFF2-40B4-BE49-F238E27FC236}">
                    <a16:creationId xmlns:a16="http://schemas.microsoft.com/office/drawing/2014/main" id="{A47C39EC-9E53-A933-5208-C1FD00BE06FA}"/>
                  </a:ext>
                </a:extLst>
              </p14:cNvPr>
              <p14:cNvContentPartPr/>
              <p14:nvPr/>
            </p14:nvContentPartPr>
            <p14:xfrm>
              <a:off x="7800299" y="3621597"/>
              <a:ext cx="16200" cy="172800"/>
            </p14:xfrm>
          </p:contentPart>
        </mc:Choice>
        <mc:Fallback xmlns="">
          <p:pic>
            <p:nvPicPr>
              <p:cNvPr id="466" name="インク 465">
                <a:extLst>
                  <a:ext uri="{FF2B5EF4-FFF2-40B4-BE49-F238E27FC236}">
                    <a16:creationId xmlns:a16="http://schemas.microsoft.com/office/drawing/2014/main" id="{A47C39EC-9E53-A933-5208-C1FD00BE06F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784819" y="3606477"/>
                <a:ext cx="464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67" name="インク 468">
                <a:extLst>
                  <a:ext uri="{FF2B5EF4-FFF2-40B4-BE49-F238E27FC236}">
                    <a16:creationId xmlns:a16="http://schemas.microsoft.com/office/drawing/2014/main" id="{F6A6D1A2-8C60-5DD4-0FED-C596A69EF400}"/>
                  </a:ext>
                </a:extLst>
              </p14:cNvPr>
              <p14:cNvContentPartPr/>
              <p14:nvPr/>
            </p14:nvContentPartPr>
            <p14:xfrm>
              <a:off x="6945659" y="3519717"/>
              <a:ext cx="682200" cy="392400"/>
            </p14:xfrm>
          </p:contentPart>
        </mc:Choice>
        <mc:Fallback xmlns="">
          <p:pic>
            <p:nvPicPr>
              <p:cNvPr id="467" name="インク 468">
                <a:extLst>
                  <a:ext uri="{FF2B5EF4-FFF2-40B4-BE49-F238E27FC236}">
                    <a16:creationId xmlns:a16="http://schemas.microsoft.com/office/drawing/2014/main" id="{F6A6D1A2-8C60-5DD4-0FED-C596A69EF40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930547" y="3504597"/>
                <a:ext cx="712424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82" name="インク 483">
                <a:extLst>
                  <a:ext uri="{FF2B5EF4-FFF2-40B4-BE49-F238E27FC236}">
                    <a16:creationId xmlns:a16="http://schemas.microsoft.com/office/drawing/2014/main" id="{50366A97-8931-5C92-3084-76B3E0E20CBA}"/>
                  </a:ext>
                </a:extLst>
              </p14:cNvPr>
              <p14:cNvContentPartPr/>
              <p14:nvPr/>
            </p14:nvContentPartPr>
            <p14:xfrm>
              <a:off x="7948979" y="3511797"/>
              <a:ext cx="737280" cy="337680"/>
            </p14:xfrm>
          </p:contentPart>
        </mc:Choice>
        <mc:Fallback xmlns="">
          <p:pic>
            <p:nvPicPr>
              <p:cNvPr id="482" name="インク 483">
                <a:extLst>
                  <a:ext uri="{FF2B5EF4-FFF2-40B4-BE49-F238E27FC236}">
                    <a16:creationId xmlns:a16="http://schemas.microsoft.com/office/drawing/2014/main" id="{50366A97-8931-5C92-3084-76B3E0E20CB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933859" y="3496661"/>
                <a:ext cx="767880" cy="3683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539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76BA1-89B2-D512-BA82-2CD453D3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/>
              <a:t>損失関数に基づいた学習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E1BD889-3FB3-5F2A-7F61-A618C0383CB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2400" b="1" u="sng" dirty="0"/>
              <a:t>幸せの指標</a:t>
            </a:r>
          </a:p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accent5"/>
                </a:solidFill>
              </a:rPr>
              <a:t>あなたは今、どれだけ幸せですか？</a:t>
            </a:r>
          </a:p>
          <a:p>
            <a:pPr>
              <a:lnSpc>
                <a:spcPct val="150000"/>
              </a:lnSpc>
            </a:pPr>
            <a:endParaRPr lang="ja-JP" altLang="en-US" sz="2400" b="1" dirty="0"/>
          </a:p>
          <a:p>
            <a:pPr>
              <a:lnSpc>
                <a:spcPct val="150000"/>
              </a:lnSpc>
            </a:pPr>
            <a:endParaRPr lang="ja-JP" altLang="en-US" sz="2400" b="1" dirty="0"/>
          </a:p>
          <a:p>
            <a:pPr>
              <a:lnSpc>
                <a:spcPct val="150000"/>
              </a:lnSpc>
            </a:pPr>
            <a:endParaRPr lang="ja-JP" altLang="en-US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592395B-8981-3F95-694A-304043F45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C4AF2-C2CA-AB40-BB4B-4F850BDD09A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CFBEB7-B0B2-E444-255C-C8C40A2901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D570F7-3EE3-3264-B343-5A93CF235FD8}"/>
              </a:ext>
            </a:extLst>
          </p:cNvPr>
          <p:cNvSpPr txBox="1"/>
          <p:nvPr/>
        </p:nvSpPr>
        <p:spPr>
          <a:xfrm>
            <a:off x="838198" y="2967335"/>
            <a:ext cx="692291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dirty="0"/>
              <a:t>→</a:t>
            </a:r>
            <a:r>
              <a:rPr lang="ja-JP" altLang="en-US" sz="2400" dirty="0"/>
              <a:t>幸せ指標</a:t>
            </a:r>
            <a:r>
              <a:rPr lang="en-US" altLang="ja-JP" sz="2400" dirty="0"/>
              <a:t>(</a:t>
            </a:r>
            <a:r>
              <a:rPr lang="ja-JP" altLang="en-US" sz="2400" b="1" dirty="0"/>
              <a:t>理想の状態との差</a:t>
            </a:r>
            <a:r>
              <a:rPr lang="en-US" altLang="ja-JP" sz="2400" b="1" dirty="0"/>
              <a:t>)</a:t>
            </a:r>
            <a:r>
              <a:rPr lang="ja-JP" altLang="en-US" sz="2400" dirty="0"/>
              <a:t>で判断</a:t>
            </a:r>
            <a:endParaRPr lang="ja-JP" altLang="en-US" sz="2400" b="1" dirty="0"/>
          </a:p>
          <a:p>
            <a:pPr algn="l">
              <a:lnSpc>
                <a:spcPct val="150000"/>
              </a:lnSpc>
            </a:pPr>
            <a:r>
              <a:rPr lang="en-US" altLang="ja-JP" sz="2400" dirty="0"/>
              <a:t>→</a:t>
            </a:r>
            <a:r>
              <a:rPr lang="ja-JP" altLang="en-US" sz="2400" dirty="0"/>
              <a:t>幸せ指標をもとに“最適な人生”を探索していく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71372CE-E3A6-645D-EA97-D57D0A2B579D}"/>
              </a:ext>
            </a:extLst>
          </p:cNvPr>
          <p:cNvSpPr txBox="1"/>
          <p:nvPr/>
        </p:nvSpPr>
        <p:spPr>
          <a:xfrm>
            <a:off x="838198" y="4240366"/>
            <a:ext cx="96353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600" dirty="0">
                <a:solidFill>
                  <a:schemeClr val="accent2">
                    <a:lumMod val="75000"/>
                  </a:schemeClr>
                </a:solidFill>
              </a:rPr>
              <a:t>深層学習でもある指標</a:t>
            </a:r>
          </a:p>
          <a:p>
            <a:pPr algn="l"/>
            <a:r>
              <a:rPr lang="en-US" altLang="ja-JP" sz="26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ja-JP" altLang="en-US" sz="2600" b="1" dirty="0">
                <a:solidFill>
                  <a:schemeClr val="accent2">
                    <a:lumMod val="75000"/>
                  </a:schemeClr>
                </a:solidFill>
              </a:rPr>
              <a:t>出力データとモデルの出力との差</a:t>
            </a:r>
            <a:r>
              <a:rPr lang="en-US" altLang="ja-JP" sz="26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ja-JP" altLang="en-US" sz="2600" dirty="0">
                <a:solidFill>
                  <a:schemeClr val="accent2">
                    <a:lumMod val="75000"/>
                  </a:schemeClr>
                </a:solidFill>
              </a:rPr>
              <a:t>を</a:t>
            </a:r>
          </a:p>
          <a:p>
            <a:pPr algn="l"/>
            <a:r>
              <a:rPr lang="ja-JP" altLang="en-US" sz="2600" dirty="0">
                <a:solidFill>
                  <a:schemeClr val="accent2">
                    <a:lumMod val="75000"/>
                  </a:schemeClr>
                </a:solidFill>
              </a:rPr>
              <a:t>手がかりに最適な重みパラメータを探索</a:t>
            </a:r>
          </a:p>
        </p:txBody>
      </p:sp>
      <p:pic>
        <p:nvPicPr>
          <p:cNvPr id="7" name="図 8">
            <a:extLst>
              <a:ext uri="{FF2B5EF4-FFF2-40B4-BE49-F238E27FC236}">
                <a16:creationId xmlns:a16="http://schemas.microsoft.com/office/drawing/2014/main" id="{294DB5EA-FB11-FF54-2934-8558F201B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636" y="1687080"/>
            <a:ext cx="4586364" cy="449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9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8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E85380-25B5-60B2-3288-BBAE315FE69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sz="2400" b="1" u="sng" dirty="0"/>
              <a:t>損失関数</a:t>
            </a:r>
          </a:p>
          <a:p>
            <a:pPr>
              <a:lnSpc>
                <a:spcPct val="100000"/>
              </a:lnSpc>
            </a:pPr>
            <a:r>
              <a:rPr lang="ja-JP" altLang="en-US" sz="2400" dirty="0">
                <a:solidFill>
                  <a:schemeClr val="accent5"/>
                </a:solidFill>
              </a:rPr>
              <a:t>ニューラルネットワークなどのモデルが</a:t>
            </a:r>
          </a:p>
          <a:p>
            <a:pPr>
              <a:lnSpc>
                <a:spcPct val="100000"/>
              </a:lnSpc>
            </a:pPr>
            <a:r>
              <a:rPr lang="ja-JP" altLang="en-US" sz="2400" dirty="0">
                <a:solidFill>
                  <a:schemeClr val="accent5"/>
                </a:solidFill>
              </a:rPr>
              <a:t>教師データに対してどれだけ適合しているかを表す関数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EDB041-E221-665C-D5DF-F7B653C8B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C4AF2-C2CA-AB40-BB4B-4F850BDD09A8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8FA3E7-1AC0-6FD7-B228-9CD6FD7758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42A5DCA4-6CFE-AED7-84AD-A82FAA06D0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/>
              <a:t>損失関数に基づいた学習</a:t>
            </a:r>
          </a:p>
        </p:txBody>
      </p:sp>
      <p:pic>
        <p:nvPicPr>
          <p:cNvPr id="2" name="図 5">
            <a:extLst>
              <a:ext uri="{FF2B5EF4-FFF2-40B4-BE49-F238E27FC236}">
                <a16:creationId xmlns:a16="http://schemas.microsoft.com/office/drawing/2014/main" id="{EEFBE268-96FC-3EA9-8A0C-2A41C5BA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93" y="3048091"/>
            <a:ext cx="3458072" cy="33925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01E967-7C12-0E7D-5EBA-412C0186D2BE}"/>
              </a:ext>
            </a:extLst>
          </p:cNvPr>
          <p:cNvSpPr txBox="1"/>
          <p:nvPr/>
        </p:nvSpPr>
        <p:spPr>
          <a:xfrm>
            <a:off x="838198" y="3429000"/>
            <a:ext cx="692291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b="1" dirty="0"/>
              <a:t>損失関数の代表例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ja-JP" altLang="en-US" sz="2400" dirty="0"/>
              <a:t>二乗和誤差関数（回帰問題）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インク 14">
                <a:extLst>
                  <a:ext uri="{FF2B5EF4-FFF2-40B4-BE49-F238E27FC236}">
                    <a16:creationId xmlns:a16="http://schemas.microsoft.com/office/drawing/2014/main" id="{BD1C54A2-BC62-D10C-9BA4-0EA554F2D115}"/>
                  </a:ext>
                </a:extLst>
              </p14:cNvPr>
              <p14:cNvContentPartPr/>
              <p14:nvPr/>
            </p14:nvContentPartPr>
            <p14:xfrm>
              <a:off x="1121460" y="4727694"/>
              <a:ext cx="479520" cy="567360"/>
            </p14:xfrm>
          </p:contentPart>
        </mc:Choice>
        <mc:Fallback xmlns="">
          <p:pic>
            <p:nvPicPr>
              <p:cNvPr id="14" name="インク 14">
                <a:extLst>
                  <a:ext uri="{FF2B5EF4-FFF2-40B4-BE49-F238E27FC236}">
                    <a16:creationId xmlns:a16="http://schemas.microsoft.com/office/drawing/2014/main" id="{BD1C54A2-BC62-D10C-9BA4-0EA554F2D1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5980" y="4712574"/>
                <a:ext cx="51516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インク 24">
                <a:extLst>
                  <a:ext uri="{FF2B5EF4-FFF2-40B4-BE49-F238E27FC236}">
                    <a16:creationId xmlns:a16="http://schemas.microsoft.com/office/drawing/2014/main" id="{E09C531C-C626-CF66-67AD-EAE0F38C01B7}"/>
                  </a:ext>
                </a:extLst>
              </p14:cNvPr>
              <p14:cNvContentPartPr/>
              <p14:nvPr/>
            </p14:nvContentPartPr>
            <p14:xfrm>
              <a:off x="1705740" y="4862334"/>
              <a:ext cx="199080" cy="327600"/>
            </p14:xfrm>
          </p:contentPart>
        </mc:Choice>
        <mc:Fallback xmlns="">
          <p:pic>
            <p:nvPicPr>
              <p:cNvPr id="24" name="インク 24">
                <a:extLst>
                  <a:ext uri="{FF2B5EF4-FFF2-40B4-BE49-F238E27FC236}">
                    <a16:creationId xmlns:a16="http://schemas.microsoft.com/office/drawing/2014/main" id="{E09C531C-C626-CF66-67AD-EAE0F38C01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5580" y="4841814"/>
                <a:ext cx="2397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インク 37">
                <a:extLst>
                  <a:ext uri="{FF2B5EF4-FFF2-40B4-BE49-F238E27FC236}">
                    <a16:creationId xmlns:a16="http://schemas.microsoft.com/office/drawing/2014/main" id="{6A56AF08-F199-E1F7-71F2-5D1CF5B857B3}"/>
                  </a:ext>
                </a:extLst>
              </p14:cNvPr>
              <p14:cNvContentPartPr/>
              <p14:nvPr/>
            </p14:nvContentPartPr>
            <p14:xfrm>
              <a:off x="2857020" y="4803654"/>
              <a:ext cx="76320" cy="386280"/>
            </p14:xfrm>
          </p:contentPart>
        </mc:Choice>
        <mc:Fallback xmlns="">
          <p:pic>
            <p:nvPicPr>
              <p:cNvPr id="37" name="インク 37">
                <a:extLst>
                  <a:ext uri="{FF2B5EF4-FFF2-40B4-BE49-F238E27FC236}">
                    <a16:creationId xmlns:a16="http://schemas.microsoft.com/office/drawing/2014/main" id="{6A56AF08-F199-E1F7-71F2-5D1CF5B857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41900" y="4788534"/>
                <a:ext cx="1069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インク 37">
                <a:extLst>
                  <a:ext uri="{FF2B5EF4-FFF2-40B4-BE49-F238E27FC236}">
                    <a16:creationId xmlns:a16="http://schemas.microsoft.com/office/drawing/2014/main" id="{262464E6-3629-6F42-F9B0-867EDB20C41A}"/>
                  </a:ext>
                </a:extLst>
              </p14:cNvPr>
              <p14:cNvContentPartPr/>
              <p14:nvPr/>
            </p14:nvContentPartPr>
            <p14:xfrm>
              <a:off x="3125940" y="4885734"/>
              <a:ext cx="158040" cy="18000"/>
            </p14:xfrm>
          </p:contentPart>
        </mc:Choice>
        <mc:Fallback xmlns="">
          <p:pic>
            <p:nvPicPr>
              <p:cNvPr id="38" name="インク 37">
                <a:extLst>
                  <a:ext uri="{FF2B5EF4-FFF2-40B4-BE49-F238E27FC236}">
                    <a16:creationId xmlns:a16="http://schemas.microsoft.com/office/drawing/2014/main" id="{262464E6-3629-6F42-F9B0-867EDB20C4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10820" y="4870254"/>
                <a:ext cx="1886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9" name="インク 38">
                <a:extLst>
                  <a:ext uri="{FF2B5EF4-FFF2-40B4-BE49-F238E27FC236}">
                    <a16:creationId xmlns:a16="http://schemas.microsoft.com/office/drawing/2014/main" id="{7E2A6DF3-7BFA-0F7C-7FC2-0BD849A59157}"/>
                  </a:ext>
                </a:extLst>
              </p14:cNvPr>
              <p14:cNvContentPartPr/>
              <p14:nvPr/>
            </p14:nvContentPartPr>
            <p14:xfrm>
              <a:off x="3132060" y="5020014"/>
              <a:ext cx="187560" cy="11880"/>
            </p14:xfrm>
          </p:contentPart>
        </mc:Choice>
        <mc:Fallback xmlns="">
          <p:pic>
            <p:nvPicPr>
              <p:cNvPr id="39" name="インク 38">
                <a:extLst>
                  <a:ext uri="{FF2B5EF4-FFF2-40B4-BE49-F238E27FC236}">
                    <a16:creationId xmlns:a16="http://schemas.microsoft.com/office/drawing/2014/main" id="{7E2A6DF3-7BFA-0F7C-7FC2-0BD849A591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16580" y="5004894"/>
                <a:ext cx="2178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インク 39">
                <a:extLst>
                  <a:ext uri="{FF2B5EF4-FFF2-40B4-BE49-F238E27FC236}">
                    <a16:creationId xmlns:a16="http://schemas.microsoft.com/office/drawing/2014/main" id="{7B8EB965-D33E-B3A1-B939-CC615BFFA8EC}"/>
                  </a:ext>
                </a:extLst>
              </p14:cNvPr>
              <p14:cNvContentPartPr/>
              <p14:nvPr/>
            </p14:nvContentPartPr>
            <p14:xfrm>
              <a:off x="3599340" y="5125134"/>
              <a:ext cx="158040" cy="210600"/>
            </p14:xfrm>
          </p:contentPart>
        </mc:Choice>
        <mc:Fallback xmlns="">
          <p:pic>
            <p:nvPicPr>
              <p:cNvPr id="40" name="インク 39">
                <a:extLst>
                  <a:ext uri="{FF2B5EF4-FFF2-40B4-BE49-F238E27FC236}">
                    <a16:creationId xmlns:a16="http://schemas.microsoft.com/office/drawing/2014/main" id="{7B8EB965-D33E-B3A1-B939-CC615BFFA8E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84220" y="5110014"/>
                <a:ext cx="1886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インク 43">
                <a:extLst>
                  <a:ext uri="{FF2B5EF4-FFF2-40B4-BE49-F238E27FC236}">
                    <a16:creationId xmlns:a16="http://schemas.microsoft.com/office/drawing/2014/main" id="{B5FDB585-A402-39A1-F4DA-C05B8AAFC335}"/>
                  </a:ext>
                </a:extLst>
              </p14:cNvPr>
              <p14:cNvContentPartPr/>
              <p14:nvPr/>
            </p14:nvContentPartPr>
            <p14:xfrm>
              <a:off x="3511860" y="4680894"/>
              <a:ext cx="284760" cy="351360"/>
            </p14:xfrm>
          </p:contentPart>
        </mc:Choice>
        <mc:Fallback xmlns="">
          <p:pic>
            <p:nvPicPr>
              <p:cNvPr id="43" name="インク 43">
                <a:extLst>
                  <a:ext uri="{FF2B5EF4-FFF2-40B4-BE49-F238E27FC236}">
                    <a16:creationId xmlns:a16="http://schemas.microsoft.com/office/drawing/2014/main" id="{B5FDB585-A402-39A1-F4DA-C05B8AAFC33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96380" y="4665758"/>
                <a:ext cx="315360" cy="381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4" name="インク 43">
                <a:extLst>
                  <a:ext uri="{FF2B5EF4-FFF2-40B4-BE49-F238E27FC236}">
                    <a16:creationId xmlns:a16="http://schemas.microsoft.com/office/drawing/2014/main" id="{FD501B2B-3B8C-98E2-186A-AAB48E8FF724}"/>
                  </a:ext>
                </a:extLst>
              </p14:cNvPr>
              <p14:cNvContentPartPr/>
              <p14:nvPr/>
            </p14:nvContentPartPr>
            <p14:xfrm>
              <a:off x="2115060" y="5131254"/>
              <a:ext cx="23760" cy="123120"/>
            </p14:xfrm>
          </p:contentPart>
        </mc:Choice>
        <mc:Fallback xmlns="">
          <p:pic>
            <p:nvPicPr>
              <p:cNvPr id="44" name="インク 43">
                <a:extLst>
                  <a:ext uri="{FF2B5EF4-FFF2-40B4-BE49-F238E27FC236}">
                    <a16:creationId xmlns:a16="http://schemas.microsoft.com/office/drawing/2014/main" id="{FD501B2B-3B8C-98E2-186A-AAB48E8FF72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99580" y="5115774"/>
                <a:ext cx="543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2" name="インク 53">
                <a:extLst>
                  <a:ext uri="{FF2B5EF4-FFF2-40B4-BE49-F238E27FC236}">
                    <a16:creationId xmlns:a16="http://schemas.microsoft.com/office/drawing/2014/main" id="{F851F2AE-BE1B-F7D9-55CB-82491C7B245E}"/>
                  </a:ext>
                </a:extLst>
              </p14:cNvPr>
              <p14:cNvContentPartPr/>
              <p14:nvPr/>
            </p14:nvContentPartPr>
            <p14:xfrm>
              <a:off x="3967620" y="5171934"/>
              <a:ext cx="280800" cy="134640"/>
            </p14:xfrm>
          </p:contentPart>
        </mc:Choice>
        <mc:Fallback xmlns="">
          <p:pic>
            <p:nvPicPr>
              <p:cNvPr id="52" name="インク 53">
                <a:extLst>
                  <a:ext uri="{FF2B5EF4-FFF2-40B4-BE49-F238E27FC236}">
                    <a16:creationId xmlns:a16="http://schemas.microsoft.com/office/drawing/2014/main" id="{F851F2AE-BE1B-F7D9-55CB-82491C7B24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52500" y="5156814"/>
                <a:ext cx="3114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3" name="インク 53">
                <a:extLst>
                  <a:ext uri="{FF2B5EF4-FFF2-40B4-BE49-F238E27FC236}">
                    <a16:creationId xmlns:a16="http://schemas.microsoft.com/office/drawing/2014/main" id="{45DD35A9-A9A4-6FCA-90E7-BF3A891BD9C7}"/>
                  </a:ext>
                </a:extLst>
              </p14:cNvPr>
              <p14:cNvContentPartPr/>
              <p14:nvPr/>
            </p14:nvContentPartPr>
            <p14:xfrm>
              <a:off x="3944220" y="4856574"/>
              <a:ext cx="269280" cy="245520"/>
            </p14:xfrm>
          </p:contentPart>
        </mc:Choice>
        <mc:Fallback xmlns="">
          <p:pic>
            <p:nvPicPr>
              <p:cNvPr id="53" name="インク 53">
                <a:extLst>
                  <a:ext uri="{FF2B5EF4-FFF2-40B4-BE49-F238E27FC236}">
                    <a16:creationId xmlns:a16="http://schemas.microsoft.com/office/drawing/2014/main" id="{45DD35A9-A9A4-6FCA-90E7-BF3A891BD9C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29100" y="4841117"/>
                <a:ext cx="299880" cy="276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4" name="インク 53">
                <a:extLst>
                  <a:ext uri="{FF2B5EF4-FFF2-40B4-BE49-F238E27FC236}">
                    <a16:creationId xmlns:a16="http://schemas.microsoft.com/office/drawing/2014/main" id="{D554B418-B87F-5601-92AE-7F35F3A7A014}"/>
                  </a:ext>
                </a:extLst>
              </p14:cNvPr>
              <p14:cNvContentPartPr/>
              <p14:nvPr/>
            </p14:nvContentPartPr>
            <p14:xfrm>
              <a:off x="4037820" y="4687014"/>
              <a:ext cx="111240" cy="117360"/>
            </p14:xfrm>
          </p:contentPart>
        </mc:Choice>
        <mc:Fallback xmlns="">
          <p:pic>
            <p:nvPicPr>
              <p:cNvPr id="54" name="インク 53">
                <a:extLst>
                  <a:ext uri="{FF2B5EF4-FFF2-40B4-BE49-F238E27FC236}">
                    <a16:creationId xmlns:a16="http://schemas.microsoft.com/office/drawing/2014/main" id="{D554B418-B87F-5601-92AE-7F35F3A7A01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22700" y="4671534"/>
                <a:ext cx="1418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5" name="インク 54">
                <a:extLst>
                  <a:ext uri="{FF2B5EF4-FFF2-40B4-BE49-F238E27FC236}">
                    <a16:creationId xmlns:a16="http://schemas.microsoft.com/office/drawing/2014/main" id="{F8A75332-9C93-442E-6B88-06DB923193BF}"/>
                  </a:ext>
                </a:extLst>
              </p14:cNvPr>
              <p14:cNvContentPartPr/>
              <p14:nvPr/>
            </p14:nvContentPartPr>
            <p14:xfrm>
              <a:off x="4417620" y="4757214"/>
              <a:ext cx="93960" cy="403560"/>
            </p14:xfrm>
          </p:contentPart>
        </mc:Choice>
        <mc:Fallback xmlns="">
          <p:pic>
            <p:nvPicPr>
              <p:cNvPr id="55" name="インク 54">
                <a:extLst>
                  <a:ext uri="{FF2B5EF4-FFF2-40B4-BE49-F238E27FC236}">
                    <a16:creationId xmlns:a16="http://schemas.microsoft.com/office/drawing/2014/main" id="{F8A75332-9C93-442E-6B88-06DB923193B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02500" y="4741734"/>
                <a:ext cx="1242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6" name="インク 66">
                <a:extLst>
                  <a:ext uri="{FF2B5EF4-FFF2-40B4-BE49-F238E27FC236}">
                    <a16:creationId xmlns:a16="http://schemas.microsoft.com/office/drawing/2014/main" id="{52A89683-682C-33E1-9D53-AA67CAD56150}"/>
                  </a:ext>
                </a:extLst>
              </p14:cNvPr>
              <p14:cNvContentPartPr/>
              <p14:nvPr/>
            </p14:nvContentPartPr>
            <p14:xfrm>
              <a:off x="4663140" y="4692774"/>
              <a:ext cx="1449720" cy="426960"/>
            </p14:xfrm>
          </p:contentPart>
        </mc:Choice>
        <mc:Fallback xmlns="">
          <p:pic>
            <p:nvPicPr>
              <p:cNvPr id="66" name="インク 66">
                <a:extLst>
                  <a:ext uri="{FF2B5EF4-FFF2-40B4-BE49-F238E27FC236}">
                    <a16:creationId xmlns:a16="http://schemas.microsoft.com/office/drawing/2014/main" id="{52A89683-682C-33E1-9D53-AA67CAD5615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648020" y="4677654"/>
                <a:ext cx="14803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9" name="インク 69">
                <a:extLst>
                  <a:ext uri="{FF2B5EF4-FFF2-40B4-BE49-F238E27FC236}">
                    <a16:creationId xmlns:a16="http://schemas.microsoft.com/office/drawing/2014/main" id="{7A8A908A-30F4-0FD0-7656-087782138634}"/>
                  </a:ext>
                </a:extLst>
              </p14:cNvPr>
              <p14:cNvContentPartPr/>
              <p14:nvPr/>
            </p14:nvContentPartPr>
            <p14:xfrm>
              <a:off x="2354460" y="4838934"/>
              <a:ext cx="304200" cy="362880"/>
            </p14:xfrm>
          </p:contentPart>
        </mc:Choice>
        <mc:Fallback xmlns="">
          <p:pic>
            <p:nvPicPr>
              <p:cNvPr id="69" name="インク 69">
                <a:extLst>
                  <a:ext uri="{FF2B5EF4-FFF2-40B4-BE49-F238E27FC236}">
                    <a16:creationId xmlns:a16="http://schemas.microsoft.com/office/drawing/2014/main" id="{7A8A908A-30F4-0FD0-7656-08778213863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34300" y="4818414"/>
                <a:ext cx="34488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0" name="インク 69">
                <a:extLst>
                  <a:ext uri="{FF2B5EF4-FFF2-40B4-BE49-F238E27FC236}">
                    <a16:creationId xmlns:a16="http://schemas.microsoft.com/office/drawing/2014/main" id="{9AB12322-260D-C0D1-BC29-76959240B6F1}"/>
                  </a:ext>
                </a:extLst>
              </p14:cNvPr>
              <p14:cNvContentPartPr/>
              <p14:nvPr/>
            </p14:nvContentPartPr>
            <p14:xfrm>
              <a:off x="4651620" y="4593414"/>
              <a:ext cx="140760" cy="111240"/>
            </p14:xfrm>
          </p:contentPart>
        </mc:Choice>
        <mc:Fallback xmlns="">
          <p:pic>
            <p:nvPicPr>
              <p:cNvPr id="70" name="インク 69">
                <a:extLst>
                  <a:ext uri="{FF2B5EF4-FFF2-40B4-BE49-F238E27FC236}">
                    <a16:creationId xmlns:a16="http://schemas.microsoft.com/office/drawing/2014/main" id="{9AB12322-260D-C0D1-BC29-76959240B6F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631100" y="4572894"/>
                <a:ext cx="1814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1" name="インク 110">
                <a:extLst>
                  <a:ext uri="{FF2B5EF4-FFF2-40B4-BE49-F238E27FC236}">
                    <a16:creationId xmlns:a16="http://schemas.microsoft.com/office/drawing/2014/main" id="{A68C10E8-21A4-19C4-51C4-334092DC5EC7}"/>
                  </a:ext>
                </a:extLst>
              </p14:cNvPr>
              <p14:cNvContentPartPr/>
              <p14:nvPr/>
            </p14:nvContentPartPr>
            <p14:xfrm>
              <a:off x="4534620" y="5265534"/>
              <a:ext cx="240120" cy="29520"/>
            </p14:xfrm>
          </p:contentPart>
        </mc:Choice>
        <mc:Fallback xmlns="">
          <p:pic>
            <p:nvPicPr>
              <p:cNvPr id="111" name="インク 110">
                <a:extLst>
                  <a:ext uri="{FF2B5EF4-FFF2-40B4-BE49-F238E27FC236}">
                    <a16:creationId xmlns:a16="http://schemas.microsoft.com/office/drawing/2014/main" id="{A68C10E8-21A4-19C4-51C4-334092DC5EC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519500" y="5250414"/>
                <a:ext cx="2703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2" name="インク 111">
                <a:extLst>
                  <a:ext uri="{FF2B5EF4-FFF2-40B4-BE49-F238E27FC236}">
                    <a16:creationId xmlns:a16="http://schemas.microsoft.com/office/drawing/2014/main" id="{5FF56C91-16E0-DAA8-3B50-6CFDD339190D}"/>
                  </a:ext>
                </a:extLst>
              </p14:cNvPr>
              <p14:cNvContentPartPr/>
              <p14:nvPr/>
            </p14:nvContentPartPr>
            <p14:xfrm>
              <a:off x="1670820" y="4687014"/>
              <a:ext cx="158040" cy="88200"/>
            </p14:xfrm>
          </p:contentPart>
        </mc:Choice>
        <mc:Fallback xmlns="">
          <p:pic>
            <p:nvPicPr>
              <p:cNvPr id="112" name="インク 111">
                <a:extLst>
                  <a:ext uri="{FF2B5EF4-FFF2-40B4-BE49-F238E27FC236}">
                    <a16:creationId xmlns:a16="http://schemas.microsoft.com/office/drawing/2014/main" id="{5FF56C91-16E0-DAA8-3B50-6CFDD339190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655340" y="4671534"/>
                <a:ext cx="1886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4" name="インク 113">
                <a:extLst>
                  <a:ext uri="{FF2B5EF4-FFF2-40B4-BE49-F238E27FC236}">
                    <a16:creationId xmlns:a16="http://schemas.microsoft.com/office/drawing/2014/main" id="{AC6B9C0E-415F-8DC5-B27B-AF2E21B80832}"/>
                  </a:ext>
                </a:extLst>
              </p14:cNvPr>
              <p14:cNvContentPartPr/>
              <p14:nvPr/>
            </p14:nvContentPartPr>
            <p14:xfrm>
              <a:off x="2331060" y="5300454"/>
              <a:ext cx="240120" cy="18000"/>
            </p14:xfrm>
          </p:contentPart>
        </mc:Choice>
        <mc:Fallback xmlns="">
          <p:pic>
            <p:nvPicPr>
              <p:cNvPr id="114" name="インク 113">
                <a:extLst>
                  <a:ext uri="{FF2B5EF4-FFF2-40B4-BE49-F238E27FC236}">
                    <a16:creationId xmlns:a16="http://schemas.microsoft.com/office/drawing/2014/main" id="{AC6B9C0E-415F-8DC5-B27B-AF2E21B8083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310900" y="5280294"/>
                <a:ext cx="2808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5" name="インク 114">
                <a:extLst>
                  <a:ext uri="{FF2B5EF4-FFF2-40B4-BE49-F238E27FC236}">
                    <a16:creationId xmlns:a16="http://schemas.microsoft.com/office/drawing/2014/main" id="{4C2541C6-B490-BE72-D80A-CC21A52B9AEF}"/>
                  </a:ext>
                </a:extLst>
              </p14:cNvPr>
              <p14:cNvContentPartPr/>
              <p14:nvPr/>
            </p14:nvContentPartPr>
            <p14:xfrm>
              <a:off x="5370180" y="5230614"/>
              <a:ext cx="392040" cy="41400"/>
            </p14:xfrm>
          </p:contentPart>
        </mc:Choice>
        <mc:Fallback xmlns="">
          <p:pic>
            <p:nvPicPr>
              <p:cNvPr id="115" name="インク 114">
                <a:extLst>
                  <a:ext uri="{FF2B5EF4-FFF2-40B4-BE49-F238E27FC236}">
                    <a16:creationId xmlns:a16="http://schemas.microsoft.com/office/drawing/2014/main" id="{4C2541C6-B490-BE72-D80A-CC21A52B9AE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355060" y="5215134"/>
                <a:ext cx="4222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41" name="インク 141">
                <a:extLst>
                  <a:ext uri="{FF2B5EF4-FFF2-40B4-BE49-F238E27FC236}">
                    <a16:creationId xmlns:a16="http://schemas.microsoft.com/office/drawing/2014/main" id="{EF94671A-4784-23F7-7D38-1E6F533792D1}"/>
                  </a:ext>
                </a:extLst>
              </p14:cNvPr>
              <p14:cNvContentPartPr/>
              <p14:nvPr/>
            </p14:nvContentPartPr>
            <p14:xfrm>
              <a:off x="2278500" y="5382534"/>
              <a:ext cx="678240" cy="558000"/>
            </p14:xfrm>
          </p:contentPart>
        </mc:Choice>
        <mc:Fallback xmlns="">
          <p:pic>
            <p:nvPicPr>
              <p:cNvPr id="141" name="インク 141">
                <a:extLst>
                  <a:ext uri="{FF2B5EF4-FFF2-40B4-BE49-F238E27FC236}">
                    <a16:creationId xmlns:a16="http://schemas.microsoft.com/office/drawing/2014/main" id="{EF94671A-4784-23F7-7D38-1E6F533792D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263380" y="5367064"/>
                <a:ext cx="708840" cy="588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50" name="インク 150">
                <a:extLst>
                  <a:ext uri="{FF2B5EF4-FFF2-40B4-BE49-F238E27FC236}">
                    <a16:creationId xmlns:a16="http://schemas.microsoft.com/office/drawing/2014/main" id="{B82CC69D-EAF0-9C52-A07C-9509D00845CF}"/>
                  </a:ext>
                </a:extLst>
              </p14:cNvPr>
              <p14:cNvContentPartPr/>
              <p14:nvPr/>
            </p14:nvContentPartPr>
            <p14:xfrm>
              <a:off x="1501260" y="5294694"/>
              <a:ext cx="479520" cy="397800"/>
            </p14:xfrm>
          </p:contentPart>
        </mc:Choice>
        <mc:Fallback xmlns="">
          <p:pic>
            <p:nvPicPr>
              <p:cNvPr id="150" name="インク 150">
                <a:extLst>
                  <a:ext uri="{FF2B5EF4-FFF2-40B4-BE49-F238E27FC236}">
                    <a16:creationId xmlns:a16="http://schemas.microsoft.com/office/drawing/2014/main" id="{B82CC69D-EAF0-9C52-A07C-9509D00845C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486140" y="5279574"/>
                <a:ext cx="5101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53" name="インク 153">
                <a:extLst>
                  <a:ext uri="{FF2B5EF4-FFF2-40B4-BE49-F238E27FC236}">
                    <a16:creationId xmlns:a16="http://schemas.microsoft.com/office/drawing/2014/main" id="{7282B531-D6B2-8FF2-D66B-9ECB370137A7}"/>
                  </a:ext>
                </a:extLst>
              </p14:cNvPr>
              <p14:cNvContentPartPr/>
              <p14:nvPr/>
            </p14:nvContentPartPr>
            <p14:xfrm>
              <a:off x="1793580" y="5411694"/>
              <a:ext cx="128880" cy="234000"/>
            </p14:xfrm>
          </p:contentPart>
        </mc:Choice>
        <mc:Fallback xmlns="">
          <p:pic>
            <p:nvPicPr>
              <p:cNvPr id="153" name="インク 153">
                <a:extLst>
                  <a:ext uri="{FF2B5EF4-FFF2-40B4-BE49-F238E27FC236}">
                    <a16:creationId xmlns:a16="http://schemas.microsoft.com/office/drawing/2014/main" id="{7282B531-D6B2-8FF2-D66B-9ECB370137A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778100" y="5396214"/>
                <a:ext cx="1594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61" name="インク 161">
                <a:extLst>
                  <a:ext uri="{FF2B5EF4-FFF2-40B4-BE49-F238E27FC236}">
                    <a16:creationId xmlns:a16="http://schemas.microsoft.com/office/drawing/2014/main" id="{25175C17-DDB4-7CE6-55D1-2BC907FFCDC7}"/>
                  </a:ext>
                </a:extLst>
              </p14:cNvPr>
              <p14:cNvContentPartPr/>
              <p14:nvPr/>
            </p14:nvContentPartPr>
            <p14:xfrm>
              <a:off x="4388460" y="5370654"/>
              <a:ext cx="374400" cy="245880"/>
            </p14:xfrm>
          </p:contentPart>
        </mc:Choice>
        <mc:Fallback xmlns="">
          <p:pic>
            <p:nvPicPr>
              <p:cNvPr id="161" name="インク 161">
                <a:extLst>
                  <a:ext uri="{FF2B5EF4-FFF2-40B4-BE49-F238E27FC236}">
                    <a16:creationId xmlns:a16="http://schemas.microsoft.com/office/drawing/2014/main" id="{25175C17-DDB4-7CE6-55D1-2BC907FFCDC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373340" y="5355534"/>
                <a:ext cx="4050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85" name="インク 185">
                <a:extLst>
                  <a:ext uri="{FF2B5EF4-FFF2-40B4-BE49-F238E27FC236}">
                    <a16:creationId xmlns:a16="http://schemas.microsoft.com/office/drawing/2014/main" id="{E7B53124-6C00-87C8-34B0-86150DA5BE70}"/>
                  </a:ext>
                </a:extLst>
              </p14:cNvPr>
              <p14:cNvContentPartPr/>
              <p14:nvPr/>
            </p14:nvContentPartPr>
            <p14:xfrm>
              <a:off x="5294220" y="5329974"/>
              <a:ext cx="667080" cy="491400"/>
            </p14:xfrm>
          </p:contentPart>
        </mc:Choice>
        <mc:Fallback xmlns="">
          <p:pic>
            <p:nvPicPr>
              <p:cNvPr id="185" name="インク 185">
                <a:extLst>
                  <a:ext uri="{FF2B5EF4-FFF2-40B4-BE49-F238E27FC236}">
                    <a16:creationId xmlns:a16="http://schemas.microsoft.com/office/drawing/2014/main" id="{E7B53124-6C00-87C8-34B0-86150DA5BE7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279092" y="5314494"/>
                <a:ext cx="697336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16" name="インク 216">
                <a:extLst>
                  <a:ext uri="{FF2B5EF4-FFF2-40B4-BE49-F238E27FC236}">
                    <a16:creationId xmlns:a16="http://schemas.microsoft.com/office/drawing/2014/main" id="{CD8A571C-B343-892C-9986-C0C1FE625FAD}"/>
                  </a:ext>
                </a:extLst>
              </p14:cNvPr>
              <p14:cNvContentPartPr/>
              <p14:nvPr/>
            </p14:nvContentPartPr>
            <p14:xfrm>
              <a:off x="4978127" y="6061472"/>
              <a:ext cx="105120" cy="119880"/>
            </p14:xfrm>
          </p:contentPart>
        </mc:Choice>
        <mc:Fallback xmlns="">
          <p:pic>
            <p:nvPicPr>
              <p:cNvPr id="216" name="インク 216">
                <a:extLst>
                  <a:ext uri="{FF2B5EF4-FFF2-40B4-BE49-F238E27FC236}">
                    <a16:creationId xmlns:a16="http://schemas.microsoft.com/office/drawing/2014/main" id="{CD8A571C-B343-892C-9986-C0C1FE625FA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962647" y="6046352"/>
                <a:ext cx="1353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27" name="インク 227">
                <a:extLst>
                  <a:ext uri="{FF2B5EF4-FFF2-40B4-BE49-F238E27FC236}">
                    <a16:creationId xmlns:a16="http://schemas.microsoft.com/office/drawing/2014/main" id="{30776252-375E-31CC-2663-502706536945}"/>
                  </a:ext>
                </a:extLst>
              </p14:cNvPr>
              <p14:cNvContentPartPr/>
              <p14:nvPr/>
            </p14:nvContentPartPr>
            <p14:xfrm>
              <a:off x="5147327" y="5986952"/>
              <a:ext cx="338760" cy="244440"/>
            </p14:xfrm>
          </p:contentPart>
        </mc:Choice>
        <mc:Fallback xmlns="">
          <p:pic>
            <p:nvPicPr>
              <p:cNvPr id="227" name="インク 227">
                <a:extLst>
                  <a:ext uri="{FF2B5EF4-FFF2-40B4-BE49-F238E27FC236}">
                    <a16:creationId xmlns:a16="http://schemas.microsoft.com/office/drawing/2014/main" id="{30776252-375E-31CC-2663-50270653694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27146" y="5971472"/>
                <a:ext cx="374438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41" name="インク 241">
                <a:extLst>
                  <a:ext uri="{FF2B5EF4-FFF2-40B4-BE49-F238E27FC236}">
                    <a16:creationId xmlns:a16="http://schemas.microsoft.com/office/drawing/2014/main" id="{D4460063-01E9-1D49-2E9E-1B52F2CA6165}"/>
                  </a:ext>
                </a:extLst>
              </p14:cNvPr>
              <p14:cNvContentPartPr/>
              <p14:nvPr/>
            </p14:nvContentPartPr>
            <p14:xfrm>
              <a:off x="5545847" y="5941952"/>
              <a:ext cx="637920" cy="264600"/>
            </p14:xfrm>
          </p:contentPart>
        </mc:Choice>
        <mc:Fallback xmlns="">
          <p:pic>
            <p:nvPicPr>
              <p:cNvPr id="241" name="インク 241">
                <a:extLst>
                  <a:ext uri="{FF2B5EF4-FFF2-40B4-BE49-F238E27FC236}">
                    <a16:creationId xmlns:a16="http://schemas.microsoft.com/office/drawing/2014/main" id="{D4460063-01E9-1D49-2E9E-1B52F2CA616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530727" y="5926811"/>
                <a:ext cx="668520" cy="295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59" name="インク 259">
                <a:extLst>
                  <a:ext uri="{FF2B5EF4-FFF2-40B4-BE49-F238E27FC236}">
                    <a16:creationId xmlns:a16="http://schemas.microsoft.com/office/drawing/2014/main" id="{4CA6D198-F5BE-3192-7A92-202DA2CD5E54}"/>
                  </a:ext>
                </a:extLst>
              </p14:cNvPr>
              <p14:cNvContentPartPr/>
              <p14:nvPr/>
            </p14:nvContentPartPr>
            <p14:xfrm>
              <a:off x="3814025" y="6015776"/>
              <a:ext cx="613440" cy="297360"/>
            </p14:xfrm>
          </p:contentPart>
        </mc:Choice>
        <mc:Fallback xmlns="">
          <p:pic>
            <p:nvPicPr>
              <p:cNvPr id="259" name="インク 259">
                <a:extLst>
                  <a:ext uri="{FF2B5EF4-FFF2-40B4-BE49-F238E27FC236}">
                    <a16:creationId xmlns:a16="http://schemas.microsoft.com/office/drawing/2014/main" id="{4CA6D198-F5BE-3192-7A92-202DA2CD5E5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798554" y="5995281"/>
                <a:ext cx="643662" cy="332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73" name="インク 273">
                <a:extLst>
                  <a:ext uri="{FF2B5EF4-FFF2-40B4-BE49-F238E27FC236}">
                    <a16:creationId xmlns:a16="http://schemas.microsoft.com/office/drawing/2014/main" id="{5F78E8FA-6825-94EB-3135-6A5AEFAA264D}"/>
                  </a:ext>
                </a:extLst>
              </p14:cNvPr>
              <p14:cNvContentPartPr/>
              <p14:nvPr/>
            </p14:nvContentPartPr>
            <p14:xfrm>
              <a:off x="4485583" y="5993814"/>
              <a:ext cx="376560" cy="241200"/>
            </p14:xfrm>
          </p:contentPart>
        </mc:Choice>
        <mc:Fallback xmlns="">
          <p:pic>
            <p:nvPicPr>
              <p:cNvPr id="273" name="インク 273">
                <a:extLst>
                  <a:ext uri="{FF2B5EF4-FFF2-40B4-BE49-F238E27FC236}">
                    <a16:creationId xmlns:a16="http://schemas.microsoft.com/office/drawing/2014/main" id="{5F78E8FA-6825-94EB-3135-6A5AEFAA264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470103" y="5978694"/>
                <a:ext cx="4071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78" name="インク 278">
                <a:extLst>
                  <a:ext uri="{FF2B5EF4-FFF2-40B4-BE49-F238E27FC236}">
                    <a16:creationId xmlns:a16="http://schemas.microsoft.com/office/drawing/2014/main" id="{4073FFBE-E0D3-B25D-B9BC-CD3DA0AC8C82}"/>
                  </a:ext>
                </a:extLst>
              </p14:cNvPr>
              <p14:cNvContentPartPr/>
              <p14:nvPr/>
            </p14:nvContentPartPr>
            <p14:xfrm>
              <a:off x="3857409" y="5699371"/>
              <a:ext cx="2271240" cy="213120"/>
            </p14:xfrm>
          </p:contentPart>
        </mc:Choice>
        <mc:Fallback xmlns="">
          <p:pic>
            <p:nvPicPr>
              <p:cNvPr id="278" name="インク 278">
                <a:extLst>
                  <a:ext uri="{FF2B5EF4-FFF2-40B4-BE49-F238E27FC236}">
                    <a16:creationId xmlns:a16="http://schemas.microsoft.com/office/drawing/2014/main" id="{4073FFBE-E0D3-B25D-B9BC-CD3DA0AC8C8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836889" y="5679211"/>
                <a:ext cx="2311920" cy="25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205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0F507-3B75-ED66-40E7-49CA67B0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/>
              <a:t>損失関数に基づいた学習</a:t>
            </a:r>
            <a:br>
              <a:rPr lang="ja-JP" altLang="en-US" sz="4000" dirty="0"/>
            </a:b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416682-52D9-0195-47D9-82D70BB49B3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algn="l"/>
            <a:r>
              <a:rPr lang="ja-JP" altLang="en-US" sz="2400" b="1" dirty="0"/>
              <a:t>損失関数の代表例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ja-JP" altLang="en-US" sz="2400" dirty="0"/>
              <a:t>ゼロイチ誤差関数（分類問題）</a:t>
            </a: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6986F-D897-8855-560A-022B97FE5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C4AF2-C2CA-AB40-BB4B-4F850BDD09A8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CFC0A5-6E5B-35D2-082F-D3EACB2D25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ja-JP"/>
              <a:t>01semi</a:t>
            </a:r>
            <a:endParaRPr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インク 15">
                <a:extLst>
                  <a:ext uri="{FF2B5EF4-FFF2-40B4-BE49-F238E27FC236}">
                    <a16:creationId xmlns:a16="http://schemas.microsoft.com/office/drawing/2014/main" id="{4D0F6B84-1AB9-D2A1-284B-ABDA7B80E277}"/>
                  </a:ext>
                </a:extLst>
              </p14:cNvPr>
              <p14:cNvContentPartPr/>
              <p14:nvPr/>
            </p14:nvContentPartPr>
            <p14:xfrm>
              <a:off x="1614741" y="2759397"/>
              <a:ext cx="745200" cy="627480"/>
            </p14:xfrm>
          </p:contentPart>
        </mc:Choice>
        <mc:Fallback xmlns="">
          <p:pic>
            <p:nvPicPr>
              <p:cNvPr id="14" name="インク 15">
                <a:extLst>
                  <a:ext uri="{FF2B5EF4-FFF2-40B4-BE49-F238E27FC236}">
                    <a16:creationId xmlns:a16="http://schemas.microsoft.com/office/drawing/2014/main" id="{4D0F6B84-1AB9-D2A1-284B-ABDA7B80E2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4221" y="2739237"/>
                <a:ext cx="78588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インク 15">
                <a:extLst>
                  <a:ext uri="{FF2B5EF4-FFF2-40B4-BE49-F238E27FC236}">
                    <a16:creationId xmlns:a16="http://schemas.microsoft.com/office/drawing/2014/main" id="{3CCD7789-45C9-355C-D780-F4E63751861C}"/>
                  </a:ext>
                </a:extLst>
              </p14:cNvPr>
              <p14:cNvContentPartPr/>
              <p14:nvPr/>
            </p14:nvContentPartPr>
            <p14:xfrm>
              <a:off x="1073661" y="2861277"/>
              <a:ext cx="407880" cy="478440"/>
            </p14:xfrm>
          </p:contentPart>
        </mc:Choice>
        <mc:Fallback xmlns="">
          <p:pic>
            <p:nvPicPr>
              <p:cNvPr id="15" name="インク 15">
                <a:extLst>
                  <a:ext uri="{FF2B5EF4-FFF2-40B4-BE49-F238E27FC236}">
                    <a16:creationId xmlns:a16="http://schemas.microsoft.com/office/drawing/2014/main" id="{3CCD7789-45C9-355C-D780-F4E6375186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3501" y="2841117"/>
                <a:ext cx="44892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インク 15">
                <a:extLst>
                  <a:ext uri="{FF2B5EF4-FFF2-40B4-BE49-F238E27FC236}">
                    <a16:creationId xmlns:a16="http://schemas.microsoft.com/office/drawing/2014/main" id="{F8F428EC-14FB-122B-25B5-74294D50AAC1}"/>
                  </a:ext>
                </a:extLst>
              </p14:cNvPr>
              <p14:cNvContentPartPr/>
              <p14:nvPr/>
            </p14:nvContentPartPr>
            <p14:xfrm>
              <a:off x="2484861" y="2892597"/>
              <a:ext cx="70920" cy="455040"/>
            </p14:xfrm>
          </p:contentPart>
        </mc:Choice>
        <mc:Fallback xmlns="">
          <p:pic>
            <p:nvPicPr>
              <p:cNvPr id="16" name="インク 15">
                <a:extLst>
                  <a:ext uri="{FF2B5EF4-FFF2-40B4-BE49-F238E27FC236}">
                    <a16:creationId xmlns:a16="http://schemas.microsoft.com/office/drawing/2014/main" id="{F8F428EC-14FB-122B-25B5-74294D50AA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4701" y="2872437"/>
                <a:ext cx="11160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インク 19">
                <a:extLst>
                  <a:ext uri="{FF2B5EF4-FFF2-40B4-BE49-F238E27FC236}">
                    <a16:creationId xmlns:a16="http://schemas.microsoft.com/office/drawing/2014/main" id="{E3172741-E9F2-BA90-7131-ED194F338A25}"/>
                  </a:ext>
                </a:extLst>
              </p14:cNvPr>
              <p14:cNvContentPartPr/>
              <p14:nvPr/>
            </p14:nvContentPartPr>
            <p14:xfrm>
              <a:off x="2814261" y="3049557"/>
              <a:ext cx="188640" cy="118080"/>
            </p14:xfrm>
          </p:contentPart>
        </mc:Choice>
        <mc:Fallback xmlns="">
          <p:pic>
            <p:nvPicPr>
              <p:cNvPr id="19" name="インク 19">
                <a:extLst>
                  <a:ext uri="{FF2B5EF4-FFF2-40B4-BE49-F238E27FC236}">
                    <a16:creationId xmlns:a16="http://schemas.microsoft.com/office/drawing/2014/main" id="{E3172741-E9F2-BA90-7131-ED194F338A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93741" y="3029037"/>
                <a:ext cx="2242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インク 30">
                <a:extLst>
                  <a:ext uri="{FF2B5EF4-FFF2-40B4-BE49-F238E27FC236}">
                    <a16:creationId xmlns:a16="http://schemas.microsoft.com/office/drawing/2014/main" id="{F5C77B8A-4658-C1FD-AD58-E60FE826F052}"/>
                  </a:ext>
                </a:extLst>
              </p14:cNvPr>
              <p14:cNvContentPartPr/>
              <p14:nvPr/>
            </p14:nvContentPartPr>
            <p14:xfrm>
              <a:off x="3217853" y="2903358"/>
              <a:ext cx="333000" cy="550440"/>
            </p14:xfrm>
          </p:contentPart>
        </mc:Choice>
        <mc:Fallback xmlns="">
          <p:pic>
            <p:nvPicPr>
              <p:cNvPr id="30" name="インク 30">
                <a:extLst>
                  <a:ext uri="{FF2B5EF4-FFF2-40B4-BE49-F238E27FC236}">
                    <a16:creationId xmlns:a16="http://schemas.microsoft.com/office/drawing/2014/main" id="{F5C77B8A-4658-C1FD-AD58-E60FE826F0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02733" y="2887888"/>
                <a:ext cx="363600" cy="581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インク 30">
                <a:extLst>
                  <a:ext uri="{FF2B5EF4-FFF2-40B4-BE49-F238E27FC236}">
                    <a16:creationId xmlns:a16="http://schemas.microsoft.com/office/drawing/2014/main" id="{13311764-6B82-8D50-F3DA-E2FE87C677A3}"/>
                  </a:ext>
                </a:extLst>
              </p14:cNvPr>
              <p14:cNvContentPartPr/>
              <p14:nvPr/>
            </p14:nvContentPartPr>
            <p14:xfrm>
              <a:off x="3302453" y="2727678"/>
              <a:ext cx="91080" cy="139320"/>
            </p14:xfrm>
          </p:contentPart>
        </mc:Choice>
        <mc:Fallback xmlns="">
          <p:pic>
            <p:nvPicPr>
              <p:cNvPr id="31" name="インク 30">
                <a:extLst>
                  <a:ext uri="{FF2B5EF4-FFF2-40B4-BE49-F238E27FC236}">
                    <a16:creationId xmlns:a16="http://schemas.microsoft.com/office/drawing/2014/main" id="{13311764-6B82-8D50-F3DA-E2FE87C677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87333" y="2712558"/>
                <a:ext cx="1216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0647970A-F2FD-C249-FB44-F5DC2090B7C2}"/>
                  </a:ext>
                </a:extLst>
              </p14:cNvPr>
              <p14:cNvContentPartPr/>
              <p14:nvPr/>
            </p14:nvContentPartPr>
            <p14:xfrm>
              <a:off x="3717073" y="2844090"/>
              <a:ext cx="169560" cy="354600"/>
            </p14:xfrm>
          </p:contentPart>
        </mc:Choice>
        <mc:Fallback xmlns=""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0647970A-F2FD-C249-FB44-F5DC2090B7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96553" y="2823570"/>
                <a:ext cx="21024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インク 35">
                <a:extLst>
                  <a:ext uri="{FF2B5EF4-FFF2-40B4-BE49-F238E27FC236}">
                    <a16:creationId xmlns:a16="http://schemas.microsoft.com/office/drawing/2014/main" id="{CC243C2A-22AF-7812-D10F-AF938B886706}"/>
                  </a:ext>
                </a:extLst>
              </p14:cNvPr>
              <p14:cNvContentPartPr/>
              <p14:nvPr/>
            </p14:nvContentPartPr>
            <p14:xfrm>
              <a:off x="3965833" y="3018330"/>
              <a:ext cx="53280" cy="206640"/>
            </p14:xfrm>
          </p:contentPart>
        </mc:Choice>
        <mc:Fallback xmlns="">
          <p:pic>
            <p:nvPicPr>
              <p:cNvPr id="35" name="インク 35">
                <a:extLst>
                  <a:ext uri="{FF2B5EF4-FFF2-40B4-BE49-F238E27FC236}">
                    <a16:creationId xmlns:a16="http://schemas.microsoft.com/office/drawing/2014/main" id="{CC243C2A-22AF-7812-D10F-AF938B8867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50353" y="3002850"/>
                <a:ext cx="83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8" name="インク 48">
                <a:extLst>
                  <a:ext uri="{FF2B5EF4-FFF2-40B4-BE49-F238E27FC236}">
                    <a16:creationId xmlns:a16="http://schemas.microsoft.com/office/drawing/2014/main" id="{D5C8A362-047A-05FC-FCB2-E0DF55F0FAFC}"/>
                  </a:ext>
                </a:extLst>
              </p14:cNvPr>
              <p14:cNvContentPartPr/>
              <p14:nvPr/>
            </p14:nvContentPartPr>
            <p14:xfrm>
              <a:off x="4505113" y="2807010"/>
              <a:ext cx="1020960" cy="381240"/>
            </p14:xfrm>
          </p:contentPart>
        </mc:Choice>
        <mc:Fallback xmlns="">
          <p:pic>
            <p:nvPicPr>
              <p:cNvPr id="48" name="インク 48">
                <a:extLst>
                  <a:ext uri="{FF2B5EF4-FFF2-40B4-BE49-F238E27FC236}">
                    <a16:creationId xmlns:a16="http://schemas.microsoft.com/office/drawing/2014/main" id="{D5C8A362-047A-05FC-FCB2-E0DF55F0FAF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89633" y="2791890"/>
                <a:ext cx="10515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インク 48">
                <a:extLst>
                  <a:ext uri="{FF2B5EF4-FFF2-40B4-BE49-F238E27FC236}">
                    <a16:creationId xmlns:a16="http://schemas.microsoft.com/office/drawing/2014/main" id="{873F5D8F-7279-84E7-92AC-3A0874EC1F3C}"/>
                  </a:ext>
                </a:extLst>
              </p14:cNvPr>
              <p14:cNvContentPartPr/>
              <p14:nvPr/>
            </p14:nvContentPartPr>
            <p14:xfrm>
              <a:off x="5679073" y="2611530"/>
              <a:ext cx="143280" cy="745920"/>
            </p14:xfrm>
          </p:contentPart>
        </mc:Choice>
        <mc:Fallback xmlns="">
          <p:pic>
            <p:nvPicPr>
              <p:cNvPr id="49" name="インク 48">
                <a:extLst>
                  <a:ext uri="{FF2B5EF4-FFF2-40B4-BE49-F238E27FC236}">
                    <a16:creationId xmlns:a16="http://schemas.microsoft.com/office/drawing/2014/main" id="{873F5D8F-7279-84E7-92AC-3A0874EC1F3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58553" y="2591010"/>
                <a:ext cx="183960" cy="7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4" name="インク 64">
                <a:extLst>
                  <a:ext uri="{FF2B5EF4-FFF2-40B4-BE49-F238E27FC236}">
                    <a16:creationId xmlns:a16="http://schemas.microsoft.com/office/drawing/2014/main" id="{AAFDCDFF-0484-EE37-3365-3B192C60D480}"/>
                  </a:ext>
                </a:extLst>
              </p14:cNvPr>
              <p14:cNvContentPartPr/>
              <p14:nvPr/>
            </p14:nvContentPartPr>
            <p14:xfrm>
              <a:off x="6544450" y="2533806"/>
              <a:ext cx="912960" cy="312840"/>
            </p14:xfrm>
          </p:contentPart>
        </mc:Choice>
        <mc:Fallback xmlns="">
          <p:pic>
            <p:nvPicPr>
              <p:cNvPr id="64" name="インク 64">
                <a:extLst>
                  <a:ext uri="{FF2B5EF4-FFF2-40B4-BE49-F238E27FC236}">
                    <a16:creationId xmlns:a16="http://schemas.microsoft.com/office/drawing/2014/main" id="{AAFDCDFF-0484-EE37-3365-3B192C60D4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28970" y="2518686"/>
                <a:ext cx="94356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6" name="インク 65">
                <a:extLst>
                  <a:ext uri="{FF2B5EF4-FFF2-40B4-BE49-F238E27FC236}">
                    <a16:creationId xmlns:a16="http://schemas.microsoft.com/office/drawing/2014/main" id="{248BEE9B-8C6C-0C45-5B94-AA95F50AB5BD}"/>
                  </a:ext>
                </a:extLst>
              </p14:cNvPr>
              <p14:cNvContentPartPr/>
              <p14:nvPr/>
            </p14:nvContentPartPr>
            <p14:xfrm>
              <a:off x="7559290" y="2484846"/>
              <a:ext cx="63720" cy="351720"/>
            </p14:xfrm>
          </p:contentPart>
        </mc:Choice>
        <mc:Fallback xmlns="">
          <p:pic>
            <p:nvPicPr>
              <p:cNvPr id="66" name="インク 65">
                <a:extLst>
                  <a:ext uri="{FF2B5EF4-FFF2-40B4-BE49-F238E27FC236}">
                    <a16:creationId xmlns:a16="http://schemas.microsoft.com/office/drawing/2014/main" id="{248BEE9B-8C6C-0C45-5B94-AA95F50AB5B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44170" y="2469726"/>
                <a:ext cx="943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9" name="インク 69">
                <a:extLst>
                  <a:ext uri="{FF2B5EF4-FFF2-40B4-BE49-F238E27FC236}">
                    <a16:creationId xmlns:a16="http://schemas.microsoft.com/office/drawing/2014/main" id="{8886D60B-3B97-4673-5679-271F06E51880}"/>
                  </a:ext>
                </a:extLst>
              </p14:cNvPr>
              <p14:cNvContentPartPr/>
              <p14:nvPr/>
            </p14:nvContentPartPr>
            <p14:xfrm>
              <a:off x="6573610" y="3036366"/>
              <a:ext cx="361440" cy="312840"/>
            </p14:xfrm>
          </p:contentPart>
        </mc:Choice>
        <mc:Fallback xmlns="">
          <p:pic>
            <p:nvPicPr>
              <p:cNvPr id="69" name="インク 69">
                <a:extLst>
                  <a:ext uri="{FF2B5EF4-FFF2-40B4-BE49-F238E27FC236}">
                    <a16:creationId xmlns:a16="http://schemas.microsoft.com/office/drawing/2014/main" id="{8886D60B-3B97-4673-5679-271F06E518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58490" y="3021246"/>
                <a:ext cx="3920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インク 69">
                <a:extLst>
                  <a:ext uri="{FF2B5EF4-FFF2-40B4-BE49-F238E27FC236}">
                    <a16:creationId xmlns:a16="http://schemas.microsoft.com/office/drawing/2014/main" id="{03E56CB1-3A18-921F-6203-B9019AE2B193}"/>
                  </a:ext>
                </a:extLst>
              </p14:cNvPr>
              <p14:cNvContentPartPr/>
              <p14:nvPr/>
            </p14:nvContentPartPr>
            <p14:xfrm>
              <a:off x="6700330" y="2377566"/>
              <a:ext cx="141840" cy="107640"/>
            </p14:xfrm>
          </p:contentPart>
        </mc:Choice>
        <mc:Fallback xmlns="">
          <p:pic>
            <p:nvPicPr>
              <p:cNvPr id="70" name="インク 69">
                <a:extLst>
                  <a:ext uri="{FF2B5EF4-FFF2-40B4-BE49-F238E27FC236}">
                    <a16:creationId xmlns:a16="http://schemas.microsoft.com/office/drawing/2014/main" id="{03E56CB1-3A18-921F-6203-B9019AE2B19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85210" y="2362446"/>
                <a:ext cx="1724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" name="インク 74">
                <a:extLst>
                  <a:ext uri="{FF2B5EF4-FFF2-40B4-BE49-F238E27FC236}">
                    <a16:creationId xmlns:a16="http://schemas.microsoft.com/office/drawing/2014/main" id="{6414D8A7-D71F-75B3-D7E7-AF63D102969A}"/>
                  </a:ext>
                </a:extLst>
              </p14:cNvPr>
              <p14:cNvContentPartPr/>
              <p14:nvPr/>
            </p14:nvContentPartPr>
            <p14:xfrm>
              <a:off x="6759010" y="2924046"/>
              <a:ext cx="454320" cy="278640"/>
            </p14:xfrm>
          </p:contentPart>
        </mc:Choice>
        <mc:Fallback xmlns="">
          <p:pic>
            <p:nvPicPr>
              <p:cNvPr id="74" name="インク 74">
                <a:extLst>
                  <a:ext uri="{FF2B5EF4-FFF2-40B4-BE49-F238E27FC236}">
                    <a16:creationId xmlns:a16="http://schemas.microsoft.com/office/drawing/2014/main" id="{6414D8A7-D71F-75B3-D7E7-AF63D10296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43890" y="2908926"/>
                <a:ext cx="484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8" name="インク 78">
                <a:extLst>
                  <a:ext uri="{FF2B5EF4-FFF2-40B4-BE49-F238E27FC236}">
                    <a16:creationId xmlns:a16="http://schemas.microsoft.com/office/drawing/2014/main" id="{91BCF32E-ED4D-0BBF-7792-B5270FA5B464}"/>
                  </a:ext>
                </a:extLst>
              </p14:cNvPr>
              <p14:cNvContentPartPr/>
              <p14:nvPr/>
            </p14:nvContentPartPr>
            <p14:xfrm>
              <a:off x="6978610" y="2572686"/>
              <a:ext cx="161640" cy="219960"/>
            </p14:xfrm>
          </p:contentPart>
        </mc:Choice>
        <mc:Fallback xmlns="">
          <p:pic>
            <p:nvPicPr>
              <p:cNvPr id="78" name="インク 78">
                <a:extLst>
                  <a:ext uri="{FF2B5EF4-FFF2-40B4-BE49-F238E27FC236}">
                    <a16:creationId xmlns:a16="http://schemas.microsoft.com/office/drawing/2014/main" id="{91BCF32E-ED4D-0BBF-7792-B5270FA5B4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63456" y="2557566"/>
                <a:ext cx="192308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1" name="インク 81">
                <a:extLst>
                  <a:ext uri="{FF2B5EF4-FFF2-40B4-BE49-F238E27FC236}">
                    <a16:creationId xmlns:a16="http://schemas.microsoft.com/office/drawing/2014/main" id="{DB16952C-8516-1884-6EF3-74B5317522A6}"/>
                  </a:ext>
                </a:extLst>
              </p14:cNvPr>
              <p14:cNvContentPartPr/>
              <p14:nvPr/>
            </p14:nvContentPartPr>
            <p14:xfrm>
              <a:off x="7335010" y="3016926"/>
              <a:ext cx="322200" cy="278640"/>
            </p14:xfrm>
          </p:contentPart>
        </mc:Choice>
        <mc:Fallback xmlns="">
          <p:pic>
            <p:nvPicPr>
              <p:cNvPr id="81" name="インク 81">
                <a:extLst>
                  <a:ext uri="{FF2B5EF4-FFF2-40B4-BE49-F238E27FC236}">
                    <a16:creationId xmlns:a16="http://schemas.microsoft.com/office/drawing/2014/main" id="{DB16952C-8516-1884-6EF3-74B5317522A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19547" y="3001806"/>
                <a:ext cx="352406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3" name="インク 113">
                <a:extLst>
                  <a:ext uri="{FF2B5EF4-FFF2-40B4-BE49-F238E27FC236}">
                    <a16:creationId xmlns:a16="http://schemas.microsoft.com/office/drawing/2014/main" id="{3753E63B-7233-49A6-BA10-FB734716232B}"/>
                  </a:ext>
                </a:extLst>
              </p14:cNvPr>
              <p14:cNvContentPartPr/>
              <p14:nvPr/>
            </p14:nvContentPartPr>
            <p14:xfrm>
              <a:off x="5679073" y="2105890"/>
              <a:ext cx="995040" cy="298440"/>
            </p14:xfrm>
          </p:contentPart>
        </mc:Choice>
        <mc:Fallback xmlns="">
          <p:pic>
            <p:nvPicPr>
              <p:cNvPr id="113" name="インク 113">
                <a:extLst>
                  <a:ext uri="{FF2B5EF4-FFF2-40B4-BE49-F238E27FC236}">
                    <a16:creationId xmlns:a16="http://schemas.microsoft.com/office/drawing/2014/main" id="{3753E63B-7233-49A6-BA10-FB734716232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63593" y="2090429"/>
                <a:ext cx="1025280" cy="328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6" name="インク 156">
                <a:extLst>
                  <a:ext uri="{FF2B5EF4-FFF2-40B4-BE49-F238E27FC236}">
                    <a16:creationId xmlns:a16="http://schemas.microsoft.com/office/drawing/2014/main" id="{D50E01EC-A813-85D6-63EF-364A49FF3684}"/>
                  </a:ext>
                </a:extLst>
              </p14:cNvPr>
              <p14:cNvContentPartPr/>
              <p14:nvPr/>
            </p14:nvContentPartPr>
            <p14:xfrm>
              <a:off x="6824593" y="2139010"/>
              <a:ext cx="121680" cy="132840"/>
            </p14:xfrm>
          </p:contentPart>
        </mc:Choice>
        <mc:Fallback xmlns="">
          <p:pic>
            <p:nvPicPr>
              <p:cNvPr id="156" name="インク 156">
                <a:extLst>
                  <a:ext uri="{FF2B5EF4-FFF2-40B4-BE49-F238E27FC236}">
                    <a16:creationId xmlns:a16="http://schemas.microsoft.com/office/drawing/2014/main" id="{D50E01EC-A813-85D6-63EF-364A49FF368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09159" y="2123890"/>
                <a:ext cx="151831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0" name="インク 190">
                <a:extLst>
                  <a:ext uri="{FF2B5EF4-FFF2-40B4-BE49-F238E27FC236}">
                    <a16:creationId xmlns:a16="http://schemas.microsoft.com/office/drawing/2014/main" id="{BFC0F9CE-2A28-B45E-A397-C7EDCB6FB771}"/>
                  </a:ext>
                </a:extLst>
              </p14:cNvPr>
              <p14:cNvContentPartPr/>
              <p14:nvPr/>
            </p14:nvContentPartPr>
            <p14:xfrm>
              <a:off x="7023313" y="2017330"/>
              <a:ext cx="939960" cy="276840"/>
            </p14:xfrm>
          </p:contentPart>
        </mc:Choice>
        <mc:Fallback xmlns="">
          <p:pic>
            <p:nvPicPr>
              <p:cNvPr id="190" name="インク 190">
                <a:extLst>
                  <a:ext uri="{FF2B5EF4-FFF2-40B4-BE49-F238E27FC236}">
                    <a16:creationId xmlns:a16="http://schemas.microsoft.com/office/drawing/2014/main" id="{BFC0F9CE-2A28-B45E-A397-C7EDCB6FB77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03153" y="2002210"/>
                <a:ext cx="9756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9" name="インク 199">
                <a:extLst>
                  <a:ext uri="{FF2B5EF4-FFF2-40B4-BE49-F238E27FC236}">
                    <a16:creationId xmlns:a16="http://schemas.microsoft.com/office/drawing/2014/main" id="{E3F79039-7EFF-B7F4-5247-CE6241D762AA}"/>
                  </a:ext>
                </a:extLst>
              </p14:cNvPr>
              <p14:cNvContentPartPr/>
              <p14:nvPr/>
            </p14:nvContentPartPr>
            <p14:xfrm>
              <a:off x="5711121" y="3435788"/>
              <a:ext cx="368280" cy="322200"/>
            </p14:xfrm>
          </p:contentPart>
        </mc:Choice>
        <mc:Fallback xmlns="">
          <p:pic>
            <p:nvPicPr>
              <p:cNvPr id="199" name="インク 199">
                <a:extLst>
                  <a:ext uri="{FF2B5EF4-FFF2-40B4-BE49-F238E27FC236}">
                    <a16:creationId xmlns:a16="http://schemas.microsoft.com/office/drawing/2014/main" id="{E3F79039-7EFF-B7F4-5247-CE6241D762A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96001" y="3420668"/>
                <a:ext cx="3985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6" name="インク 216">
                <a:extLst>
                  <a:ext uri="{FF2B5EF4-FFF2-40B4-BE49-F238E27FC236}">
                    <a16:creationId xmlns:a16="http://schemas.microsoft.com/office/drawing/2014/main" id="{9012ADFD-F99E-F7F7-D89C-036F516FB746}"/>
                  </a:ext>
                </a:extLst>
              </p14:cNvPr>
              <p14:cNvContentPartPr/>
              <p14:nvPr/>
            </p14:nvContentPartPr>
            <p14:xfrm>
              <a:off x="6067521" y="3418508"/>
              <a:ext cx="707040" cy="326520"/>
            </p14:xfrm>
          </p:contentPart>
        </mc:Choice>
        <mc:Fallback xmlns="">
          <p:pic>
            <p:nvPicPr>
              <p:cNvPr id="216" name="インク 216">
                <a:extLst>
                  <a:ext uri="{FF2B5EF4-FFF2-40B4-BE49-F238E27FC236}">
                    <a16:creationId xmlns:a16="http://schemas.microsoft.com/office/drawing/2014/main" id="{9012ADFD-F99E-F7F7-D89C-036F516FB74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52041" y="3403388"/>
                <a:ext cx="7376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8" name="インク 248">
                <a:extLst>
                  <a:ext uri="{FF2B5EF4-FFF2-40B4-BE49-F238E27FC236}">
                    <a16:creationId xmlns:a16="http://schemas.microsoft.com/office/drawing/2014/main" id="{A9664963-5898-DF27-16DD-9C21968DDDFC}"/>
                  </a:ext>
                </a:extLst>
              </p14:cNvPr>
              <p14:cNvContentPartPr/>
              <p14:nvPr/>
            </p14:nvContentPartPr>
            <p14:xfrm>
              <a:off x="6877521" y="3332468"/>
              <a:ext cx="1793160" cy="362160"/>
            </p14:xfrm>
          </p:contentPart>
        </mc:Choice>
        <mc:Fallback xmlns="">
          <p:pic>
            <p:nvPicPr>
              <p:cNvPr id="248" name="インク 248">
                <a:extLst>
                  <a:ext uri="{FF2B5EF4-FFF2-40B4-BE49-F238E27FC236}">
                    <a16:creationId xmlns:a16="http://schemas.microsoft.com/office/drawing/2014/main" id="{A9664963-5898-DF27-16DD-9C21968DDDF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62401" y="3317003"/>
                <a:ext cx="1823760" cy="392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60" name="インク 260">
                <a:extLst>
                  <a:ext uri="{FF2B5EF4-FFF2-40B4-BE49-F238E27FC236}">
                    <a16:creationId xmlns:a16="http://schemas.microsoft.com/office/drawing/2014/main" id="{9FEC1F83-B0D2-2298-874B-170C9DAD3A8F}"/>
                  </a:ext>
                </a:extLst>
              </p14:cNvPr>
              <p14:cNvContentPartPr/>
              <p14:nvPr/>
            </p14:nvContentPartPr>
            <p14:xfrm>
              <a:off x="7980921" y="1953308"/>
              <a:ext cx="471240" cy="333720"/>
            </p14:xfrm>
          </p:contentPart>
        </mc:Choice>
        <mc:Fallback xmlns="">
          <p:pic>
            <p:nvPicPr>
              <p:cNvPr id="260" name="インク 260">
                <a:extLst>
                  <a:ext uri="{FF2B5EF4-FFF2-40B4-BE49-F238E27FC236}">
                    <a16:creationId xmlns:a16="http://schemas.microsoft.com/office/drawing/2014/main" id="{9FEC1F83-B0D2-2298-874B-170C9DAD3A8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65453" y="1938188"/>
                <a:ext cx="501817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1" name="インク 281">
                <a:extLst>
                  <a:ext uri="{FF2B5EF4-FFF2-40B4-BE49-F238E27FC236}">
                    <a16:creationId xmlns:a16="http://schemas.microsoft.com/office/drawing/2014/main" id="{CD030408-3337-56D4-3EDF-251F2F62A9DC}"/>
                  </a:ext>
                </a:extLst>
              </p14:cNvPr>
              <p14:cNvContentPartPr/>
              <p14:nvPr/>
            </p14:nvContentPartPr>
            <p14:xfrm>
              <a:off x="1647886" y="4155443"/>
              <a:ext cx="3054600" cy="1979640"/>
            </p14:xfrm>
          </p:contentPart>
        </mc:Choice>
        <mc:Fallback xmlns="">
          <p:pic>
            <p:nvPicPr>
              <p:cNvPr id="281" name="インク 281">
                <a:extLst>
                  <a:ext uri="{FF2B5EF4-FFF2-40B4-BE49-F238E27FC236}">
                    <a16:creationId xmlns:a16="http://schemas.microsoft.com/office/drawing/2014/main" id="{CD030408-3337-56D4-3EDF-251F2F62A9D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632766" y="4134923"/>
                <a:ext cx="3085200" cy="20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4" name="インク 283">
                <a:extLst>
                  <a:ext uri="{FF2B5EF4-FFF2-40B4-BE49-F238E27FC236}">
                    <a16:creationId xmlns:a16="http://schemas.microsoft.com/office/drawing/2014/main" id="{4BDF2FB8-5A53-3ECD-9C42-C69443D99D0B}"/>
                  </a:ext>
                </a:extLst>
              </p14:cNvPr>
              <p14:cNvContentPartPr/>
              <p14:nvPr/>
            </p14:nvContentPartPr>
            <p14:xfrm>
              <a:off x="2704846" y="4388363"/>
              <a:ext cx="63000" cy="106920"/>
            </p14:xfrm>
          </p:contentPart>
        </mc:Choice>
        <mc:Fallback xmlns="">
          <p:pic>
            <p:nvPicPr>
              <p:cNvPr id="284" name="インク 283">
                <a:extLst>
                  <a:ext uri="{FF2B5EF4-FFF2-40B4-BE49-F238E27FC236}">
                    <a16:creationId xmlns:a16="http://schemas.microsoft.com/office/drawing/2014/main" id="{4BDF2FB8-5A53-3ECD-9C42-C69443D99D0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89366" y="4373243"/>
                <a:ext cx="936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86" name="インク 285">
                <a:extLst>
                  <a:ext uri="{FF2B5EF4-FFF2-40B4-BE49-F238E27FC236}">
                    <a16:creationId xmlns:a16="http://schemas.microsoft.com/office/drawing/2014/main" id="{5D8919C5-3F77-53C1-FCCF-5D16EB0659C8}"/>
                  </a:ext>
                </a:extLst>
              </p14:cNvPr>
              <p14:cNvContentPartPr/>
              <p14:nvPr/>
            </p14:nvContentPartPr>
            <p14:xfrm>
              <a:off x="3582526" y="4818203"/>
              <a:ext cx="99000" cy="152640"/>
            </p14:xfrm>
          </p:contentPart>
        </mc:Choice>
        <mc:Fallback xmlns="">
          <p:pic>
            <p:nvPicPr>
              <p:cNvPr id="286" name="インク 285">
                <a:extLst>
                  <a:ext uri="{FF2B5EF4-FFF2-40B4-BE49-F238E27FC236}">
                    <a16:creationId xmlns:a16="http://schemas.microsoft.com/office/drawing/2014/main" id="{5D8919C5-3F77-53C1-FCCF-5D16EB0659C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67406" y="4803083"/>
                <a:ext cx="1292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87" name="インク 286">
                <a:extLst>
                  <a:ext uri="{FF2B5EF4-FFF2-40B4-BE49-F238E27FC236}">
                    <a16:creationId xmlns:a16="http://schemas.microsoft.com/office/drawing/2014/main" id="{1030ACD5-FCFB-9FA7-51D2-E5B4EAE289A7}"/>
                  </a:ext>
                </a:extLst>
              </p14:cNvPr>
              <p14:cNvContentPartPr/>
              <p14:nvPr/>
            </p14:nvContentPartPr>
            <p14:xfrm>
              <a:off x="4209646" y="4478003"/>
              <a:ext cx="99000" cy="125640"/>
            </p14:xfrm>
          </p:contentPart>
        </mc:Choice>
        <mc:Fallback xmlns="">
          <p:pic>
            <p:nvPicPr>
              <p:cNvPr id="287" name="インク 286">
                <a:extLst>
                  <a:ext uri="{FF2B5EF4-FFF2-40B4-BE49-F238E27FC236}">
                    <a16:creationId xmlns:a16="http://schemas.microsoft.com/office/drawing/2014/main" id="{1030ACD5-FCFB-9FA7-51D2-E5B4EAE289A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94166" y="4462523"/>
                <a:ext cx="1292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88" name="インク 287">
                <a:extLst>
                  <a:ext uri="{FF2B5EF4-FFF2-40B4-BE49-F238E27FC236}">
                    <a16:creationId xmlns:a16="http://schemas.microsoft.com/office/drawing/2014/main" id="{2BDD5DF2-A1D7-509C-BE60-AE4B09C11870}"/>
                  </a:ext>
                </a:extLst>
              </p14:cNvPr>
              <p14:cNvContentPartPr/>
              <p14:nvPr/>
            </p14:nvContentPartPr>
            <p14:xfrm>
              <a:off x="4030366" y="5355683"/>
              <a:ext cx="81000" cy="116640"/>
            </p14:xfrm>
          </p:contentPart>
        </mc:Choice>
        <mc:Fallback xmlns="">
          <p:pic>
            <p:nvPicPr>
              <p:cNvPr id="288" name="インク 287">
                <a:extLst>
                  <a:ext uri="{FF2B5EF4-FFF2-40B4-BE49-F238E27FC236}">
                    <a16:creationId xmlns:a16="http://schemas.microsoft.com/office/drawing/2014/main" id="{2BDD5DF2-A1D7-509C-BE60-AE4B09C1187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15246" y="5340563"/>
                <a:ext cx="111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89" name="インク 288">
                <a:extLst>
                  <a:ext uri="{FF2B5EF4-FFF2-40B4-BE49-F238E27FC236}">
                    <a16:creationId xmlns:a16="http://schemas.microsoft.com/office/drawing/2014/main" id="{2368EF58-8813-057A-6631-8C8482441770}"/>
                  </a:ext>
                </a:extLst>
              </p14:cNvPr>
              <p14:cNvContentPartPr/>
              <p14:nvPr/>
            </p14:nvContentPartPr>
            <p14:xfrm>
              <a:off x="3072046" y="4889843"/>
              <a:ext cx="90000" cy="108000"/>
            </p14:xfrm>
          </p:contentPart>
        </mc:Choice>
        <mc:Fallback xmlns="">
          <p:pic>
            <p:nvPicPr>
              <p:cNvPr id="289" name="インク 288">
                <a:extLst>
                  <a:ext uri="{FF2B5EF4-FFF2-40B4-BE49-F238E27FC236}">
                    <a16:creationId xmlns:a16="http://schemas.microsoft.com/office/drawing/2014/main" id="{2368EF58-8813-057A-6631-8C848244177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56926" y="4874723"/>
                <a:ext cx="1206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90" name="インク 289">
                <a:extLst>
                  <a:ext uri="{FF2B5EF4-FFF2-40B4-BE49-F238E27FC236}">
                    <a16:creationId xmlns:a16="http://schemas.microsoft.com/office/drawing/2014/main" id="{3E3E1FB0-7173-3896-C7B9-0549D0A8DB6C}"/>
                  </a:ext>
                </a:extLst>
              </p14:cNvPr>
              <p14:cNvContentPartPr/>
              <p14:nvPr/>
            </p14:nvContentPartPr>
            <p14:xfrm>
              <a:off x="2534566" y="4039163"/>
              <a:ext cx="63000" cy="134640"/>
            </p14:xfrm>
          </p:contentPart>
        </mc:Choice>
        <mc:Fallback xmlns="">
          <p:pic>
            <p:nvPicPr>
              <p:cNvPr id="290" name="インク 289">
                <a:extLst>
                  <a:ext uri="{FF2B5EF4-FFF2-40B4-BE49-F238E27FC236}">
                    <a16:creationId xmlns:a16="http://schemas.microsoft.com/office/drawing/2014/main" id="{3E3E1FB0-7173-3896-C7B9-0549D0A8DB6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19446" y="4023683"/>
                <a:ext cx="936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91" name="インク 290">
                <a:extLst>
                  <a:ext uri="{FF2B5EF4-FFF2-40B4-BE49-F238E27FC236}">
                    <a16:creationId xmlns:a16="http://schemas.microsoft.com/office/drawing/2014/main" id="{5756C6A6-6062-DA3B-7EE8-001C68377082}"/>
                  </a:ext>
                </a:extLst>
              </p14:cNvPr>
              <p14:cNvContentPartPr/>
              <p14:nvPr/>
            </p14:nvContentPartPr>
            <p14:xfrm>
              <a:off x="3510886" y="5194403"/>
              <a:ext cx="63000" cy="108000"/>
            </p14:xfrm>
          </p:contentPart>
        </mc:Choice>
        <mc:Fallback xmlns="">
          <p:pic>
            <p:nvPicPr>
              <p:cNvPr id="291" name="インク 290">
                <a:extLst>
                  <a:ext uri="{FF2B5EF4-FFF2-40B4-BE49-F238E27FC236}">
                    <a16:creationId xmlns:a16="http://schemas.microsoft.com/office/drawing/2014/main" id="{5756C6A6-6062-DA3B-7EE8-001C6837708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95766" y="5179283"/>
                <a:ext cx="936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92" name="インク 291">
                <a:extLst>
                  <a:ext uri="{FF2B5EF4-FFF2-40B4-BE49-F238E27FC236}">
                    <a16:creationId xmlns:a16="http://schemas.microsoft.com/office/drawing/2014/main" id="{E040FE80-E5EA-22B6-6F05-EB243B230C4A}"/>
                  </a:ext>
                </a:extLst>
              </p14:cNvPr>
              <p14:cNvContentPartPr/>
              <p14:nvPr/>
            </p14:nvContentPartPr>
            <p14:xfrm>
              <a:off x="2284006" y="4773563"/>
              <a:ext cx="116640" cy="143640"/>
            </p14:xfrm>
          </p:contentPart>
        </mc:Choice>
        <mc:Fallback xmlns="">
          <p:pic>
            <p:nvPicPr>
              <p:cNvPr id="292" name="インク 291">
                <a:extLst>
                  <a:ext uri="{FF2B5EF4-FFF2-40B4-BE49-F238E27FC236}">
                    <a16:creationId xmlns:a16="http://schemas.microsoft.com/office/drawing/2014/main" id="{E040FE80-E5EA-22B6-6F05-EB243B230C4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68526" y="4758083"/>
                <a:ext cx="1472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93" name="インク 292">
                <a:extLst>
                  <a:ext uri="{FF2B5EF4-FFF2-40B4-BE49-F238E27FC236}">
                    <a16:creationId xmlns:a16="http://schemas.microsoft.com/office/drawing/2014/main" id="{0544A3EE-11CF-CA0D-A3BB-0D44C7D7C9CE}"/>
                  </a:ext>
                </a:extLst>
              </p14:cNvPr>
              <p14:cNvContentPartPr/>
              <p14:nvPr/>
            </p14:nvContentPartPr>
            <p14:xfrm>
              <a:off x="2221006" y="5471963"/>
              <a:ext cx="72000" cy="125640"/>
            </p14:xfrm>
          </p:contentPart>
        </mc:Choice>
        <mc:Fallback xmlns="">
          <p:pic>
            <p:nvPicPr>
              <p:cNvPr id="293" name="インク 292">
                <a:extLst>
                  <a:ext uri="{FF2B5EF4-FFF2-40B4-BE49-F238E27FC236}">
                    <a16:creationId xmlns:a16="http://schemas.microsoft.com/office/drawing/2014/main" id="{0544A3EE-11CF-CA0D-A3BB-0D44C7D7C9C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05886" y="5456843"/>
                <a:ext cx="1026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94" name="インク 293">
                <a:extLst>
                  <a:ext uri="{FF2B5EF4-FFF2-40B4-BE49-F238E27FC236}">
                    <a16:creationId xmlns:a16="http://schemas.microsoft.com/office/drawing/2014/main" id="{B6A15997-E5BB-2B1C-737B-7FA5C0337E98}"/>
                  </a:ext>
                </a:extLst>
              </p14:cNvPr>
              <p14:cNvContentPartPr/>
              <p14:nvPr/>
            </p14:nvContentPartPr>
            <p14:xfrm>
              <a:off x="2704846" y="5185403"/>
              <a:ext cx="54000" cy="116640"/>
            </p14:xfrm>
          </p:contentPart>
        </mc:Choice>
        <mc:Fallback xmlns="">
          <p:pic>
            <p:nvPicPr>
              <p:cNvPr id="294" name="インク 293">
                <a:extLst>
                  <a:ext uri="{FF2B5EF4-FFF2-40B4-BE49-F238E27FC236}">
                    <a16:creationId xmlns:a16="http://schemas.microsoft.com/office/drawing/2014/main" id="{B6A15997-E5BB-2B1C-737B-7FA5C0337E9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89366" y="5170283"/>
                <a:ext cx="84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95" name="インク 294">
                <a:extLst>
                  <a:ext uri="{FF2B5EF4-FFF2-40B4-BE49-F238E27FC236}">
                    <a16:creationId xmlns:a16="http://schemas.microsoft.com/office/drawing/2014/main" id="{B79F0E9B-E4BA-6B97-6A87-42285289ECB1}"/>
                  </a:ext>
                </a:extLst>
              </p14:cNvPr>
              <p14:cNvContentPartPr/>
              <p14:nvPr/>
            </p14:nvContentPartPr>
            <p14:xfrm>
              <a:off x="3143686" y="5678243"/>
              <a:ext cx="63000" cy="90000"/>
            </p14:xfrm>
          </p:contentPart>
        </mc:Choice>
        <mc:Fallback xmlns="">
          <p:pic>
            <p:nvPicPr>
              <p:cNvPr id="295" name="インク 294">
                <a:extLst>
                  <a:ext uri="{FF2B5EF4-FFF2-40B4-BE49-F238E27FC236}">
                    <a16:creationId xmlns:a16="http://schemas.microsoft.com/office/drawing/2014/main" id="{B79F0E9B-E4BA-6B97-6A87-42285289ECB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28566" y="5662763"/>
                <a:ext cx="936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96" name="インク 295">
                <a:extLst>
                  <a:ext uri="{FF2B5EF4-FFF2-40B4-BE49-F238E27FC236}">
                    <a16:creationId xmlns:a16="http://schemas.microsoft.com/office/drawing/2014/main" id="{EAF4CD5A-A95F-2965-9D9E-33AE90E4850C}"/>
                  </a:ext>
                </a:extLst>
              </p14:cNvPr>
              <p14:cNvContentPartPr/>
              <p14:nvPr/>
            </p14:nvContentPartPr>
            <p14:xfrm>
              <a:off x="3681166" y="5758523"/>
              <a:ext cx="63000" cy="103680"/>
            </p14:xfrm>
          </p:contentPart>
        </mc:Choice>
        <mc:Fallback xmlns="">
          <p:pic>
            <p:nvPicPr>
              <p:cNvPr id="296" name="インク 295">
                <a:extLst>
                  <a:ext uri="{FF2B5EF4-FFF2-40B4-BE49-F238E27FC236}">
                    <a16:creationId xmlns:a16="http://schemas.microsoft.com/office/drawing/2014/main" id="{EAF4CD5A-A95F-2965-9D9E-33AE90E4850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65686" y="5743403"/>
                <a:ext cx="936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97" name="インク 296">
                <a:extLst>
                  <a:ext uri="{FF2B5EF4-FFF2-40B4-BE49-F238E27FC236}">
                    <a16:creationId xmlns:a16="http://schemas.microsoft.com/office/drawing/2014/main" id="{C29D0D0D-37BF-0D9C-E2A6-3A262E9E951D}"/>
                  </a:ext>
                </a:extLst>
              </p14:cNvPr>
              <p14:cNvContentPartPr/>
              <p14:nvPr/>
            </p14:nvContentPartPr>
            <p14:xfrm>
              <a:off x="6072646" y="3062843"/>
              <a:ext cx="152640" cy="188280"/>
            </p14:xfrm>
          </p:contentPart>
        </mc:Choice>
        <mc:Fallback xmlns="">
          <p:pic>
            <p:nvPicPr>
              <p:cNvPr id="297" name="インク 296">
                <a:extLst>
                  <a:ext uri="{FF2B5EF4-FFF2-40B4-BE49-F238E27FC236}">
                    <a16:creationId xmlns:a16="http://schemas.microsoft.com/office/drawing/2014/main" id="{C29D0D0D-37BF-0D9C-E2A6-3A262E9E951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57166" y="3047363"/>
                <a:ext cx="1832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98" name="インク 297">
                <a:extLst>
                  <a:ext uri="{FF2B5EF4-FFF2-40B4-BE49-F238E27FC236}">
                    <a16:creationId xmlns:a16="http://schemas.microsoft.com/office/drawing/2014/main" id="{FE82BE5E-675D-18E3-8962-A00AAD754D55}"/>
                  </a:ext>
                </a:extLst>
              </p14:cNvPr>
              <p14:cNvContentPartPr/>
              <p14:nvPr/>
            </p14:nvContentPartPr>
            <p14:xfrm>
              <a:off x="6108286" y="2588003"/>
              <a:ext cx="18360" cy="268920"/>
            </p14:xfrm>
          </p:contentPart>
        </mc:Choice>
        <mc:Fallback xmlns="">
          <p:pic>
            <p:nvPicPr>
              <p:cNvPr id="298" name="インク 297">
                <a:extLst>
                  <a:ext uri="{FF2B5EF4-FFF2-40B4-BE49-F238E27FC236}">
                    <a16:creationId xmlns:a16="http://schemas.microsoft.com/office/drawing/2014/main" id="{FE82BE5E-675D-18E3-8962-A00AAD754D5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093166" y="2572883"/>
                <a:ext cx="486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99" name="インク 298">
                <a:extLst>
                  <a:ext uri="{FF2B5EF4-FFF2-40B4-BE49-F238E27FC236}">
                    <a16:creationId xmlns:a16="http://schemas.microsoft.com/office/drawing/2014/main" id="{6BE8F1EB-CF82-FA63-1606-F0FC01438C16}"/>
                  </a:ext>
                </a:extLst>
              </p14:cNvPr>
              <p14:cNvContentPartPr/>
              <p14:nvPr/>
            </p14:nvContentPartPr>
            <p14:xfrm>
              <a:off x="2190158" y="4083106"/>
              <a:ext cx="6480" cy="6480"/>
            </p14:xfrm>
          </p:contentPart>
        </mc:Choice>
        <mc:Fallback xmlns="">
          <p:pic>
            <p:nvPicPr>
              <p:cNvPr id="299" name="インク 298">
                <a:extLst>
                  <a:ext uri="{FF2B5EF4-FFF2-40B4-BE49-F238E27FC236}">
                    <a16:creationId xmlns:a16="http://schemas.microsoft.com/office/drawing/2014/main" id="{6BE8F1EB-CF82-FA63-1606-F0FC01438C1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69638" y="4062586"/>
                <a:ext cx="471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01" name="インク 300">
                <a:extLst>
                  <a:ext uri="{FF2B5EF4-FFF2-40B4-BE49-F238E27FC236}">
                    <a16:creationId xmlns:a16="http://schemas.microsoft.com/office/drawing/2014/main" id="{CD4976AF-BBF7-B3FC-4537-225A5B72229E}"/>
                  </a:ext>
                </a:extLst>
              </p14:cNvPr>
              <p14:cNvContentPartPr/>
              <p14:nvPr/>
            </p14:nvContentPartPr>
            <p14:xfrm>
              <a:off x="1998998" y="4304866"/>
              <a:ext cx="2233080" cy="1585440"/>
            </p14:xfrm>
          </p:contentPart>
        </mc:Choice>
        <mc:Fallback xmlns="">
          <p:pic>
            <p:nvPicPr>
              <p:cNvPr id="301" name="インク 300">
                <a:extLst>
                  <a:ext uri="{FF2B5EF4-FFF2-40B4-BE49-F238E27FC236}">
                    <a16:creationId xmlns:a16="http://schemas.microsoft.com/office/drawing/2014/main" id="{CD4976AF-BBF7-B3FC-4537-225A5B72229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78478" y="4284706"/>
                <a:ext cx="2274120" cy="16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06" name="インク 305">
                <a:extLst>
                  <a:ext uri="{FF2B5EF4-FFF2-40B4-BE49-F238E27FC236}">
                    <a16:creationId xmlns:a16="http://schemas.microsoft.com/office/drawing/2014/main" id="{AEED7E3B-D21D-1AD7-187E-0A08811308E6}"/>
                  </a:ext>
                </a:extLst>
              </p14:cNvPr>
              <p14:cNvContentPartPr/>
              <p14:nvPr/>
            </p14:nvContentPartPr>
            <p14:xfrm>
              <a:off x="3330998" y="4218826"/>
              <a:ext cx="99000" cy="92880"/>
            </p14:xfrm>
          </p:contentPart>
        </mc:Choice>
        <mc:Fallback xmlns="">
          <p:pic>
            <p:nvPicPr>
              <p:cNvPr id="306" name="インク 305">
                <a:extLst>
                  <a:ext uri="{FF2B5EF4-FFF2-40B4-BE49-F238E27FC236}">
                    <a16:creationId xmlns:a16="http://schemas.microsoft.com/office/drawing/2014/main" id="{AEED7E3B-D21D-1AD7-187E-0A08811308E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15878" y="4203346"/>
                <a:ext cx="1296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07" name="インク 306">
                <a:extLst>
                  <a:ext uri="{FF2B5EF4-FFF2-40B4-BE49-F238E27FC236}">
                    <a16:creationId xmlns:a16="http://schemas.microsoft.com/office/drawing/2014/main" id="{03F2089C-28B2-3277-4411-2CB575109D71}"/>
                  </a:ext>
                </a:extLst>
              </p14:cNvPr>
              <p14:cNvContentPartPr/>
              <p14:nvPr/>
            </p14:nvContentPartPr>
            <p14:xfrm>
              <a:off x="4947038" y="4027306"/>
              <a:ext cx="111240" cy="6480"/>
            </p14:xfrm>
          </p:contentPart>
        </mc:Choice>
        <mc:Fallback xmlns="">
          <p:pic>
            <p:nvPicPr>
              <p:cNvPr id="307" name="インク 306">
                <a:extLst>
                  <a:ext uri="{FF2B5EF4-FFF2-40B4-BE49-F238E27FC236}">
                    <a16:creationId xmlns:a16="http://schemas.microsoft.com/office/drawing/2014/main" id="{03F2089C-28B2-3277-4411-2CB575109D7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31918" y="4012186"/>
                <a:ext cx="1418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08" name="インク 307">
                <a:extLst>
                  <a:ext uri="{FF2B5EF4-FFF2-40B4-BE49-F238E27FC236}">
                    <a16:creationId xmlns:a16="http://schemas.microsoft.com/office/drawing/2014/main" id="{C96B8F26-EE6C-5A1C-D623-F642CB1AED9D}"/>
                  </a:ext>
                </a:extLst>
              </p14:cNvPr>
              <p14:cNvContentPartPr/>
              <p14:nvPr/>
            </p14:nvContentPartPr>
            <p14:xfrm>
              <a:off x="4977998" y="3953506"/>
              <a:ext cx="12600" cy="191520"/>
            </p14:xfrm>
          </p:contentPart>
        </mc:Choice>
        <mc:Fallback xmlns="">
          <p:pic>
            <p:nvPicPr>
              <p:cNvPr id="308" name="インク 307">
                <a:extLst>
                  <a:ext uri="{FF2B5EF4-FFF2-40B4-BE49-F238E27FC236}">
                    <a16:creationId xmlns:a16="http://schemas.microsoft.com/office/drawing/2014/main" id="{C96B8F26-EE6C-5A1C-D623-F642CB1AED9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62878" y="3938386"/>
                <a:ext cx="43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09" name="インク 308">
                <a:extLst>
                  <a:ext uri="{FF2B5EF4-FFF2-40B4-BE49-F238E27FC236}">
                    <a16:creationId xmlns:a16="http://schemas.microsoft.com/office/drawing/2014/main" id="{767B0D62-11C0-59EA-1DCE-9E7FE9DA7A76}"/>
                  </a:ext>
                </a:extLst>
              </p14:cNvPr>
              <p14:cNvContentPartPr/>
              <p14:nvPr/>
            </p14:nvContentPartPr>
            <p14:xfrm>
              <a:off x="4928678" y="4083106"/>
              <a:ext cx="123840" cy="18720"/>
            </p14:xfrm>
          </p:contentPart>
        </mc:Choice>
        <mc:Fallback xmlns="">
          <p:pic>
            <p:nvPicPr>
              <p:cNvPr id="309" name="インク 308">
                <a:extLst>
                  <a:ext uri="{FF2B5EF4-FFF2-40B4-BE49-F238E27FC236}">
                    <a16:creationId xmlns:a16="http://schemas.microsoft.com/office/drawing/2014/main" id="{767B0D62-11C0-59EA-1DCE-9E7FE9DA7A7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913558" y="4067626"/>
                <a:ext cx="1540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10" name="インク 309">
                <a:extLst>
                  <a:ext uri="{FF2B5EF4-FFF2-40B4-BE49-F238E27FC236}">
                    <a16:creationId xmlns:a16="http://schemas.microsoft.com/office/drawing/2014/main" id="{638848D0-4929-01B6-5191-BFFECA1D377C}"/>
                  </a:ext>
                </a:extLst>
              </p14:cNvPr>
              <p14:cNvContentPartPr/>
              <p14:nvPr/>
            </p14:nvContentPartPr>
            <p14:xfrm>
              <a:off x="4897718" y="4156906"/>
              <a:ext cx="203760" cy="6480"/>
            </p14:xfrm>
          </p:contentPart>
        </mc:Choice>
        <mc:Fallback xmlns="">
          <p:pic>
            <p:nvPicPr>
              <p:cNvPr id="310" name="インク 309">
                <a:extLst>
                  <a:ext uri="{FF2B5EF4-FFF2-40B4-BE49-F238E27FC236}">
                    <a16:creationId xmlns:a16="http://schemas.microsoft.com/office/drawing/2014/main" id="{638848D0-4929-01B6-5191-BFFECA1D377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882598" y="4141786"/>
                <a:ext cx="2343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11" name="インク 310">
                <a:extLst>
                  <a:ext uri="{FF2B5EF4-FFF2-40B4-BE49-F238E27FC236}">
                    <a16:creationId xmlns:a16="http://schemas.microsoft.com/office/drawing/2014/main" id="{4C8CFBCC-8954-C422-CB46-BDB8AD28AF0F}"/>
                  </a:ext>
                </a:extLst>
              </p14:cNvPr>
              <p14:cNvContentPartPr/>
              <p14:nvPr/>
            </p14:nvContentPartPr>
            <p14:xfrm>
              <a:off x="4934798" y="4218826"/>
              <a:ext cx="6480" cy="154440"/>
            </p14:xfrm>
          </p:contentPart>
        </mc:Choice>
        <mc:Fallback xmlns="">
          <p:pic>
            <p:nvPicPr>
              <p:cNvPr id="311" name="インク 310">
                <a:extLst>
                  <a:ext uri="{FF2B5EF4-FFF2-40B4-BE49-F238E27FC236}">
                    <a16:creationId xmlns:a16="http://schemas.microsoft.com/office/drawing/2014/main" id="{4C8CFBCC-8954-C422-CB46-BDB8AD28AF0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919678" y="4203346"/>
                <a:ext cx="370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12" name="インク 311">
                <a:extLst>
                  <a:ext uri="{FF2B5EF4-FFF2-40B4-BE49-F238E27FC236}">
                    <a16:creationId xmlns:a16="http://schemas.microsoft.com/office/drawing/2014/main" id="{82B83FEA-B131-A0B8-2B43-64765BF731B6}"/>
                  </a:ext>
                </a:extLst>
              </p14:cNvPr>
              <p14:cNvContentPartPr/>
              <p14:nvPr/>
            </p14:nvContentPartPr>
            <p14:xfrm>
              <a:off x="4953158" y="4212346"/>
              <a:ext cx="123840" cy="167040"/>
            </p14:xfrm>
          </p:contentPart>
        </mc:Choice>
        <mc:Fallback xmlns="">
          <p:pic>
            <p:nvPicPr>
              <p:cNvPr id="312" name="インク 311">
                <a:extLst>
                  <a:ext uri="{FF2B5EF4-FFF2-40B4-BE49-F238E27FC236}">
                    <a16:creationId xmlns:a16="http://schemas.microsoft.com/office/drawing/2014/main" id="{82B83FEA-B131-A0B8-2B43-64765BF731B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938038" y="4197226"/>
                <a:ext cx="1540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13" name="インク 312">
                <a:extLst>
                  <a:ext uri="{FF2B5EF4-FFF2-40B4-BE49-F238E27FC236}">
                    <a16:creationId xmlns:a16="http://schemas.microsoft.com/office/drawing/2014/main" id="{74110D18-4229-3F3C-6DB4-22C771BA2CAB}"/>
                  </a:ext>
                </a:extLst>
              </p14:cNvPr>
              <p14:cNvContentPartPr/>
              <p14:nvPr/>
            </p14:nvContentPartPr>
            <p14:xfrm>
              <a:off x="4959638" y="4274266"/>
              <a:ext cx="86760" cy="12600"/>
            </p14:xfrm>
          </p:contentPart>
        </mc:Choice>
        <mc:Fallback xmlns="">
          <p:pic>
            <p:nvPicPr>
              <p:cNvPr id="313" name="インク 312">
                <a:extLst>
                  <a:ext uri="{FF2B5EF4-FFF2-40B4-BE49-F238E27FC236}">
                    <a16:creationId xmlns:a16="http://schemas.microsoft.com/office/drawing/2014/main" id="{74110D18-4229-3F3C-6DB4-22C771BA2CA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44158" y="4258786"/>
                <a:ext cx="1173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14" name="インク 313">
                <a:extLst>
                  <a:ext uri="{FF2B5EF4-FFF2-40B4-BE49-F238E27FC236}">
                    <a16:creationId xmlns:a16="http://schemas.microsoft.com/office/drawing/2014/main" id="{C4F1987B-97A0-06EC-E692-E7DCCAC35E0D}"/>
                  </a:ext>
                </a:extLst>
              </p14:cNvPr>
              <p14:cNvContentPartPr/>
              <p14:nvPr/>
            </p14:nvContentPartPr>
            <p14:xfrm>
              <a:off x="4959638" y="4317466"/>
              <a:ext cx="99000" cy="360"/>
            </p14:xfrm>
          </p:contentPart>
        </mc:Choice>
        <mc:Fallback xmlns="">
          <p:pic>
            <p:nvPicPr>
              <p:cNvPr id="314" name="インク 313">
                <a:extLst>
                  <a:ext uri="{FF2B5EF4-FFF2-40B4-BE49-F238E27FC236}">
                    <a16:creationId xmlns:a16="http://schemas.microsoft.com/office/drawing/2014/main" id="{C4F1987B-97A0-06EC-E692-E7DCCAC35E0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944158" y="4301986"/>
                <a:ext cx="1296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15" name="インク 314">
                <a:extLst>
                  <a:ext uri="{FF2B5EF4-FFF2-40B4-BE49-F238E27FC236}">
                    <a16:creationId xmlns:a16="http://schemas.microsoft.com/office/drawing/2014/main" id="{3858D621-65A3-9262-800B-B0049C7A45EF}"/>
                  </a:ext>
                </a:extLst>
              </p14:cNvPr>
              <p14:cNvContentPartPr/>
              <p14:nvPr/>
            </p14:nvContentPartPr>
            <p14:xfrm>
              <a:off x="5181398" y="4132426"/>
              <a:ext cx="105120" cy="6480"/>
            </p14:xfrm>
          </p:contentPart>
        </mc:Choice>
        <mc:Fallback xmlns="">
          <p:pic>
            <p:nvPicPr>
              <p:cNvPr id="315" name="インク 314">
                <a:extLst>
                  <a:ext uri="{FF2B5EF4-FFF2-40B4-BE49-F238E27FC236}">
                    <a16:creationId xmlns:a16="http://schemas.microsoft.com/office/drawing/2014/main" id="{3858D621-65A3-9262-800B-B0049C7A45E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166278" y="4116946"/>
                <a:ext cx="1357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16" name="インク 315">
                <a:extLst>
                  <a:ext uri="{FF2B5EF4-FFF2-40B4-BE49-F238E27FC236}">
                    <a16:creationId xmlns:a16="http://schemas.microsoft.com/office/drawing/2014/main" id="{43BC7B45-DD57-5D71-737B-9E57816D2DDD}"/>
                  </a:ext>
                </a:extLst>
              </p14:cNvPr>
              <p14:cNvContentPartPr/>
              <p14:nvPr/>
            </p14:nvContentPartPr>
            <p14:xfrm>
              <a:off x="5187878" y="4193986"/>
              <a:ext cx="123840" cy="12600"/>
            </p14:xfrm>
          </p:contentPart>
        </mc:Choice>
        <mc:Fallback xmlns="">
          <p:pic>
            <p:nvPicPr>
              <p:cNvPr id="316" name="インク 315">
                <a:extLst>
                  <a:ext uri="{FF2B5EF4-FFF2-40B4-BE49-F238E27FC236}">
                    <a16:creationId xmlns:a16="http://schemas.microsoft.com/office/drawing/2014/main" id="{43BC7B45-DD57-5D71-737B-9E57816D2DD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172398" y="4178866"/>
                <a:ext cx="1540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17" name="インク 316">
                <a:extLst>
                  <a:ext uri="{FF2B5EF4-FFF2-40B4-BE49-F238E27FC236}">
                    <a16:creationId xmlns:a16="http://schemas.microsoft.com/office/drawing/2014/main" id="{4B2FD8DF-17ED-DA99-CE13-44CF6A24105E}"/>
                  </a:ext>
                </a:extLst>
              </p14:cNvPr>
              <p14:cNvContentPartPr/>
              <p14:nvPr/>
            </p14:nvContentPartPr>
            <p14:xfrm>
              <a:off x="5230718" y="4058266"/>
              <a:ext cx="142200" cy="222480"/>
            </p14:xfrm>
          </p:contentPart>
        </mc:Choice>
        <mc:Fallback xmlns="">
          <p:pic>
            <p:nvPicPr>
              <p:cNvPr id="317" name="インク 316">
                <a:extLst>
                  <a:ext uri="{FF2B5EF4-FFF2-40B4-BE49-F238E27FC236}">
                    <a16:creationId xmlns:a16="http://schemas.microsoft.com/office/drawing/2014/main" id="{4B2FD8DF-17ED-DA99-CE13-44CF6A24105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215598" y="4043146"/>
                <a:ext cx="1728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18" name="インク 317">
                <a:extLst>
                  <a:ext uri="{FF2B5EF4-FFF2-40B4-BE49-F238E27FC236}">
                    <a16:creationId xmlns:a16="http://schemas.microsoft.com/office/drawing/2014/main" id="{F9FFF5F7-A5A2-85C9-49D9-105D5C6CFCFF}"/>
                  </a:ext>
                </a:extLst>
              </p14:cNvPr>
              <p14:cNvContentPartPr/>
              <p14:nvPr/>
            </p14:nvContentPartPr>
            <p14:xfrm>
              <a:off x="5545358" y="4101466"/>
              <a:ext cx="142200" cy="129960"/>
            </p14:xfrm>
          </p:contentPart>
        </mc:Choice>
        <mc:Fallback xmlns="">
          <p:pic>
            <p:nvPicPr>
              <p:cNvPr id="318" name="インク 317">
                <a:extLst>
                  <a:ext uri="{FF2B5EF4-FFF2-40B4-BE49-F238E27FC236}">
                    <a16:creationId xmlns:a16="http://schemas.microsoft.com/office/drawing/2014/main" id="{F9FFF5F7-A5A2-85C9-49D9-105D5C6CFCF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25198" y="4080946"/>
                <a:ext cx="1828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19" name="インク 318">
                <a:extLst>
                  <a:ext uri="{FF2B5EF4-FFF2-40B4-BE49-F238E27FC236}">
                    <a16:creationId xmlns:a16="http://schemas.microsoft.com/office/drawing/2014/main" id="{8D85291E-B291-A84F-360E-F2071F67027C}"/>
                  </a:ext>
                </a:extLst>
              </p14:cNvPr>
              <p14:cNvContentPartPr/>
              <p14:nvPr/>
            </p14:nvContentPartPr>
            <p14:xfrm>
              <a:off x="5551478" y="4027306"/>
              <a:ext cx="49680" cy="246240"/>
            </p14:xfrm>
          </p:contentPart>
        </mc:Choice>
        <mc:Fallback xmlns="">
          <p:pic>
            <p:nvPicPr>
              <p:cNvPr id="319" name="インク 318">
                <a:extLst>
                  <a:ext uri="{FF2B5EF4-FFF2-40B4-BE49-F238E27FC236}">
                    <a16:creationId xmlns:a16="http://schemas.microsoft.com/office/drawing/2014/main" id="{8D85291E-B291-A84F-360E-F2071F67027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536358" y="4012186"/>
                <a:ext cx="802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20" name="インク 319">
                <a:extLst>
                  <a:ext uri="{FF2B5EF4-FFF2-40B4-BE49-F238E27FC236}">
                    <a16:creationId xmlns:a16="http://schemas.microsoft.com/office/drawing/2014/main" id="{D11E3158-BF34-89B0-A936-D915E9A633E3}"/>
                  </a:ext>
                </a:extLst>
              </p14:cNvPr>
              <p14:cNvContentPartPr/>
              <p14:nvPr/>
            </p14:nvContentPartPr>
            <p14:xfrm>
              <a:off x="5779718" y="4052146"/>
              <a:ext cx="92880" cy="12600"/>
            </p14:xfrm>
          </p:contentPart>
        </mc:Choice>
        <mc:Fallback xmlns="">
          <p:pic>
            <p:nvPicPr>
              <p:cNvPr id="320" name="インク 319">
                <a:extLst>
                  <a:ext uri="{FF2B5EF4-FFF2-40B4-BE49-F238E27FC236}">
                    <a16:creationId xmlns:a16="http://schemas.microsoft.com/office/drawing/2014/main" id="{D11E3158-BF34-89B0-A936-D915E9A633E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764598" y="4037026"/>
                <a:ext cx="1234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21" name="インク 320">
                <a:extLst>
                  <a:ext uri="{FF2B5EF4-FFF2-40B4-BE49-F238E27FC236}">
                    <a16:creationId xmlns:a16="http://schemas.microsoft.com/office/drawing/2014/main" id="{B96A6904-C357-1DB9-0A41-CBFCA6EFA087}"/>
                  </a:ext>
                </a:extLst>
              </p14:cNvPr>
              <p14:cNvContentPartPr/>
              <p14:nvPr/>
            </p14:nvContentPartPr>
            <p14:xfrm>
              <a:off x="5773598" y="4119826"/>
              <a:ext cx="111240" cy="12600"/>
            </p14:xfrm>
          </p:contentPart>
        </mc:Choice>
        <mc:Fallback xmlns="">
          <p:pic>
            <p:nvPicPr>
              <p:cNvPr id="321" name="インク 320">
                <a:extLst>
                  <a:ext uri="{FF2B5EF4-FFF2-40B4-BE49-F238E27FC236}">
                    <a16:creationId xmlns:a16="http://schemas.microsoft.com/office/drawing/2014/main" id="{B96A6904-C357-1DB9-0A41-CBFCA6EFA08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758478" y="4104706"/>
                <a:ext cx="1418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22" name="インク 321">
                <a:extLst>
                  <a:ext uri="{FF2B5EF4-FFF2-40B4-BE49-F238E27FC236}">
                    <a16:creationId xmlns:a16="http://schemas.microsoft.com/office/drawing/2014/main" id="{786229C2-26A1-B4AE-27A5-033784316D40}"/>
                  </a:ext>
                </a:extLst>
              </p14:cNvPr>
              <p14:cNvContentPartPr/>
              <p14:nvPr/>
            </p14:nvContentPartPr>
            <p14:xfrm>
              <a:off x="5829038" y="4126306"/>
              <a:ext cx="6480" cy="117720"/>
            </p14:xfrm>
          </p:contentPart>
        </mc:Choice>
        <mc:Fallback xmlns="">
          <p:pic>
            <p:nvPicPr>
              <p:cNvPr id="322" name="インク 321">
                <a:extLst>
                  <a:ext uri="{FF2B5EF4-FFF2-40B4-BE49-F238E27FC236}">
                    <a16:creationId xmlns:a16="http://schemas.microsoft.com/office/drawing/2014/main" id="{786229C2-26A1-B4AE-27A5-033784316D4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813918" y="4110826"/>
                <a:ext cx="370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23" name="インク 322">
                <a:extLst>
                  <a:ext uri="{FF2B5EF4-FFF2-40B4-BE49-F238E27FC236}">
                    <a16:creationId xmlns:a16="http://schemas.microsoft.com/office/drawing/2014/main" id="{75D7866D-6222-90AA-36DE-75324E6FC21C}"/>
                  </a:ext>
                </a:extLst>
              </p14:cNvPr>
              <p14:cNvContentPartPr/>
              <p14:nvPr/>
            </p14:nvContentPartPr>
            <p14:xfrm>
              <a:off x="5989598" y="4083106"/>
              <a:ext cx="86760" cy="111240"/>
            </p14:xfrm>
          </p:contentPart>
        </mc:Choice>
        <mc:Fallback xmlns="">
          <p:pic>
            <p:nvPicPr>
              <p:cNvPr id="323" name="インク 322">
                <a:extLst>
                  <a:ext uri="{FF2B5EF4-FFF2-40B4-BE49-F238E27FC236}">
                    <a16:creationId xmlns:a16="http://schemas.microsoft.com/office/drawing/2014/main" id="{75D7866D-6222-90AA-36DE-75324E6FC21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974478" y="4067626"/>
                <a:ext cx="1173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24" name="インク 323">
                <a:extLst>
                  <a:ext uri="{FF2B5EF4-FFF2-40B4-BE49-F238E27FC236}">
                    <a16:creationId xmlns:a16="http://schemas.microsoft.com/office/drawing/2014/main" id="{6446B69A-4092-969C-E3DE-4B1D5191BD77}"/>
                  </a:ext>
                </a:extLst>
              </p14:cNvPr>
              <p14:cNvContentPartPr/>
              <p14:nvPr/>
            </p14:nvContentPartPr>
            <p14:xfrm>
              <a:off x="6100478" y="4027306"/>
              <a:ext cx="6480" cy="31320"/>
            </p14:xfrm>
          </p:contentPart>
        </mc:Choice>
        <mc:Fallback xmlns="">
          <p:pic>
            <p:nvPicPr>
              <p:cNvPr id="324" name="インク 323">
                <a:extLst>
                  <a:ext uri="{FF2B5EF4-FFF2-40B4-BE49-F238E27FC236}">
                    <a16:creationId xmlns:a16="http://schemas.microsoft.com/office/drawing/2014/main" id="{6446B69A-4092-969C-E3DE-4B1D5191BD7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085358" y="4012186"/>
                <a:ext cx="370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25" name="インク 324">
                <a:extLst>
                  <a:ext uri="{FF2B5EF4-FFF2-40B4-BE49-F238E27FC236}">
                    <a16:creationId xmlns:a16="http://schemas.microsoft.com/office/drawing/2014/main" id="{F95745F3-7949-4FC1-56E6-7D4B3D3A0F7F}"/>
                  </a:ext>
                </a:extLst>
              </p14:cNvPr>
              <p14:cNvContentPartPr/>
              <p14:nvPr/>
            </p14:nvContentPartPr>
            <p14:xfrm>
              <a:off x="6137558" y="4008946"/>
              <a:ext cx="18720" cy="43560"/>
            </p14:xfrm>
          </p:contentPart>
        </mc:Choice>
        <mc:Fallback xmlns="">
          <p:pic>
            <p:nvPicPr>
              <p:cNvPr id="325" name="インク 324">
                <a:extLst>
                  <a:ext uri="{FF2B5EF4-FFF2-40B4-BE49-F238E27FC236}">
                    <a16:creationId xmlns:a16="http://schemas.microsoft.com/office/drawing/2014/main" id="{F95745F3-7949-4FC1-56E6-7D4B3D3A0F7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122438" y="3993826"/>
                <a:ext cx="493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26" name="インク 325">
                <a:extLst>
                  <a:ext uri="{FF2B5EF4-FFF2-40B4-BE49-F238E27FC236}">
                    <a16:creationId xmlns:a16="http://schemas.microsoft.com/office/drawing/2014/main" id="{2D6CDA01-EB9A-2C0B-0F2A-7A2CEC7200CB}"/>
                  </a:ext>
                </a:extLst>
              </p14:cNvPr>
              <p14:cNvContentPartPr/>
              <p14:nvPr/>
            </p14:nvContentPartPr>
            <p14:xfrm>
              <a:off x="6217838" y="4058266"/>
              <a:ext cx="6480" cy="37440"/>
            </p14:xfrm>
          </p:contentPart>
        </mc:Choice>
        <mc:Fallback xmlns="">
          <p:pic>
            <p:nvPicPr>
              <p:cNvPr id="326" name="インク 325">
                <a:extLst>
                  <a:ext uri="{FF2B5EF4-FFF2-40B4-BE49-F238E27FC236}">
                    <a16:creationId xmlns:a16="http://schemas.microsoft.com/office/drawing/2014/main" id="{2D6CDA01-EB9A-2C0B-0F2A-7A2CEC7200C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202358" y="4043146"/>
                <a:ext cx="370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27" name="インク 326">
                <a:extLst>
                  <a:ext uri="{FF2B5EF4-FFF2-40B4-BE49-F238E27FC236}">
                    <a16:creationId xmlns:a16="http://schemas.microsoft.com/office/drawing/2014/main" id="{E8320C19-E373-AEB2-7A12-099603EA6199}"/>
                  </a:ext>
                </a:extLst>
              </p14:cNvPr>
              <p14:cNvContentPartPr/>
              <p14:nvPr/>
            </p14:nvContentPartPr>
            <p14:xfrm>
              <a:off x="6261038" y="4039906"/>
              <a:ext cx="37440" cy="154440"/>
            </p14:xfrm>
          </p:contentPart>
        </mc:Choice>
        <mc:Fallback xmlns="">
          <p:pic>
            <p:nvPicPr>
              <p:cNvPr id="327" name="インク 326">
                <a:extLst>
                  <a:ext uri="{FF2B5EF4-FFF2-40B4-BE49-F238E27FC236}">
                    <a16:creationId xmlns:a16="http://schemas.microsoft.com/office/drawing/2014/main" id="{E8320C19-E373-AEB2-7A12-099603EA619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245558" y="4024426"/>
                <a:ext cx="680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28" name="インク 327">
                <a:extLst>
                  <a:ext uri="{FF2B5EF4-FFF2-40B4-BE49-F238E27FC236}">
                    <a16:creationId xmlns:a16="http://schemas.microsoft.com/office/drawing/2014/main" id="{AB552F3A-23F5-8163-5AB6-460628621048}"/>
                  </a:ext>
                </a:extLst>
              </p14:cNvPr>
              <p14:cNvContentPartPr/>
              <p14:nvPr/>
            </p14:nvContentPartPr>
            <p14:xfrm>
              <a:off x="6470558" y="3984466"/>
              <a:ext cx="25200" cy="246960"/>
            </p14:xfrm>
          </p:contentPart>
        </mc:Choice>
        <mc:Fallback xmlns="">
          <p:pic>
            <p:nvPicPr>
              <p:cNvPr id="328" name="インク 327">
                <a:extLst>
                  <a:ext uri="{FF2B5EF4-FFF2-40B4-BE49-F238E27FC236}">
                    <a16:creationId xmlns:a16="http://schemas.microsoft.com/office/drawing/2014/main" id="{AB552F3A-23F5-8163-5AB6-46062862104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455438" y="3968986"/>
                <a:ext cx="554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55" name="インク 354">
                <a:extLst>
                  <a:ext uri="{FF2B5EF4-FFF2-40B4-BE49-F238E27FC236}">
                    <a16:creationId xmlns:a16="http://schemas.microsoft.com/office/drawing/2014/main" id="{BA49E0F1-38CC-4078-A73A-2452EFA8CFE9}"/>
                  </a:ext>
                </a:extLst>
              </p14:cNvPr>
              <p14:cNvContentPartPr/>
              <p14:nvPr/>
            </p14:nvContentPartPr>
            <p14:xfrm>
              <a:off x="6421238" y="4564066"/>
              <a:ext cx="117720" cy="185400"/>
            </p14:xfrm>
          </p:contentPart>
        </mc:Choice>
        <mc:Fallback xmlns="">
          <p:pic>
            <p:nvPicPr>
              <p:cNvPr id="355" name="インク 354">
                <a:extLst>
                  <a:ext uri="{FF2B5EF4-FFF2-40B4-BE49-F238E27FC236}">
                    <a16:creationId xmlns:a16="http://schemas.microsoft.com/office/drawing/2014/main" id="{BA49E0F1-38CC-4078-A73A-2452EFA8CFE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406118" y="4548946"/>
                <a:ext cx="147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56" name="インク 356">
                <a:extLst>
                  <a:ext uri="{FF2B5EF4-FFF2-40B4-BE49-F238E27FC236}">
                    <a16:creationId xmlns:a16="http://schemas.microsoft.com/office/drawing/2014/main" id="{FA674CC8-07A1-4981-F7A1-71268DF909B2}"/>
                  </a:ext>
                </a:extLst>
              </p14:cNvPr>
              <p14:cNvContentPartPr/>
              <p14:nvPr/>
            </p14:nvContentPartPr>
            <p14:xfrm>
              <a:off x="4897718" y="4545706"/>
              <a:ext cx="1394640" cy="351720"/>
            </p14:xfrm>
          </p:contentPart>
        </mc:Choice>
        <mc:Fallback xmlns="">
          <p:pic>
            <p:nvPicPr>
              <p:cNvPr id="356" name="インク 356">
                <a:extLst>
                  <a:ext uri="{FF2B5EF4-FFF2-40B4-BE49-F238E27FC236}">
                    <a16:creationId xmlns:a16="http://schemas.microsoft.com/office/drawing/2014/main" id="{FA674CC8-07A1-4981-F7A1-71268DF909B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882594" y="4530242"/>
                <a:ext cx="1425248" cy="381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60" name="インク 360">
                <a:extLst>
                  <a:ext uri="{FF2B5EF4-FFF2-40B4-BE49-F238E27FC236}">
                    <a16:creationId xmlns:a16="http://schemas.microsoft.com/office/drawing/2014/main" id="{E2F32DE8-5B81-7675-8859-9BD75EA16CD1}"/>
                  </a:ext>
                </a:extLst>
              </p14:cNvPr>
              <p14:cNvContentPartPr/>
              <p14:nvPr/>
            </p14:nvContentPartPr>
            <p14:xfrm>
              <a:off x="4162461" y="5424837"/>
              <a:ext cx="313920" cy="384480"/>
            </p14:xfrm>
          </p:contentPart>
        </mc:Choice>
        <mc:Fallback xmlns="">
          <p:pic>
            <p:nvPicPr>
              <p:cNvPr id="360" name="インク 360">
                <a:extLst>
                  <a:ext uri="{FF2B5EF4-FFF2-40B4-BE49-F238E27FC236}">
                    <a16:creationId xmlns:a16="http://schemas.microsoft.com/office/drawing/2014/main" id="{E2F32DE8-5B81-7675-8859-9BD75EA16CD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47341" y="5409717"/>
                <a:ext cx="34452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63" name="インク 363">
                <a:extLst>
                  <a:ext uri="{FF2B5EF4-FFF2-40B4-BE49-F238E27FC236}">
                    <a16:creationId xmlns:a16="http://schemas.microsoft.com/office/drawing/2014/main" id="{7A2D920C-3A55-6241-AD96-49159ED08183}"/>
                  </a:ext>
                </a:extLst>
              </p14:cNvPr>
              <p14:cNvContentPartPr/>
              <p14:nvPr/>
            </p14:nvContentPartPr>
            <p14:xfrm>
              <a:off x="3833421" y="5824797"/>
              <a:ext cx="290520" cy="353160"/>
            </p14:xfrm>
          </p:contentPart>
        </mc:Choice>
        <mc:Fallback xmlns="">
          <p:pic>
            <p:nvPicPr>
              <p:cNvPr id="363" name="インク 363">
                <a:extLst>
                  <a:ext uri="{FF2B5EF4-FFF2-40B4-BE49-F238E27FC236}">
                    <a16:creationId xmlns:a16="http://schemas.microsoft.com/office/drawing/2014/main" id="{7A2D920C-3A55-6241-AD96-49159ED0818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817941" y="5809317"/>
                <a:ext cx="32076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03" name="インク 403">
                <a:extLst>
                  <a:ext uri="{FF2B5EF4-FFF2-40B4-BE49-F238E27FC236}">
                    <a16:creationId xmlns:a16="http://schemas.microsoft.com/office/drawing/2014/main" id="{7D9BB350-E187-2259-F068-DE8B7F44FFAC}"/>
                  </a:ext>
                </a:extLst>
              </p14:cNvPr>
              <p14:cNvContentPartPr/>
              <p14:nvPr/>
            </p14:nvContentPartPr>
            <p14:xfrm>
              <a:off x="4625061" y="5260317"/>
              <a:ext cx="705960" cy="384480"/>
            </p14:xfrm>
          </p:contentPart>
        </mc:Choice>
        <mc:Fallback xmlns="">
          <p:pic>
            <p:nvPicPr>
              <p:cNvPr id="403" name="インク 403">
                <a:extLst>
                  <a:ext uri="{FF2B5EF4-FFF2-40B4-BE49-F238E27FC236}">
                    <a16:creationId xmlns:a16="http://schemas.microsoft.com/office/drawing/2014/main" id="{7D9BB350-E187-2259-F068-DE8B7F44FFA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609941" y="5245197"/>
                <a:ext cx="7365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17" name="インク 418">
                <a:extLst>
                  <a:ext uri="{FF2B5EF4-FFF2-40B4-BE49-F238E27FC236}">
                    <a16:creationId xmlns:a16="http://schemas.microsoft.com/office/drawing/2014/main" id="{6959C591-C365-1DAD-940B-8728A545BBBA}"/>
                  </a:ext>
                </a:extLst>
              </p14:cNvPr>
              <p14:cNvContentPartPr/>
              <p14:nvPr/>
            </p14:nvContentPartPr>
            <p14:xfrm>
              <a:off x="6329187" y="5274926"/>
              <a:ext cx="130320" cy="183600"/>
            </p14:xfrm>
          </p:contentPart>
        </mc:Choice>
        <mc:Fallback xmlns="">
          <p:pic>
            <p:nvPicPr>
              <p:cNvPr id="417" name="インク 418">
                <a:extLst>
                  <a:ext uri="{FF2B5EF4-FFF2-40B4-BE49-F238E27FC236}">
                    <a16:creationId xmlns:a16="http://schemas.microsoft.com/office/drawing/2014/main" id="{6959C591-C365-1DAD-940B-8728A545BBB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313707" y="5259806"/>
                <a:ext cx="1609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18" name="インク 418">
                <a:extLst>
                  <a:ext uri="{FF2B5EF4-FFF2-40B4-BE49-F238E27FC236}">
                    <a16:creationId xmlns:a16="http://schemas.microsoft.com/office/drawing/2014/main" id="{8E0FBA5D-F9D8-CE28-73B4-6FAF182899B9}"/>
                  </a:ext>
                </a:extLst>
              </p14:cNvPr>
              <p14:cNvContentPartPr/>
              <p14:nvPr/>
            </p14:nvContentPartPr>
            <p14:xfrm>
              <a:off x="5483187" y="5251526"/>
              <a:ext cx="722160" cy="263880"/>
            </p14:xfrm>
          </p:contentPart>
        </mc:Choice>
        <mc:Fallback xmlns="">
          <p:pic>
            <p:nvPicPr>
              <p:cNvPr id="418" name="インク 418">
                <a:extLst>
                  <a:ext uri="{FF2B5EF4-FFF2-40B4-BE49-F238E27FC236}">
                    <a16:creationId xmlns:a16="http://schemas.microsoft.com/office/drawing/2014/main" id="{8E0FBA5D-F9D8-CE28-73B4-6FAF182899B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468059" y="5236046"/>
                <a:ext cx="752775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19" name="インク 418">
                <a:extLst>
                  <a:ext uri="{FF2B5EF4-FFF2-40B4-BE49-F238E27FC236}">
                    <a16:creationId xmlns:a16="http://schemas.microsoft.com/office/drawing/2014/main" id="{B40DFF49-1F0D-4CAE-74D4-9D5BAC5D480A}"/>
                  </a:ext>
                </a:extLst>
              </p14:cNvPr>
              <p14:cNvContentPartPr/>
              <p14:nvPr/>
            </p14:nvContentPartPr>
            <p14:xfrm>
              <a:off x="4779387" y="6162326"/>
              <a:ext cx="41760" cy="236880"/>
            </p14:xfrm>
          </p:contentPart>
        </mc:Choice>
        <mc:Fallback xmlns="">
          <p:pic>
            <p:nvPicPr>
              <p:cNvPr id="419" name="インク 418">
                <a:extLst>
                  <a:ext uri="{FF2B5EF4-FFF2-40B4-BE49-F238E27FC236}">
                    <a16:creationId xmlns:a16="http://schemas.microsoft.com/office/drawing/2014/main" id="{B40DFF49-1F0D-4CAE-74D4-9D5BAC5D480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764267" y="6147206"/>
                <a:ext cx="723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36" name="インク 436">
                <a:extLst>
                  <a:ext uri="{FF2B5EF4-FFF2-40B4-BE49-F238E27FC236}">
                    <a16:creationId xmlns:a16="http://schemas.microsoft.com/office/drawing/2014/main" id="{BF6A1A48-7F72-0751-5EDA-ADCB3C9DC841}"/>
                  </a:ext>
                </a:extLst>
              </p14:cNvPr>
              <p14:cNvContentPartPr/>
              <p14:nvPr/>
            </p14:nvContentPartPr>
            <p14:xfrm>
              <a:off x="4099347" y="6132806"/>
              <a:ext cx="514800" cy="284040"/>
            </p14:xfrm>
          </p:contentPart>
        </mc:Choice>
        <mc:Fallback xmlns="">
          <p:pic>
            <p:nvPicPr>
              <p:cNvPr id="436" name="インク 436">
                <a:extLst>
                  <a:ext uri="{FF2B5EF4-FFF2-40B4-BE49-F238E27FC236}">
                    <a16:creationId xmlns:a16="http://schemas.microsoft.com/office/drawing/2014/main" id="{BF6A1A48-7F72-0751-5EDA-ADCB3C9DC84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083867" y="6117346"/>
                <a:ext cx="545400" cy="314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47" name="インク 447">
                <a:extLst>
                  <a:ext uri="{FF2B5EF4-FFF2-40B4-BE49-F238E27FC236}">
                    <a16:creationId xmlns:a16="http://schemas.microsoft.com/office/drawing/2014/main" id="{A64707BB-D9A3-0338-9ECF-A47DE1738E03}"/>
                  </a:ext>
                </a:extLst>
              </p14:cNvPr>
              <p14:cNvContentPartPr/>
              <p14:nvPr/>
            </p14:nvContentPartPr>
            <p14:xfrm>
              <a:off x="4921227" y="6144686"/>
              <a:ext cx="692280" cy="231120"/>
            </p14:xfrm>
          </p:contentPart>
        </mc:Choice>
        <mc:Fallback xmlns="">
          <p:pic>
            <p:nvPicPr>
              <p:cNvPr id="447" name="インク 447">
                <a:extLst>
                  <a:ext uri="{FF2B5EF4-FFF2-40B4-BE49-F238E27FC236}">
                    <a16:creationId xmlns:a16="http://schemas.microsoft.com/office/drawing/2014/main" id="{A64707BB-D9A3-0338-9ECF-A47DE1738E0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906107" y="6129206"/>
                <a:ext cx="7228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50" name="インク 450">
                <a:extLst>
                  <a:ext uri="{FF2B5EF4-FFF2-40B4-BE49-F238E27FC236}">
                    <a16:creationId xmlns:a16="http://schemas.microsoft.com/office/drawing/2014/main" id="{99DFBB88-FB12-364A-FA90-28CA6F6A7227}"/>
                  </a:ext>
                </a:extLst>
              </p14:cNvPr>
              <p14:cNvContentPartPr/>
              <p14:nvPr/>
            </p14:nvContentPartPr>
            <p14:xfrm>
              <a:off x="5743467" y="6126686"/>
              <a:ext cx="236160" cy="248760"/>
            </p14:xfrm>
          </p:contentPart>
        </mc:Choice>
        <mc:Fallback xmlns="">
          <p:pic>
            <p:nvPicPr>
              <p:cNvPr id="450" name="インク 450">
                <a:extLst>
                  <a:ext uri="{FF2B5EF4-FFF2-40B4-BE49-F238E27FC236}">
                    <a16:creationId xmlns:a16="http://schemas.microsoft.com/office/drawing/2014/main" id="{99DFBB88-FB12-364A-FA90-28CA6F6A722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728347" y="6111566"/>
                <a:ext cx="266760" cy="27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476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メイン青アクセントオレンジ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14284F"/>
      </a:accent4>
      <a:accent5>
        <a:srgbClr val="277A92"/>
      </a:accent5>
      <a:accent6>
        <a:srgbClr val="39A7CB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3" id="{23EF93C1-5533-1E4F-B0BF-FDF647DD2F67}" vid="{13E1216E-62D6-7E4D-9E75-5D3E4EFFB2E9}"/>
    </a:ext>
  </a:extLst>
</a:theme>
</file>

<file path=ppt/theme/theme2.xml><?xml version="1.0" encoding="utf-8"?>
<a:theme xmlns:a="http://schemas.openxmlformats.org/drawingml/2006/main" name="デザインの設定">
  <a:themeElements>
    <a:clrScheme name="メイン青アクセントオレンジ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14284F"/>
      </a:accent4>
      <a:accent5>
        <a:srgbClr val="277A92"/>
      </a:accent5>
      <a:accent6>
        <a:srgbClr val="39A7CB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3" id="{23EF93C1-5533-1E4F-B0BF-FDF647DD2F67}" vid="{B9A6EA31-DD57-004B-AA56-D112B56855A5}"/>
    </a:ext>
  </a:extLst>
</a:theme>
</file>

<file path=ppt/theme/theme3.xml><?xml version="1.0" encoding="utf-8"?>
<a:theme xmlns:a="http://schemas.openxmlformats.org/drawingml/2006/main" name="1_デザインの設定">
  <a:themeElements>
    <a:clrScheme name="メイン青アクセントオレンジ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14284F"/>
      </a:accent4>
      <a:accent5>
        <a:srgbClr val="277A92"/>
      </a:accent5>
      <a:accent6>
        <a:srgbClr val="39A7CB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デザインの設定">
  <a:themeElements>
    <a:clrScheme name="メイン青アクセントオレンジ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14284F"/>
      </a:accent4>
      <a:accent5>
        <a:srgbClr val="277A92"/>
      </a:accent5>
      <a:accent6>
        <a:srgbClr val="39A7CB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450</Words>
  <Application>Microsoft Macintosh PowerPoint</Application>
  <PresentationFormat>ワイド画面</PresentationFormat>
  <Paragraphs>108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12</vt:i4>
      </vt:variant>
    </vt:vector>
  </HeadingPairs>
  <TitlesOfParts>
    <vt:vector size="22" baseType="lpstr">
      <vt:lpstr>Noto Sans JP</vt:lpstr>
      <vt:lpstr>Meiryo</vt:lpstr>
      <vt:lpstr>游ゴシック</vt:lpstr>
      <vt:lpstr>Arial</vt:lpstr>
      <vt:lpstr>Calibri</vt:lpstr>
      <vt:lpstr>Wingdings</vt:lpstr>
      <vt:lpstr>Office テーマ</vt:lpstr>
      <vt:lpstr>デザインの設定</vt:lpstr>
      <vt:lpstr>1_デザインの設定</vt:lpstr>
      <vt:lpstr>2_デザインの設定</vt:lpstr>
      <vt:lpstr>機械学習の流れと 損失関数</vt:lpstr>
      <vt:lpstr>機械学習とは</vt:lpstr>
      <vt:lpstr>PowerPoint プレゼンテーション</vt:lpstr>
      <vt:lpstr>深層学習の位置付け</vt:lpstr>
      <vt:lpstr>教師あり学習の流れ</vt:lpstr>
      <vt:lpstr>教師あり学習の流れ</vt:lpstr>
      <vt:lpstr>損失関数に基づいた学習</vt:lpstr>
      <vt:lpstr>損失関数に基づいた学習</vt:lpstr>
      <vt:lpstr>損失関数に基づいた学習 </vt:lpstr>
      <vt:lpstr>損失関数に基づいた学習</vt:lpstr>
      <vt:lpstr>教師あり学習の流れ</vt:lpstr>
      <vt:lpstr>損失関数に基づいた学習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SUMIOKU Hibiki</dc:creator>
  <cp:lastModifiedBy>OCHIAI Takuma</cp:lastModifiedBy>
  <cp:revision>11</cp:revision>
  <dcterms:created xsi:type="dcterms:W3CDTF">2022-10-22T16:26:09Z</dcterms:created>
  <dcterms:modified xsi:type="dcterms:W3CDTF">2022-12-08T09:12:38Z</dcterms:modified>
</cp:coreProperties>
</file>