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7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j5W/AaLeTtgibyraVT4zYzKPmG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1-30T11:19:45.9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5728 3327 119 0,'0'0'110'0,"0"0"-97"16,0 0 0-16,0 0-1 16,0-118 2-16,-2 95 26 15,0 13-19-15,-3-2 0 0,5 4-5 16,-2 0-6-1,0 4 8-15,2 4 2 0,-3 0-16 16,3 0 3 0,-2 0-7-16,2 0 11 0,-3 0-11 15,3 2 0 1,0 18 0-16,-4 10 16 0,0 6-16 16,0 2 6-16,-1-1-6 15,5-6 9-15,-2 0-8 16,0-4 1-16,-3 4 5 15,-2-1 10-15,-1 4-12 16,-1-2 1-16,-3 2-4 16,3-7 8-16,3-6-10 15,4-5-4-15,2-5 4 0,0-5 2 16,0-3-2-16,0-1-5 16,0-2-16-1,0 0 8-15,0 0-18 0,0 0-21 16,0 0 18-1,0-5 20-15,0-18-24 16,0-4-42-16,0 2-52 16</inkml:trace>
  <inkml:trace contextRef="#ctx0" brushRef="#br0" timeOffset="254.9">5543 3493 203 0,'0'0'42'0,"0"0"18"15,0 0-27-15,0 0-16 16,0 0-6-16,0 0-2 15,-7-12-9-15,7 12-1 16,13 3-1-16,1 14 2 16,4 3 3-16,-2 4-3 15,1 2 11-15,1-5 8 0,-3 0-18 16,-1-2 1-16,-1-10 0 16,-1-1 5-1,-3-4-7-15,-1-4-3 0,-1 0 3 16,2 0 7-16,2-10-4 15,-2-10 9-15,5-7-12 16,1 0 0-16,1-1-34 16,3 0-83-16</inkml:trace>
  <inkml:trace contextRef="#ctx0" brushRef="#br0" timeOffset="1214.96">9067 3083 275 0,'0'0'39'0,"0"0"-19"15,0 0-10-15,0 0 5 16,0 0 22-16,0 0-8 16,0 0-8-16,0-13-9 15,0 13 10-15,-2 0 0 16,0 0-8-16,2 0 0 16,-2 0-8-16,-5 6-3 15,-6 22-3-15,-9 16 1 0,-7 12 7 16,-4 10-6-1,-1-5 0-15,3-7 1 0,6-8 5 16,9-10-6-16,1-5-4 16,6 0 4-16,0-5 2 15,2-4-4-15,5-4-7 16,2-6-9-16,0-6-8 16,0-2-27-16,0-4-7 15,0 0 2-15,0 0 4 16,0-18-20-16</inkml:trace>
  <inkml:trace contextRef="#ctx0" brushRef="#br0" timeOffset="1517.09">8811 3369 273 0,'0'0'51'0,"0"0"-35"16,0 0-16-16,0 0 0 0,0 0 9 15,0 0-7 1,0 85 17-16,0-44-10 0,-2-2 15 16,2-8-8-1,0-4-11-15,0-4 7 16,0-3-3-16,7-4-7 0,9-4-2 16,1-6 1-16,3-4 6 15,3-2-5-15,2 0 0 16,3-12 6-16,1-12-6 15,4-4 11-15,4-2-13 16,0-1 2-16,-3 8-5 16,-5 9-25-16,-9 6-115 15</inkml:trace>
  <inkml:trace contextRef="#ctx0" brushRef="#br0" timeOffset="7315.06">14388 1508 143 0,'0'0'2'0,"0"0"0"15,0 0-1-15,0 0 13 0,0 0 11 16,0 0-11-16,14-56 6 15,-14 56 11 1,0 0-2-16,0 0 2 16,0 0-15-16,0 0-9 15,-2 0-4-15,-10 7-1 0,-1 8 3 16,-1-1-5-16,4 1 3 16,1 2-3-16,-1-4 1 0,6-2 0 15,0-1-1 1,4-4-1-16,-3 0 1 15,3-1 0-15,0-2-5 16,0-1-4-16,0-2-6 0,0 0-6 16,0 0 9-1,0 0 12-15,7 0 6 0,3 0-1 16,-4 0-2-16,1-5-2 0,-3 4 2 31,-2 1-2-31,0-1-1 16,0 1 1-16,-2 0-1 0,0 0 0 15,0 0-6 1,0 0-1-16,0 0-5 0,0 5 12 16,-2 11 3-16,-4 0 3 15,-3-2 0-15,-1 0-5 16,4-4 3-16,2-4-4 16,1-2 1-16,3-1-1 15,0-3-8-15,0 0-15 16,0 0 10-16,0 0 3 15,0 0 9-15,0 0 1 0,0 0 3 16,0 1-3-16,0-1 0 16,0 2 0-16,0-2 0 15,5 0 0-15,1 0 1 16,4 0 1-16,-1 0 5 16,-3-8-2-16,3 0-5 15,-2 4 1-15,0 0 0 16,-5 0 0-16,0 2 2 15,-2-1-2-15,2 0 3 16,-2-1-2-16,2 0-2 16,-2 1 1-16,0-2 8 15,0 3 2-15,0-2-10 16,0 2 3-16,0 0 0 0,-4 2-4 16,-9 0-2-16,-5 0 2 15,-1 2 0-15,0 12 0 16,-1 4-5-16,-1 2 4 15,2-2 1-15,3-2 2 16,3-6-2-16,8-2-1 0,3-5 1 16,2-3 0-1,0 0-8-15,0 0-5 0,0 0 6 16,7 0 7-16,6-11 3 16,1 1-1-16,-1 0-2 15,-5 0 0 1,0 4 0-16,-2 0 0 0,-2 0 0 15,1 2 2-15,1-2-2 16,0 4-2-16,-2-2 2 16,2 2 1-16,-1-1-1 15,-1 2 0-15,-2-1 0 16,-2 2-1-16,0 0-5 16,0 0-9-16,0 2 14 15,0 10-2-15,0 2 6 16,-6 5 0-16,-3 2-2 0,0 1 4 15,2 2-5 1,0-4 0-16,3-2 0 16,4-7 1-16,0-6-1 15,0-1-3-15,0-2-3 0,0-2-1 16,0 0-3 0,2 0 10-16,7 0 7 0,5-11-1 15,1-3-6 1,1-4-1-16,1-1-10 0,2 3 3 15,-7 4-14 1,0 6 8-16,-5 2 14 0,-7 4-3 16,0 0-4-16,0 0 7 15,0 2 1-15,0 17 32 16,-11 4-9-16,-7 5-22 16,2 0 4-16,-2-3 2 0,4-3-3 15,6-9-3-15,1-2 0 16,5-6 0-16,0-1-2 15,2-1-2-15,0 1 0 16,0-2 1-16,0 2-7 16,0-1 7-1,0-2-4-15,0-1-1 0,0 0-10 16,0 0 2-16,4 0 14 16,3-1 11-16,5-16-9 15,-4 0-4-15,3 2-1 0,-2 1 3 16,-2 2-1-1,-3 3 1-15,-1 6 0 16,-1 1 10-16,-2 2 2 16,0 0 7-16,0 0-13 15,-2 0-4-15,-12 2-2 16,1 10-2-16,2-4 2 16,1-1 2-16,6-7 1 15,2 0-2-15,2 0 0 0,-2 0 2 16,2 0-3-16,-3-7-2 15,1-6 2-15,0 0 4 16,0-4-2-16,2-1-4 16,0 3 4-16,-2-3 0 15,2 4-2-15,0 2-6 16,0 3 1-16,0 5 5 16,0 0-5-16,0 2 4 15,0 0 2-15,0 2 0 16,-7 0-1-16,0 0 2 0,-4 0 0 15,3 0 3 1,-2 8-3-16,1-2-4 16,3-2 4-16,4 0 1 0,2-4 1 15,0 0-1-15,0 0 4 16,0 0 0-16,0-14-5 16,0 0 2-16,2-6-4 15,6-2 1-15,1 5-1 16,-1 4-5-16,-4 5 5 15,-2 2 0-15,0 2 0 16,-2 2 0-16,0 0 0 0,0-1 3 16,0 3-3-1,0 0-5-15,0 0 5 0,0 0 2 16,0 0-2 0,-4 0 2-16,-3 3-2 0,4 1 1 15,1 0-1-15,0-2-11 16,2 2 7-16,0-4 3 15,0 0-8-15,0 0-5 16,0 0-5-16,0 0 19 16,0 0 3-16,0-6-3 15,0-5 2-15,4 2 0 16,-1-3 0-16,-3 4-4 0,0 0 4 16,0 0 1-16,0 3-2 15,0 4 2-15,0-1 0 16,0 2 17-16,0 0-14 15,0 0-5-15,0 0-1 16,0 0 5-16,0 0-5 16,0 3 1-16,0 6 0 15,0-3 0-15,0-2-1 16,0-2-4-16,0 0-2 0,0-2 5 16,0 0-2-1,0 0-13-15,0 0 6 0,0 0 9 16,0 0 0-1,0 0 1-15,0 0 1 16,0 0 9-16,0 0-10 16,0 0 0-16,0 0 0 15,0 0 1-15,0 0-1 16,0 0-6-16,0 0-21 0,0 0 2 16,0 4-10-16,0 0-19 15,0 2-33-15</inkml:trace>
  <inkml:trace contextRef="#ctx0" brushRef="#br0" timeOffset="11072.75">9038 4234 5 0,'0'0'50'0,"0"0"-17"16,0 0 18-16,0 0-13 16,0 0-26-16,0 0 6 0,0 0 4 15,-19-67-5-15,17 64-2 0,-3 0 5 16,0 3 8-1,5-2-7-15,-2 2-10 0,2 0-2 16,0 0-3 0,0 0-4-16,0 0-4 15,0 0 4-15,0 0-5 16,-2 0-2-16,0 0-7 0,2 0 12 16,0 0 11-16,0 2-10 15,0 0-2-15,0-2-4 16,0 0 5-16,11 0 0 15,-2 0 1-15,4 0 0 16,1 0 2-16,-3 0 0 16,5 0-6-16,-5 0 6 15,1 0 0-15,2 0-3 16,-3 0-4-16,-1 0 4 16,-4 0 0-16,-4 0-1 15,-2 0 1-15,0 0-10 16,0 4 10-16,0 11 5 15,0 6 2-15,-8 5 5 0,-8 2-4 16,-3-1-7 0,7-6 0-16,3-3 1 0,1-5 3 15,6-4-5 1,2-3-5-16,0-4 3 0,0 0-2 16,0-2-18-16,0 0 5 15,8 0 17 1,3 0 3-16,-1-9-1 0,2-2 2 0,-1-3-4 31,0 0 1-31,3-1 1 16,-1 2-4-16,0 1 4 0,3 2-1 15,-5 4-1-15,-2 3-6 16,-5 3 4-16,-4 0-6 16,0 7-18-16,0 17 25 15,-2 6 1-15,-18 6 18 16,-4 1-14-16,-1-2 0 0,3-4-1 15,3-7 3 1,9-8-6-16,3-6 0 0,5-6 2 16,2-3-5-16,0-1 3 15,0 0-23-15,0 0 17 16,13 0 6-16,5-7 7 16,-1-7-7-16,-3 2 2 15,-1 1 0-15,-3 4-2 16,-4 0 0-16,-1 3 0 15,1 2 3-15,3-2-2 16,0 4-2-16,-2 0 0 16,2 0-1-16,-5 0 2 15,-2 0-8-15,0 1-2 0,-2 12-5 16,0 4 15 0,0 1 0-16,-6 5 0 0,-7 2 5 15,-5 0-5-15,2 0-2 16,0-1 2-1,3-4 4-15,5-10-2 16,2-2-4-16,6-8 5 0,0 0 3 16,0 0-6-16,0 0-2 15,0-4 2-15,8-10 3 16,5-1-2-16,-2 4-2 0,-2 1 2 16,0 6-1-1,-5 0 0-15,-2 1-1 0,1 3 1 16,-3 0 0-1,0 0-6-15,0 0 4 0,0 7 2 16,-5 7 12-16,-6 6-7 16,-2 0-3-16,0 0 0 15,2-2 1-15,3-8-1 16,4-4-2-16,4-4-2 16,0-2 2-16,0 0 0 15,0 0-1-15,0 0 1 0,0-8 8 16,6-7-2-1,4-2-6-15,3-1 1 0,-2-3-1 16,3 2 0 0,-3 3-1-16,-2 6 1 15,-2-1 0-15,-3 7 0 16,-2 4 0-16,-2 0-7 0,0 0 0 16,0 0-6-16,-2 4 12 0,-14 14 1 15,-1 1 0 1,-4 0 5-16,2 2-5 15,1-5 1-15,1-4-1 16,9-6 0-16,6-5-5 0,2-1 4 16,0 0 1-1,0 0 0-15,0-7 1 0,0-11 3 16,10-2-4-16,2 1 0 16,-1-4-6-16,1 3 6 15,-4 0 0 1,3 2-1-16,1 0 1 15,-3 4-7-15,-3 3 6 16,-2 8 1-16,-4 3-7 16,0 0 3-16,0 0-8 15,0 0 12-15,-8 7-1 0,-8 10 2 16,1-1 2-16,1-3-3 16,1-2 2-16,6-1-2 15,1-6 0-15,0-3 1 16,6-1 2-16,0 0-3 15,0 0 16-15,0 0-3 16,0-4-6-16,4-10-2 16,2 0-2-16,3-4-3 15,-1-4 0-15,6-1 1 16,1-4-1-16,-1-3 0 16,-3 5 0-16,0 2 0 0,-4 7 1 15,-5 6 2 1,1 4 0-16,-3 6-2 0,0 0 6 15,0 0-7-15,-7 7-7 16,-11 14 7-16,0 0 0 16,3-4 0-16,1-5 0 15,5-6 0-15,5-3 0 16,-1-3 0-16,5 0-1 16,0 0-1-16,0-3-5 0,0-9 5 15,0-3 0-15,5 2-6 16,1-1 8-16,1 1 0 15,-2 2-2-15,-1-1 2 16,-2 2 1 0,-2 0 1-16,3 2 4 0,-3 4-3 15,0 4 9-15,0 0-10 16,0 0-2-16,0 0-3 16,0 0 0-16,0 0-5 15,-3 0-2-15,1 1 0 0,0-1 8 16,2 0 2-1,0 0-3-15,0 0 3 16,0 0 0-16,0-6 0 16,0-5 3-16,0-1-1 15,4 0-4-15,-1 3-4 16,-1 2-30-16,-2 6 19 0,0 1 0 16,0 0-9-16,0 1-6 15,-7 17-46-15</inkml:trace>
  <inkml:trace contextRef="#ctx0" brushRef="#br0" timeOffset="24314.9">15888 4096 17 0,'0'0'64'0,"0"0"-39"0,0 0 27 15,0 0-35-15,0 0-4 16,0 0 0-16,0 0-12 16,0 0 5-16,0-36 5 15,0 33 15-15,0-3-9 16,0 1 1-16,0 3 1 15,0-1 1-15,0 0-8 16,0 2-7-16,0-6-3 16,0 1 3-16,0-2-5 0,0-1 1 15,2-2-1 1,7-3 4-16,3-1-3 0,-2-2-2 16,9-5 2-16,-4 4-1 15,5 0 0-15,-1 6-1 16,0 2 1-16,1 6 2 15,-5 2-2-15,-1 2 0 16,-1 0 1-16,0 2-1 16,1 16 0-16,-3 7 2 15,-5 6-2-15,2 5 11 0,-8 1 1 16,0 1 0-16,0-2-11 16,0 0 8-16,-10 2-4 15,-9 4-4 1,-4 0 3-16,-2-2 0 0,3-4-4 15,2-8 0 1,4-6 2-16,8-9-2 0,1-6 0 16,5-3 1-16,2-1-1 15,0-3 2-15,0 0-2 16,0 0 0-16,0 0-1 16,0 0 1-16,0 0 0 0,0 0 4 15,9 0-4 1,4 0 0-16,3 0 1 0,6-7-2 15,2 0 3 1,7-8-2-16,8-5 0 0,-2-1 3 16,5-9-3-1,-1 5 4-15,-3 3-3 0,-3 0 1 16,-1 4 2-16</inkml:trace>
  <inkml:trace contextRef="#ctx0" brushRef="#br0" timeOffset="25171.04">15884 4403 0 0,'-63'14'0'0,"-1"1"0"16,1 6 0-16,12 2 0 15,9-6 0-15,13 0 0 16,11-1 0-16,11-4 0 15,5 2 0-15,0-6 0 16,2-4 0-16,-2-2 0 16,-4-1 0-16,0 4 0 15,-3-1 0-15,1 2 0 16,0 2 0-16,6 0 0 0,-4 0 0 16,-1 2 0-16,3-3 0 15,-3 2 0-15,4-3 0 16,1 0 0-16,-2 0 0 15,-1-2 0-15,-1 2 0 16,2-2 0-16,1 2 0 16,3 2 0-16,0-2 0 15,0 2 0-15,0 0 0 0,0 1 0 16,0-1 0 0,0 1 0-16,11-3 0 0,-2-2 0 15,0 2 0 1,2 3 0-16,2 1 0 0,8 5 0 15,1 0 0-15,1-5 0 16,-2-1 0-16,8-3 0 16,5-2 0-16,1-4 0 15,6 0 0-15,-3 0 0 16,-7-16 0-16,2-4 0 16,-4-3 0-16,-4 4 0 0,-3 3 0 15,-4 1 0 1,-4 8 0-16,-6 3 0 0,-1 2 0 15,1 2 0 1,2 0 0-16,3-6 0 16,-2 2 0-16,-2 0 0 15,-4 0 0-15,-5 2 0 0,0-3 0 16,0 2 0-16,0-3 0 0,0-4 0 16,6-8 0-1,3-4 0-15,7-6 0 0,-1-6 0 16,10-1 0-1,6 0 0-15,-2 6 0 0,0 10 0 16,-2 6 0 0</inkml:trace>
  <inkml:trace contextRef="#ctx0" brushRef="#br0" timeOffset="26408.91">15520 4798 0 0,'-47'20'0'0,"14"0"0"15,11 5 0-15,10-11 0 16,2-9 0-16,5-5 0 16,5 0 0-16,0 0 0 15,7-9 0-15,-3 3 0 16,7-5 0-16,-2 3 0 16,0 1 0-16,2 0 0 15,-2 1 0-15,0 6 0 0,-5 0 0 16,1 0 0-16,-5 0 0 15,0 0 0-15,0 0 0 16,2 0 0-16,2 0 0 16,6 0 0-16,1 0 0 15,-7 3 0-15,8-3 0 16,1 0 0-16,3 0 0 16,-8 0 0-16,10-4 0 0,8 0 0 15,-5-3 0 1,4 1 0-16,4-6 0 15,4 5 0-15,2 2 0 0,1 5 0 16,-5 0 0-16,-4 0 0 16,2 0 0-1,4 0 0-15,9 0 0 0,8 6 0 16,3-1 0-16,0-5 0 16,-3 0 0-16,-11 0 0 15,-2 0 0-15,-13 0 0 16,-6 0 0-16,-5 0 0 15,-9 0 0-15,-1 0 0 16,-3 6 0-16,2 9 0 16,3 5 0-16,-3 1 0 15,-2-2 0-15,0 0 0 0,0-3 0 16,0 3 0-16,0-3 0 16,0 3 0-16,0-5 0 15,0-3 0-15,-2 0 0 16,-3-3 0-16,-2-4 0 15,3 0 0-15,1-4 0 16,3 0 0-16,0 0 0 16,0 0 0-16,0 4 0 0,0 8 0 15,0 4 0 1,9 0 0-16,7 2 0 0,-7 4 0 16,-5 2 0-16,1 0 0 15,-2-6 0-15,-1-6 0 16,-2-8 0-16,0-4 0 15,0 0 0-15,0-4 0 16,0-8 0-16,-8-4 0 16,2 0 0-16,-7-2 0 15,-3 4 0-15,-6 0 0 16,-7 4 0-16,0 3 0 0,-2-2 0 16,4 1 0-1,5-6 0-15,-1 1 0 0,1-2 0 16,4 3 0-1,5 6 0-15,1 2 0 0,8-1 0 16,0-2 0 0,2-5 0-16,2-2 0 15,-2-4 0-15,2 4 0 16,0 1 0-16,0 3 0 0,0 3 0 16,0-5 0-16,10-10 0 15,11-7 0-15,-4-4 0 16,-3-4 0-16,-5 5 0 0,-5 9 0 15,-2 6 0 1,-2 13 0-16,0 4 0 0,0 0 0 16,0 22 0-1,0 6 0-15,-2 0 0 0,-7-2 0 16,9-4 0-16,0-5 0 16,0-6 0-16,16 0 0 15,6-4 0 1,3 1 0-16,1-2 0 15,1 6 0-15,0 0 0 16,0 0 0-16,-3-4 0 0,5-5 0 16,0-3 0-1,2 0 0-15,0 0 0 0</inkml:trace>
  <inkml:trace contextRef="#ctx0" brushRef="#br0" timeOffset="27614.78">16000 4780 0 0,'-54'0'0'15,"7"0"0"-15,7 12 0 16,9 20 0-16,2 3 0 16,0-2 0-16,6 2 0 15,2 3 0-15,5 2 0 16,9 0 0-16,3 4 0 0,2 8 0 16,2 14 0-16,0 15 0 15,0 3 0-15,0-3 0 16,6-12 0-16,3-9 0 15,-3-6 0-15,2-8 0 16,0-10 0-16,7-12 0 16,1-5 0-16,7-13 0 15,-4-4 0-15,0 4 0 16,3 3 0-16,-2 4 0 0,0-13 0 16,-11 0 0-1,7-5 0-15,-8-32 0 0,-6-11 0 16,7-9 0-1,3 5 0-15,-6-5 0 0,-1-8 0 16,5-7 0 0,2-28 0-16,-1-19 0 0,16-25 0 15,-14-16 0 1,25-10 0-16,7 2 0 0,-25 16 0 16,31 2 0-16,-31 18 0 15,34 9 0-15,-54-7 0 16,10 8 0-16,9 23 0 0,31 103 0 15,-38-105 0 1,1 105 0-16,-7 33 0 0,31-99 0 16,-24 33 0-1,3 20 0-15,-16-5 0 0,0 14 0 16,0-2 0-16,-29 0 0 16,-14 2 0-16,-13 0 0 15,-15 0 0-15,0 0 0 16,71 0 0-1,0 0 0-15,-16-4 0 16,-32-14 0-16,43-23 0 0,5-43 0 16,-3-34 0-16,-10-39 0 15,2-31 0-15,9 48 0 16,2 6 0-16,0-1 0 16,0-1 0-16,0-19 0 0,0-2 0 15,0 15 0 1,0 30 0-16,0 130 0 15,-7-132 0-15,7 24 0 16,0 18 0-16,27 17 0 16,2 66 0-16,-2 9 0 15,35-20 0-15,-37-13 0 16,-5 13 0-16,-9 87 0 16,62 45 0-16,-50 68 0 0,-23-33 0 15,-17 0 0-15,-2 9 0 16,1 13 0-16,1 9 0 15,-46 24 0-15,-5 16 0 16,0 18 0-16,-10-6 0 16,-13-6 0-16,2-23 0 15,89-28 0-15,8-8 0 16,-8-17 0-16,-2 7 0 16,-7 13 0-16,1-7 0 15,-19-17 0-15,-4-40 0 0,23-156 0 16,8 111 0-16,0-93 0 15,52-79 0-15,60-1 0 16,61 6 0-16,57 26 0 16,53 25 0-16,-246 7 0 15,113 0 0-15,-144-4 0 16,12-2 0-16,-18 6 0 16,-2 24 0-16,-41-16 0 15,20-14 0-15,9-12 0 0,-26-27 0 16,33-4 0-1,7 10 0-15,5 71 0 16,70-2 0-16,10 0 0 16,6-25 0-16,9 46 0 15,-2 94 0-15,20 77 0 16,1-20 0-16,-8-3 0 0,-13-8 0 16,-27-13 0-16,-35-34 0 15,-78-48 0-15,-70-66 0 16,1-38 768-16,111 38-768 15,0 0-34-15,0 0-186 16,0 0-118-16</inkml:trace>
  <inkml:trace contextRef="#ctx0" brushRef="#br0" timeOffset="32264.66">15994 4984 116 0,'0'0'17'15,"0"0"-9"-15,0 0 22 16,0 0-6-16,0 0-5 15,0 0 0-15,0 0-3 16,-2 0 10-16,0 0-7 16,2 0 3-16,-2 0-1 15,0 0-7-15,0 0 6 16,0 0 3-16,2 0-14 0,0 0 3 16,0 0 0-1,0 0 7-15,0 0-3 0,0-3-8 16,0 1 1-16,0 0 0 15,0 0-9-15,0 0 0 16,0-4 1-16,0-2 5 16,15-6-6-16,3-2 0 15,4 0 0-15,0-2 3 16,3 0 0-16,-3 1-4 16,1 4 2-16,-2 4 2 0,0 5-3 15,-3 4 0 1,-1 0 0-16,-3 0 8 15,-1 13-6-15,-2-1-1 16,-4 3 0-16,-2 0 11 0,-5 3-7 16,0 4-3-1,0 2 3-15,-7 0 1 16,-15 6-6-16,-3-1 0 16,-4 2 1-16,2-3 0 0,2-6-1 15,8-8-4-15,3-2 4 16,6-4 0-16,1-4-3 15,7-4 1-15,0 0-8 16,0 0-10-16,0 0-23 16,15 0 29-16,6-8 8 15,-1 4 5-15,-1-3 1 16,4 6 0-16,-1 0 0 0,-1 1 4 16,3 0-3-16,0 0 2 15,-1 0-3-15,-4 0 0 16,-3 1 2-16,-5 9-2 15,-3 0 1-15,-4 2 3 16,-4 2 9-16,0 3 2 16,0 1 4-16,-4 4 3 15,-13 1-15-15,-3 0 0 16,-4 3-5-16,-2-4 5 0,-6 0-3 16,5-3-3-1,3-2 0-15,3-4 0 0,6-6-1 16,1 3 0-1,6-7-7-15,3 2 3 16,3-5-6-16,2 0-27 16,0 0-33-16,21-12 3 0</inkml:trace>
  <inkml:trace contextRef="#ctx0" brushRef="#br0" timeOffset="34125.03">16108 5859 308 0,'0'0'43'16,"0"0"-31"-16,0 0-12 16,0 0 5-16,0 0 5 0,0 0 0 15,0 0 0-15,-29 0 7 16,27 0-1-16,2 0 12 16,0 0 0-16,0 0-2 15,0 0-11-15,0 0-14 16,0 0 1-16,0 0 3 15,0 0-4-15,7 0 2 16,9-8-2-16,1-1 4 16,3-2 5-16,5-1-10 15,0 0 5-15,-1-3 2 0,-2 4-5 16,-1-1-3-16,-6 2 3 16,-1 4 0-16,-8 1-2 15,-2 2-2-15,-2 0 2 16,-2 3 0-16,3 0 0 15,-3 0-1-15,0 0-2 16,0 0 3-16,0 0-6 16,-7 6 6-16,-9 5-2 15,-3-1 1-15,-2 0-2 16,-3 3-4-16,2 6-10 0,-3 4 9 16,3 2-1-16,1 2 1 15,2 3 8-15,3-3 7 16,5 3-7-16,0-1 4 15,4 1-3-15,0-2 6 16,3-4-4-16,4 1-3 16,0-6 2-1,0-3 3-15,0-4-3 0,0-2-1 16,0 0 0-16,0-4 4 16,0-2-4-16,0-2 2 15,0-2-3-15,0 0 3 16,0 0-3-16,0 0 0 15,0 0 0-15,0 0 1 0,0 0-1 16,2 0 3 0,7-6-2-16,3-4 4 0,-2-2-4 15,6-2 1 1,0-4-2-16,0 1 5 0,-1 2-5 16,1 1-4-16,-3-1 4 15,1 8 2-15,-4 1-2 16,3 2 0-16,3 4 0 0,-3 0 1 15,1 0-1 1,4 0-7-16,-2 10 7 0,3 3 1 16,1 7-1-1,1 3 0-15,-6-3 0 0,3 4 1 16,-7-2-1-16,-2-1 0 16,-2-2 5-16,-5 3 5 15,-2-2-10-15,0 2 5 16,0 1 0-16,-14-4 4 15,-1 1-3-15,-3-1-6 16,-1-4 6-16,0 0-2 16,-3-5-2-16,2 0-4 15,-2-5 4-15,-1 0 0 16,4-5-2-16,3 0-1 16,5 0 1-16,1 0 0 15,8 0-3-15,0 0 0 16,2 0-9-16,-2 0 4 15,2 0-13-15,0 0-15 16,0 0-17-16,0-6-24 16,0-1-117-16</inkml:trace>
  <inkml:trace contextRef="#ctx0" brushRef="#br0" timeOffset="39664.92">16765 3635 170 0,'0'0'38'16,"0"0"-14"-16,0 0-15 0,0 0 10 16,0 0-2-16,0 0-7 0,0 0-10 15,-33-14-1 1,33 12 0-16,0 2 2 0,0 0 5 15,-2-2 0 1,0 2 2-16,2 0 14 16,-2 0 13-16,2 0-12 15,-3 0-7-15,1-2-4 16,2 2 19-16,0-2-8 16,-2 0-12-16,2-2 2 15,0-2-2-15,0 0-10 16,0 0-2-16,2-1 2 15,9-2 2-15,1 3-3 0,-1 2-4 16,1 2 4-16,2 2 1 16,2 0-1-16,2 0 0 15,2 0 0-15,0 6 6 16,2 6-6-16,-1 4-5 16,-4 4 5-16,-3 3 6 15,-1 2-5-15,-3 5 0 16,0 6 0-16,-6 6 7 15,-2 7-5-15,-2 2-3 16,0 4 3-16,0-1 6 0,0-4-8 16,0-3-2-1,0-6 2-15,0 2 3 16,0-6-4-16,0 0-2 0,0-1 2 16,0-4 2-16,9-1-1 15,3-4-2-15,-1 1 2 16,2 0 0-16,5 3-1 15,-2-1-5-15,1 2 5 16,-1-3-1-16,-1 4-5 16,-1-3 5-16,-1-2 1 15,0 1-3-15,1-6 3 16,1-1-5-16,6-2 4 16,-1-4 1-16,4-2-8 0,0-2-2 15,1-6-5-15,2 0 14 16,-4-4-11-16,-4 0 7 15,-3-2 1-15,-5 0 3 16,-3 0 0-16,2 0-1 16,-3 0 2-16,-3 0 3 15,0-6-3-15,-4-2 0 16,0 1 0-16,0 3 0 0,0 0-1 16,0 2-1-1,0-1-5-15,0 3 7 0,-4 0-5 16,-3 0-6-1,3 0 11-15,-6 12 11 0,2 2-11 16,-1 0 0 0,-3 1 2-16,6-2 4 0,-3 3-2 15,5-3-1 1,2 1 2-16,-2 1 4 0,4 2-9 16,0 1 6-16,0 2-6 15,0 2 7-15,0 0-5 16,0 2-2-16,0 2 7 15,0-2 3-15,4 2-9 16,0-2 4-16,-2-2-4 16,3 2 9-16,-1 5-10 15,6-2 1-15,-4 3 1 16,3 5 5-16,1-3-7 0,2 0 0 16,1 1 0-16,1 2 2 15,-3-1-2-15,-2 0-6 16,0-1 6-1,-5 0 2-15,3 1-2 0,-1 2 0 16,1 3 0-16,0-5 3 16,-2-4-3-16,-1 1-3 15,0-6 3-15,1 2 1 16,-3 4 1-16,0-1-4 16,2 4 4-16,-1 2 0 0,-1 2-2 15,1 0 1 1,-3-2-1-16,0-1 4 15,0-7-1-15,0-4-2 16,0-6 1-16,0-2 2 16,0-2-4-16,0 2-1 15,0 2 1-15,0 4 3 0,0 8-1 16,-8 4-4 0,-7 2 4-16,-3-2 4 0,5-3-6 15,4-9 3-15,2-7-1 16,5-5 0-16,-3-3-1 15,1 1-2-15,0-1 2 16,-3 0 1-16,1-1-2 16,-4-1-3-16,-1 2 3 15,1-5 0-15,-6 2-1 16,-5-3 1-16,0 4-4 16,-4 2 3-16,-4 4-4 0,2-1-3 15,0 0 6-15,0 2 0 16,4 2-3-16,2-2 3 15,5-6 2 1,7-1 2-16,5-5-2 0,2 0-8 16,0 0-19-16,0-7-21 15,-1-5-17-15,1-5-74 16</inkml:trace>
  <inkml:trace contextRef="#ctx0" brushRef="#br0" timeOffset="79409.62">19876 3582 218 0,'0'0'46'0,"0"0"-29"16,0 0-7-16,0 0-6 16,0 0 14-16,0 0 9 15,0 0-15-15,0 0-6 16,0 0-1-16,0 0 14 15,0-11 7-15,0 11-10 16,0 0 1-16,0 0-3 16,0 0-10-16,0 0-4 0,0 0-3 15,0 0 3 1,2-4 0-16,18-2 1 0,3 2-1 16,2-2 1-16,-4 4-1 15,4-2 0-15,2 1 0 16,-3 0 0-16,3 2 0 15,-5-2-1-15,-4 3 1 16,-3 0 0-16,-3-1-5 16,-6 1-6-16,-6 0-16 15,0 0-23-15,0 0-33 16,-2 0-135-16</inkml:trace>
  <inkml:trace contextRef="#ctx0" brushRef="#br0" timeOffset="79944.59">19769 3595 320 0,'0'0'72'0,"0"0"-72"0,0 0-1 15,0 0 1 1,0 0 3-16,0 0 7 0,23 89-4 16,-15-46 5-1,1 6 1-15,-2-2-6 16,-2 6 4-16,-3-1 3 0,-2-2 3 16,0 0-5-16,0-5-5 15,0-8 1-15,0-2 3 16,0-7-6-16,0-6 0 15,0-6-2-15,0-6-1 16,0-2-1-16,0-3 0 16,0 0 0-16,0 1 0 15,0 0 0-15,0-2 0 16,0 2 0-16,0-2 1 16,0 2-1-16,0 1 0 0,2 0 0 15,-2-1 0 1,2-5-1-16,3 2-3 0,-3-3 0 15,4 0 4 1,4 0 0-16,1 0 0 16,2 0 4-16,9 0 5 15,1 0-9-15,1-9 0 16,2 4-4-16,-1-3-5 0,0 2-33 16,-3 2-45-16,-2-4-112 15</inkml:trace>
  <inkml:trace contextRef="#ctx0" brushRef="#br0" timeOffset="80446.67">20625 3378 364 0,'0'0'153'0,"0"0"-126"16,0 0-27-16,0 0-3 0,0 0 3 16,0 0 4-1,0 85 2-15,0-46-6 0,0 0 0 16,2 2-1-16,0-4-3 16,-2 7-39-16,0 5-58 15,0-4-92-15</inkml:trace>
  <inkml:trace contextRef="#ctx0" brushRef="#br0" timeOffset="81048.63">21115 3463 315 0,'0'0'23'16,"0"0"-20"-16,0 0 4 0,0 0-6 16,-143 52 5-1,112-12-2-15,4 6-3 16,5 8 2-16,4 3-3 15,2 1 4-15,10-2-3 16,4-12 3-16,2-14-4 16,0-14 4-16,6-8-4 0,10-8 0 15,2 0 0 1,2-11 27-16,0-14-24 0,2-3 1 16,-4-4-3-16,3 10 4 15,-4 2-5-15,1 5 0 16,1 11 0-16,6 4 0 15,0 0-4-15,2 21-2 16,4 14 6 0,-2 8 8-16,2 5-7 0,-2 2 1 15,-7-1-2-15,-4 1 7 16,-9-4-2-16,-9-2 9 16,0-2-5-16,-7-2 2 15,-22 0 12-15,-6-4-2 16,-3-5-5-16,0-10-2 15,2-6-12-15,5-9 1 16,-5-6-2-16,5 0 0 16,0 0-1-16,6 0-16 15,8-6-15-15,8-7-13 16,6-6-19-16,3-4-33 0,0-14-99 16</inkml:trace>
  <inkml:trace contextRef="#ctx0" brushRef="#br0" timeOffset="81254.42">21423 3729 350 0,'0'0'26'16,"0"0"-5"-16,0 0 5 16,0 0 2-16,55 135 1 15,-46-101-7-15,0-4-13 16,2-4-9-16,-2-4 0 15,0-2 0-15,-7-3-5 16,-2-7-24-16,0 1-74 16,0 1-55-16</inkml:trace>
  <inkml:trace contextRef="#ctx0" brushRef="#br0" timeOffset="81429.64">21351 3571 462 0,'0'0'8'0,"0"0"-8"0,0 0-31 16,0 0 13-16,0 0-50 0,0 0-138 16</inkml:trace>
  <inkml:trace contextRef="#ctx0" brushRef="#br0" timeOffset="81864.8">21596 3712 344 0,'0'0'11'0,"0"0"-9"15,0 0 0 1,58 126 2-16,-44-98 5 15,-1-2-1-15,2-5-6 16,3-8-1-16,-2-7 3 16,-5-6-3-16,0 0 5 15,-2 0-1-15,-2-22 1 16,2-8-6-16,1-4-1 0,-2-5-3 16,0 5 3-16,1 4-6 15,-5 4 6 1,6 4 1-16,-4 4 3 0,5 4-3 15,-4 6 2 1,0 4 1-16,2 4 5 0,-1 0-4 16,6 0 14-16,1 15 4 15,4 7 5 1,-2 3-4-16,3 5-15 0,3 0-3 16,-4 1-3-16,4-3-2 0,-1-4-3 15,-4-4-17 1,0-2-2-16,4-8-20 0,-2-1-19 15,0-6-48 1</inkml:trace>
  <inkml:trace contextRef="#ctx0" brushRef="#br0" timeOffset="82089.71">22329 3651 433 0,'0'0'40'0,"0"0"-40"16,0 0 0-16,0 0 2 15,0 0 6-15,0 0-5 16,18 115 1-16,-7-83 1 16,0-7-5-16,3 0-3 15,-3-7-3-15,-3-4-18 16,0-6-44-16,-4-4-89 15</inkml:trace>
  <inkml:trace contextRef="#ctx0" brushRef="#br0" timeOffset="82283.61">22194 3459 446 0,'0'0'23'16,"0"0"-23"-16,0 0-18 16,0 0 1-16,0 0-6 15,0 0-39-15,-2-46-113 16</inkml:trace>
  <inkml:trace contextRef="#ctx0" brushRef="#br0" timeOffset="82544.84">22624 3110 419 0,'0'0'44'16,"0"0"-42"-16,0 0 2 16,0 0-3-16,19 104 4 15,-9-78-3-15,3 0-2 16,2 2-14-16,-1 1-50 16,-4-4-94-16</inkml:trace>
  <inkml:trace contextRef="#ctx0" brushRef="#br0" timeOffset="83049.32">23009 3138 406 0,'0'0'61'16,"0"0"-52"-16,0 0-1 15,18 132 22-15,-12-89 18 16,3-2 2-16,0 0-29 16,2-4-15-16,-2 0 0 15,2-4-2-15,-2 6-3 16,-2 4-2-16,-5 5 3 15,-2 4-2-15,0 6 0 16,0 0-7-16,0-2 7 16,0-6-1-16,0-10-10 15,0-12 0-15,0-14-42 16,0-4-64-16,0-7 7 0,0 0-231 16</inkml:trace>
  <inkml:trace contextRef="#ctx0" brushRef="#br0" timeOffset="83744.6">23071 3266 12 0,'0'0'259'0,"0"0"-196"15,0 0-55-15,0 0 21 0,0 0 11 16,0 0 15-16,-4-50-16 15,-3 48-34-15,-2 1 1 16,0 1-2-16,0-4 4 16,-5 4 2-16,2 0-2 15,-9 0-4-15,-10 0-4 16,-7 1 2-16,-4 13 1 16,-3 2 0-16,8 1-2 15,10-4 3-15,7-1-4 16,11-2-5-16,4 0-21 15,5 1-53-15,0-4-34 16,0 0-151-16</inkml:trace>
  <inkml:trace contextRef="#ctx0" brushRef="#br0" timeOffset="84221.93">23216 3990 261 0,'0'0'60'16,"0"0"-51"-16,0 0-6 16,0 0 20-16,0 0 33 15,0 0-13-15,-62 52-22 0,31-30 4 16,-5 1 0-16,-5 3 1 16,2-4-7-16,5-3-19 15,5-5 0-15,4-5-8 0,10-4-54 16,6 2-94-1</inkml:trace>
  <inkml:trace contextRef="#ctx0" brushRef="#br0" timeOffset="87550.03">22936 3228 85 0,'0'0'167'0,"0"0"-155"0,0 0 1 16,0 0 5-16,0 0 29 15,0 0 5-15,-14-59-19 16,14 59-19-16,0 0-3 15,0 0 3-15,0 0-1 16,0 0-10-16,0 0-1 0,-3 0-2 16,3 0 2-1,0 8 3-15,0 1-5 0,0-3-3 16,0 0-1 0,9-4-3-16,3 0 7 15,-1-2 6-15,0 0-3 0,0 0 1 16,0 0-3-16,1 0 0 15,-4 0-1 1,1 0 1-16,-3 0-3 0,0 11 1 16,-4 2-8-1,-2 9 9-15,0 12 3 0,-4 4-1 16,-15 5 1-16,1-2-2 16,3-4 4-16,1-5-5 15,8-7 0-15,3-4 0 16,3-9 0-16,0-8-4 15,3-4-5-15,13 0 9 16,3 0 0-16,8-4 4 0,0-12-4 16,2-1-2-1,-4 4 2-15,-10 5-2 0,-4 4 2 16,-8 4-4-16,-3 0-6 0,0 11 7 16,0 14 3-1,0 11 8-15,-14 7-5 0,-6 1 0 16,2 3-3-1,3 0 1-15,5-3 0 16,2-4-1-16,6-10-1 16,2-10 0-16,0-13 0 0,0-3-9 15,8-4-12 1,10 0 12-16,0 0 10 0,4-12-3 16,1-7 2-16,-1 0 0 15,-4 4 1-15,-7 7 0 16,-4 3 0-16,-5 4 0 15,-2 1-2-15,0 0-4 16,0 12 3-16,0 18 3 16,-7 6 7-16,-6 7-1 15,-5-2-2 1,2 1-2-16,-1 0 6 0,1-2-4 16,3-1-3-16,1-8-1 15,4 2 1-15,1-11 2 16,7-8-3-16,0-10-3 15,0-4-1-15,0 0-5 16,0 0 9-16,7 0 5 16,5-6-2-16,2-6-3 15,2-2-8-15,4-2-3 16,0-4-22-16,4-2-25 16,3-6-23-16</inkml:trace>
  <inkml:trace contextRef="#ctx0" brushRef="#br0" timeOffset="87818.97">23524 3679 293 0,'0'0'189'16,"0"0"-152"-16,0 0-37 15,0 0-2 1,0 0 2-16,0 0 18 0,0 119-3 16,0-50-8-16,-12 4-5 15,3-6 8-15,5-14-7 16,4-12-3-16,0-14-7 16,0-7-23-16,13-4-76 0,3-16-150 15</inkml:trace>
  <inkml:trace contextRef="#ctx0" brushRef="#br0" timeOffset="88214.87">23854 3228 526 0,'0'0'35'0,"0"0"-35"0,0 0 0 16,0 0 0-1,0 0 1-15,0 0 1 0,21 73 11 16,-7-23-8-16,-1-3 1 16,1-2-6-16,-1-4-3 15,5-12-8-15,2-3-22 0,2-6-72 16,3-6-80-1</inkml:trace>
  <inkml:trace contextRef="#ctx0" brushRef="#br0" timeOffset="89074.83">24428 3607 330 0,'0'0'30'15,"0"0"-30"-15,0 0-12 16,0 0 12-16,0 0 26 0,134 2 7 16,-98-2-3-16,-1-13-12 15,1-1-10-15,-5-5 4 16,-9-3-8-1,-4 4 1-15,-11-3-5 16,-7 0 2-16,0-3-2 16,-7-1 0-16,-15 4-13 15,-5 5 7-15,-2 3 4 0,2 5 2 16,5 7 0-16,2 1 0 16,4 0 0-16,1 12 3 15,3 16-2-15,2 10 2 16,5 7-3-16,5 10 8 15,0 1-4-15,0 0 2 16,13 1-3-16,12-7-3 16,4-8 0-16,2-10-1 15,0-10 1-15,3-12 0 0,-1-6 0 16,-2-4-1 0,-2 0 0-16,0-17 1 0,-4-17-3 15,-3-6 0-15,0-6-12 16,-4-6 6-16,0-1-3 15,-4-1-2 1,-8 1 14-16,-4 11 3 0,-2 10-3 16,0 14 10-16,0 10 10 15,0 8 6-15,0 0-26 16,4 10-2-16,3 16 2 0,3 8 9 16,2 7-7-16,2 2 3 15,-1-2-2-15,0 0 2 16,3-5-5-16,-3-5 0 15,6-9 0-15,-4-11 0 16,3-5-1-16,0-6 1 16,-3 0 0-16,3-7 6 15,0-20-6-15,0-10 2 16,-1-3-2-16,-3-3 0 0,-1-1-5 16,-1 3 2-1,-1 8 1-15,-5 11 2 16,1 14 0-16,-2 8 0 15,-1 0 0-15,5 6 1 0,2 15 10 16,7 8 3 0,0 1-6-16,1 1 3 0,6-6-7 15,0 3-4 1,2-6 0-16,-6 0 0 0,2-4-24 16,-5-5-22-16,-3-8-51 0,1-5-84 15</inkml:trace>
  <inkml:trace contextRef="#ctx0" brushRef="#br0" timeOffset="89930.68">25487 2989 448 0,'0'0'7'0,"0"0"-5"16,0 0-2-1,0 0 5-15,21 167-5 0,-2-91 3 16,-4 6-2-16,1 2 4 16,-10-3 1-16,-4-8-5 15,-2-4 4-15,0-8 5 16,0-9 1-16,0-10-1 16,0-16-6-16,0-12 6 0,0-13-10 15,0-1-9 1,0 0 9-16,5-13 22 0,7-25-22 15,5-16-3 1,10-7-10-16,4 5 10 0,2 6-7 16,-4 6-20-1,0 6 21-15,0 4 6 16,-2 6-8-16,2 8-14 16,-4 8 20-16,-6 6 5 15,-1 6 2-15,-5 0-2 16,4 14 7-16,0 20 13 0,-1 6-1 15,-3 4-6-15,-1-1-8 16,0-6 2-16,2-3-7 16,-5-4-1-16,0-6 1 15,-5-5 2-15,-4-8-2 16,0-6-2-16,0-5 2 16,0 0 18-16,-4 0 1 15,-11-21-18-15,-2-1 2 16,7-4-2-16,8-2 0 15,2 0-2-15,0-3-5 0,12 4 4 16,11 1 2-16,0 4-5 16,-2 3 5-16,4 6 0 15,-5 5-1-15,2 4 1 16,0 2-3-16,1 2 3 16,-3 0-7-16,-5 10-3 15,-2 11 10-15,1 8 2 16,-1 3-1-16,-1 0 3 15,-1-2-2-15,0-2 3 16,3-4-5-16,-2-3 0 16,2-7 0-16,-3-7 0 0,-4-3 0 15,-3-4 0 1,1 0 7-16,4 0 11 0,-1-20-5 16,-1-7-13-16,0-7 1 15,-7 3 5-15,0-5-4 16,0-1 4-16,-9 0-2 0,-11 0 2 15,2 10-6 1,3 7-1-16,-1 10 1 16,3 4 0-16,1 6-3 15,1 0-7-15,-1 0-30 0,-2 18-36 16,-1 5-42-16,3 2-211 16</inkml:trace>
  <inkml:trace contextRef="#ctx0" brushRef="#br0" timeOffset="90464.59">26522 3595 278 0,'0'0'8'15,"0"0"-2"1,31 125 2-16,-19-75 1 15,-1 6-1-15,0 2-8 16,1-6 10-16,0-4 14 16,-1-12-20-16,1-8-4 15,-3-6-2-15,-5-4 2 0,0-5-3 16,-4-10-1-16,0-3 4 16,0 0 2-16,-15-20-2 15,-16-16-25-15,-7-16 5 16,0-10 19-16,4-6-4 15,13-2 5-15,7 6 9 0,12 5-8 16,2 7 8 0,0 2-5-16,22 4-3 0,3 0 1 15,1 8-2 1,-1 4-3-16,-1 8 3 0,1 8 0 16,-2 6-1-1,-2 7-1-15,2 4 4 0,-1 1 1 16,-5 0-1-1,-5 0 1-15,-3 12 4 16,-9 2 7-16,0 4 8 16,0 2 4-16,-21 6-7 0,-12 2 2 15,-7 4-9-15,-2-2-10 16,-1-3 1-16,10 0 1 16,8-10-4-16,8-6-6 15,11-7-26-15,2-4-31 16,4 0-161-16</inkml:trace>
  <inkml:trace contextRef="#ctx0" brushRef="#br0" timeOffset="90834.91">26794 3345 334 0,'0'0'10'16,"0"0"-3"-16,0 0 23 15,0 0-6-15,52 103 0 16,-41-84 4-16,5-5-14 0,-1-2 1 16,3-7-10-1,1-2 5-15,4-3 5 0,2 0-7 16,-1-6-8-16,2-12-7 16,-3-5 3-16,2 0-4 15,-5 1 1-15,-1 5-2 16,-3 10 9-1,-3 4 4-15,-1 3-2 0,-1 0 1 16,0 14 4-16,-2 11 14 16,0 5-7-16,-7 3-6 15,-2 0 6-15,0-4 5 16,0 2-14-16,0-1-5 16,-4-2 1-16,-8 0-3 0,3 0-31 15,1-2-59 1,1-8-79-16</inkml:trace>
  <inkml:trace contextRef="#ctx0" brushRef="#br0" timeOffset="91566.51">27151 2809 310 0,'0'0'2'0,"0"0"9"15,0 0 1-15,0 0 16 16,0 0 7-16,98-102 17 0,-71 89-14 16,0-2-14-1,-4 3-12-15,2 3 1 0,0 5-8 16,0 4 1-1,-2 0-6-15,4 23 5 16,2 17 3-16,-2 10-2 16,2 8-1-16,-4 5 8 15,0 1-12-15,-4 4 3 16,4 0-3-16,-1 2 5 16,1 0-6-16,0 3 3 15,1 3 3-15,-4-2 0 0,3 0-4 16,-2-8-2-16,-2-4 0 15,0-3 4-15,-1-5-4 16,-5 1-4-16,-1-3 4 16,-5-5-1-16,-1-7 0 15,-3-6 0-15,2-10-3 16,-5-4 3-16,0-7-1 16,-2-5-7-16,0-4 9 15,0-4-1-15,0 1 1 16,0-1 0-16,0 2 0 0,-11-2 12 15,-11 2-12-15,-9 3 3 16,-8 0-3-16,-5 4 2 16,-5 0-2-16,0 2-1 15,4-4 1-15,5 0-1 16,13-5 1-16,12-2-14 16,4 0-14-16,6 0-53 15,1 0-69-15</inkml:trace>
  <inkml:trace contextRef="#ctx0" brushRef="#br0" timeOffset="92139.66">27044 2894 28 0,'0'0'316'16,"0"0"-269"-16,0 0-42 0,0 0 35 0,0 0 29 15,0 0-6 1,56 105-39-16,-36-60-2 0,-3-3-14 15,1-1-7 1,-7-2-1-16,-6-1-6 0,-5 2-56 16,-5-10-314-1</inkml:trace>
  <inkml:trace contextRef="#ctx0" brushRef="#br0" timeOffset="93884.59">19967 4760 239 0,'0'0'27'16,"0"0"-15"-16,0 0 20 0,0 0 2 0,0 0-11 15,0 0-3 1,79-20-11-16,-75 18 1 0,-2 2 0 15,-2-2 6 1,0 2 8-16,0 0-5 0,0 0-3 16,0 0-7-1,0-2-8-15,0 2 2 0,0 0-2 16,0 0 0-16,0 0 3 16,0 0-4-16,0 0 13 15,0 0 2 1,0 0-10-16,0 0 0 0,2 0-1 15,2 0-3-15,8 0 3 16,3 0-3 0,6 0 5-16,3-2 2 0,5-2-5 15,3 0 1-15,3 0-1 16,3-2-2-16,4-1-1 16,-4-4 2-16,-2 3-2 15,-11 4 0-15,-10-2-2 16,-9 6 2-16,-2-2 0 15,-4 2-3-15,0 0-7 16,0 0-32-16,-8 0-57 16,-19 4 7-16,-11 6-135 15</inkml:trace>
  <inkml:trace contextRef="#ctx0" brushRef="#br0" timeOffset="94414.4">19975 4776 253 0,'0'0'70'0,"0"0"-52"16,0 0-14-16,0 0 15 0,0 0 27 15,0 0-8-15,0 98-19 16,0-63-7-1,0 3 21-15,6 6-9 0,-2 1-5 16,-2 4-7-16,1 5-8 16,-3 5 2-16,0 3 0 15,0 0-2 1,0-2-2-16,0-6-1 0,0-8 1 0,0-14-2 16,-3-8 0-1,1-9-1-15,2-9 1 0,-2-5-2 16,2 0 1-1,0-1 2-15,0 3 0 0,0-1 1 16,0 0 0 0,0 0-2-16,0 1 0 0,0-3 0 15,0 0-2 1,0 0-5-16,0 1 7 0,0 3 2 16,0 2-1-16,4 1 1 0,9 0-1 15,1-1-1 1,4 0-2-16,0 1 0 15,2-1 2-15,4-2 1 16,7-3 0-16,8-1-1 16,3 0-9-16,-2 0-7 15,-2 0-34-15,-2-5-59 0,-12-5-233 16</inkml:trace>
  <inkml:trace contextRef="#ctx0" brushRef="#br0" timeOffset="95399.93">20866 4859 379 0,'0'0'9'0,"0"0"-6"15,0 0-3-15,0 0 8 16,0 0 5-16,133-102-1 16,-106 92-3-16,0 5 11 0,-3 5-7 15,0 0-7 1,1 0 2-16,-2 5 0 16,-6 5-4-16,-1 1-4 0,-5 1 3 15,-5 9-1-15,-6 2 7 16,0 6-3-16,-8 7 2 15,-19-2 4-15,-9 2-7 16,3-4-5-16,2-6 2 0,6-4-2 16,10-6 0-1,5-10 1-15,6-6-1 0,4 0 1 16,0 0-1 0,0 0-6-16,0 0-12 0,16 0 18 15,11 0 1 1,6 0 1-16,3 4-2 0,1 6 2 15,-1 0 0-15,-5 4-2 16,-4 4 1-16,-7 0-1 16,-9 2 3-16,-2 3-3 15,-9 5 2-15,0 4 5 16,0 2-1-16,-11 0 7 16,-12 0-4-16,0-2 5 15,-4-4-2-15,0-2-7 16,-4-4 2-16,0-4-3 15,-1-2-4-15,3-1 0 16,3-3-9-16,3-3-8 0,10 1-33 16,3-2-85-1,10-8-86-15</inkml:trace>
  <inkml:trace contextRef="#ctx0" brushRef="#br0" timeOffset="95618.48">21560 5364 407 0,'0'0'8'16,"0"0"-6"-16,25 102 4 15,-21-65-4-15,-4-4 13 0,0-1-4 16,0-2-7-1,0-5-4-15,0-9-8 0,-2-1-24 16,-2-2-71 0</inkml:trace>
  <inkml:trace contextRef="#ctx0" brushRef="#br0" timeOffset="96549.86">22086 4620 9 0,'0'0'296'0,"0"0"-287"16,0 0-7-16,0 0 5 0,0 0 18 15,125-77 14 1,-96 63-10-16,6 1 4 15,-1-1-2-15,-3 4-23 16,-6 2 4-16,-7 3-6 0,-9 4 1 16,-7-1-6-1,-2 2-1-15,0 0 0 0,-7 0 3 16,-18 16 0-16,-8 3-3 0,0 4 3 16,-1 0 0-1,3 4-3-15,4-1 0 0,-2 6 0 16,3 2 2-1,3 4 0 1,1 2-1-16,9 3-1 0,4-2 6 16,2-5-3-16,7-3-2 15,0-8 0-15,0-6 2 16,0-9-3-16,0-2-1 0,0-8 0 16,5 0 1-1,8 0 2-15,7 0 3 16,7-6 2-16,6-15-3 15,7-3-4-15,3 1-2 16,-1 2-1-16,0 7 2 16,1 8-3-16,-5 6-5 0,-1 0 7 15,-6 0 2-15,1 14-7 16,-6 7 4-16,-1 0 2 16,-10 4 0-16,-1 1 1 15,-10 4 0-15,-4 0 0 16,0 0 8-16,-8 0-1 15,-17 0 1-15,-6 0 2 16,0 1 3-16,0-8-9 16,2-2-3-16,2-6-2 0,2-3 0 15,3-3-25 1,0-1-27-16,6-7-51 0,9-1-76 16</inkml:trace>
  <inkml:trace contextRef="#ctx0" brushRef="#br0" timeOffset="96774.58">23098 5101 338 0,'0'0'29'0,"0"0"-20"15,31 121 7 1,-31-71 11-16,0 4 6 0,0-7 19 15,0-4-42-15,0-11-8 16,0-8-2-16,0-10-2 16,0-2-23-1,0-6-68-15,0-6-126 0</inkml:trace>
  <inkml:trace contextRef="#ctx0" brushRef="#br0" timeOffset="97185.49">23501 4484 280 0,'0'0'4'0,"0"0"-1"16,0 0 20 0,0 0 17-16,0 0 13 0,133-36-17 15,-96 29-9 1,-2 1-1-16,-1-1-17 16,-3 2-1-16,2 5 2 0,-2 0-6 15,1 9-4-15,-6 16 0 16,-6 14 3-16,-2 4 3 15,-9 10 0-15,-2 3-2 16,-2 0 16-16,-5 0-17 16,2-5 2-16,0 1-4 15,0-12 2-15,4-4-3 16,1-4-11-16,-3-8-6 0,2-2-61 16,-6-5-78-1</inkml:trace>
  <inkml:trace contextRef="#ctx0" brushRef="#br0" timeOffset="97434.45">23597 4889 313 0,'0'0'14'0,"0"0"-11"16,0 0 11-16,131-44 17 15,-88 35-6-15,5-3-23 16,4-1-2-16,6 3-10 16,-9-3-37-16,0-1-109 0</inkml:trace>
  <inkml:trace contextRef="#ctx0" brushRef="#br0" timeOffset="98074.78">24187 4103 322 0,'0'0'0'16,"0"0"1"-16,0 0 18 16,0 0 17-16,0 0 17 15,0 0-15-15,60-69-20 16,-48 69 7-16,3 0-7 15,1 0-12-15,-1 0-2 0,1 0-4 16,2 0 4 0,0 3-4-16,7 11 1 15,1 1 5-15,6 10 6 16,-1 8-1-16,2 10 5 0,-2 7-16 16,-4 8 6-16,-3 2-4 15,-4 8-2-15,-1 5 1 16,-7 1 2-16,-1 4-3 15,-1-2-4-15,-6 0 4 16,-2-2-1-16,-2-3 1 16,0-5-1-16,0-2 1 15,0-8 1 1,0-4-1-16,0-6-1 0,0-6 1 16,0-4-1-16,3-1 1 15,3-5-3-15,-2-2 3 16,1-2 3-16,-2-2-3 15,-1-2 0-15,-2-2-3 0,0-2-1 16,0-2-11 0,0-2 4-16,-14 0 11 15,-5 1 1-15,-10-2-1 16,-6 0-1-16,2-5 1 0,0-3 0 16,-1-3-16-16,3 2-94 15,-4-4-4-15</inkml:trace>
  <inkml:trace contextRef="#ctx0" brushRef="#br0" timeOffset="99204.54">20000 6173 312 0,'0'0'87'0,"0"0"-72"15,0 0-15 1,0 0 0-16,0 0 16 0,0 0 14 15,0 0-18 1,17 0 3-16,1 0-2 0,-1 0 0 16,1 0-8-1,2 0-5-15,-2 0 1 0,2 0-1 16,0-6-1-16,-4 3-6 0,-5-2-7 16,-7 5-17-1,-4 0-24-15,0 0-7 16,0 0-60-16</inkml:trace>
  <inkml:trace contextRef="#ctx0" brushRef="#br0" timeOffset="99597.97">20000 6173 163 0,'-46'88'151'15,"44"-81"-132"-15,2 5-15 0,0 11 7 16,0 8 27-16,0 13 0 16,0 9-17-16,-4 2 0 15,-1 6 3-15,0-3-2 16,-1 0-3-16,3 1-12 16,-1-8 3-16,2-2-3 15,2-11-6-15,0-10 2 16,0-10-3-16,0-13 0 15,0-5-8-15,0 0-5 16,6 0 13-16,5-2 1 16,7-7 4-16,-1 1-2 15,0 6 5-15,-1 0-8 16,-1 2-2-16,-1 0 1 0,-1 0 0 16,-2 0-2-16,0 0-8 15,2 0-12-15,-1 0-21 16,1 0-12-16,2 0-36 15</inkml:trace>
  <inkml:trace contextRef="#ctx0" brushRef="#br0" timeOffset="100714.54">20835 6282 356 0,'0'0'87'0,"0"0"-53"15,0 0-5-15,0 0 13 16,0 0-9-16,0 0-17 0,0-4-12 15,2 30 2 1,11 11 14-16,-2 3-3 16,0 1-3-16,-4 2-4 15,-3-1-8-15,-4-4 0 0,0 2 1 16,0-3-3-16,0-4-2 16,0-2-21-16,0-8-20 15,0-10-32-15,4-13-27 0,17 0-20 16,4-15 2-1</inkml:trace>
  <inkml:trace contextRef="#ctx0" brushRef="#br0" timeOffset="101099.65">21188 6389 301 0,'0'0'106'0,"0"0"-75"0,0 0-30 16,0 0 0-16,0 0 24 15,0 0 15-15,61 116-29 16,-39-66-2-16,-2-4 2 16,2-11-4-16,-1 1 5 15,-6-6-8-15,3-7-2 16,-1-1-2-16,-1-8 1 0,1-3 0 16,4-11 1-1,-1 0 2-15,0-12 0 0,0-23 8 16,-7-9-12-1,-6-2 0-15,-7 2 1 0,0 1 0 16,-20 2-1 0,-11 1-2-16,-5 4 2 0,1 2 6 15,-4 5-2 1,8 8-2-16,3 2 0 0,6 7 6 16,5 7-8-16,7 5-4 15,1 0-10-15,5 0-20 16,1 13-26-16,3 10-27 0,0 0-39 15</inkml:trace>
  <inkml:trace contextRef="#ctx0" brushRef="#br0" timeOffset="101324.52">21957 6575 231 0,'0'0'155'0,"0"0"-145"16,0 0-2-1,56 122-7-15,-56-88 14 0,4-2-1 16,-4 2-2-16,0-3-12 16,3-12-6-16,-3-3-5 15,2-1-39-15,0-9-193 16</inkml:trace>
  <inkml:trace contextRef="#ctx0" brushRef="#br0" timeOffset="101779.54">22505 6256 450 0,'0'0'59'16,"0"0"-58"-16,0 0 4 15,0 0-5-15,0 0 9 16,0 0 9-16,119-89-10 15,-102 89-7-15,1 6 6 16,-3 13 16-16,-1 5-10 16,-5 4-3-16,-7 6-1 15,-2 8 5-15,0 5-5 16,-11 8-5-16,-9 2 6 0,-1-5-2 16,6-5 0-1,9-14-4-15,6-5-2 0,0-6-1 16,2-4-1-1,17-8-8-15,6-4 3 16,8-6-4-16,5 0-7 16,7-4-36-16,-1-14-34 0,1-4-84 15</inkml:trace>
  <inkml:trace contextRef="#ctx0" brushRef="#br0" timeOffset="102164.79">23281 6188 320 0,'0'0'76'0,"0"0"-76"16,0 0-4-16,0 0 4 16,0 0 16-16,-29 118-4 15,29-83-1 1,0-6-1-16,4-7-2 0,12-1 10 15,1-5-10-15,6-6-5 16,-1-7 3 0,0-3 1-16,1 0 8 0,-1-1-6 15,1-22-1-15,-6-4 1 16,-3-8-1-16,-6-5-3 16,-5-2 0-16,-3-2-3 15,0 2 7-15,-19-2-9 16,-2 2 0-16,-4 7 0 15,3 10 2-15,4 8 0 16,2 9 18-16,8 8-14 16,-4 0-3-16,-1 5-3 15,0 20-15-15,-5 6-12 16,5 7-50-16,3 5-56 16</inkml:trace>
  <inkml:trace contextRef="#ctx0" brushRef="#br0" timeOffset="102384.47">24020 6310 374 0,'0'0'34'0,"0"0"-22"0,0 0-1 15,0 0 6-15,23 126 21 16,-23-90-15-16,0 1-17 15,0-5-6-15,0-4-11 16,0 0-22 0,0-3-17-16,0-6-213 0</inkml:trace>
  <inkml:trace contextRef="#ctx0" brushRef="#br0" timeOffset="103264.83">24577 5845 462 0,'0'0'55'16,"0"0"-39"-1,0 0-4-15,0 0 4 0,0 0 2 16,121-97-3-16,-88 94-9 0,9 0 1 16,1 3 1-1,-3 0-7 1,-7 0-1-16,-8 11-1 0,-10 11-3 15,-3 10 3-15,-12 6 1 16,0 6 4-16,-12 1-1 16,-12 0 1-16,-1-7 0 15,3-8-2-15,9-10-4 16,3-12 2-16,8-5-9 16,2-3-4-16,0 0-1 15,0 0-1-15,0 0-7 16,16-11-5-16,9 0 13 15,4-3 13-15,0 7-2 0,-1 4 3 16,3 3 4 0,0 0-1-16,-2 0-3 0,0 7 1 15,-4 11-1-15,-4 3 5 16,-8 3-3-16,-4 0 4 16,-7 3 6-16,-2-2-7 15,0 0 14-15,-11-2-10 16,-11-2 6-16,-1-7-8 15,5-1-7-15,1-3 0 0,3-8-12 16,3-2-27 0,5 0-49-16,6-2-73 15</inkml:trace>
  <inkml:trace contextRef="#ctx0" brushRef="#br0" timeOffset="103651.27">25479 5834 402 0,'0'0'19'15,"0"0"-19"-15,0 0 0 0,0 0 13 16,0 139 10 0,0-98 0-16,0-1-2 0,14-6-7 15,-1-5-4 1,1-4-4-16,-3-8-5 0,0-9-2 15,0-3-4 1,2-5 5-16,4 0 18 0,4-8-1 16,4-18-3-16,2-6-6 15,-3-8-4-15,3-4 3 16,-5-3-3-16,-4-5-1 16,-7 2-3-16,-11 2-2 0,0 2 2 15,0 9 0 1,-22 12-7-16,-2 11 7 0,-1 9 7 15,-2 5-7 1,8 0 0-16,-2 20-9 0,5 4-20 16,7 7-19-1,9 3-79-15,0-7-179 16</inkml:trace>
  <inkml:trace contextRef="#ctx0" brushRef="#br0" timeOffset="103844.74">26177 6022 472 0,'0'0'20'15,"0"0"-7"1,0 0 10-16,54 112 17 0,-43-82-14 16,-1 0-16-1,-4 2-8-15,-6 6-2 0,0-2-7 16,-10 8-44-16,-15-2-152 15</inkml:trace>
  <inkml:trace contextRef="#ctx0" brushRef="#br0" timeOffset="104632.96">26678 5574 440 0,'0'0'83'15,"0"0"-56"-15,0 0-22 16,0 0 10-16,0 0-13 15,0 0 9-15,4 79-6 16,4-43-3-16,1 2-2 0,3 0 2 16,2-2 0-1,1-6-2-15,2-4-3 0,-2-8 3 16,3-7 0-16,-5-4-1 16,5-7 1-16,5 0-1 15,0-9 1-15,4-20-2 16,-2-3-10-16,-7 6 12 15,-9 10 0-15,-5 10 1 0,-4 6-1 16,0 0 2 0,0 0-2-16,0 16-5 0,0 14 5 15,0 8 14 1,4 4-7-16,3 2-5 0,5-1 1 16,3-6-1-16,3-2-2 15,5-7 0-15,-2-5-7 16,0 0-9-16,-1-9-16 15,-5-3-42-15,1-10-35 16,-3-1-46-16</inkml:trace>
  <inkml:trace contextRef="#ctx0" brushRef="#br0" timeOffset="105046.65">27492 5803 381 0,'0'0'56'0,"0"0"-54"15,0 0-2-15,0 0 7 16,17 102-3-16,-10-71 15 0,2 5-1 16,4-6-4-16,-1 0-2 0,1-5-11 15,0-7 4 1,5-1-5-16,0-7 4 0,4-6-4 15,3-4 0 1,-1 0 1-16,1 0 15 16,-1-18-14-16,-2-13 2 15,-1-3 1-15,-6-5-3 0,-8-4 2 16,-7 3 4 0,0 0 9-16,-7 4-5 0,-15 2-11 15,-5 6 14 1,1 7-7-16,-3 10 1 15,4 7-1-15,4 4-3 16,6 0-3-16,5 0-4 16,-2 14-11-16,5 8-16 15,3 1-25-15,4 0-47 0,0-1 3 16,0-8-247-16</inkml:trace>
  <inkml:trace contextRef="#ctx0" brushRef="#br0" timeOffset="105264.44">28305 6032 440 0,'0'0'29'0,"0"0"-11"15,0 0-8-15,33 121 6 16,-33-86 3-16,-13 5 1 15,-14 0-16-15,0 1-2 16,1-3-2-16,5-4-6 16,6-2-54-16,9-13-137 0</inkml:trace>
  <inkml:trace contextRef="#ctx0" brushRef="#br0" timeOffset="106131.62">28720 5444 482 0,'0'0'0'0,"0"0"-58"16,0 0 58-1,0 0 27-15,0 0 14 16,0 0-13-16,66-33-6 0,-37 28-3 16,-5-5-11-1,-3 4-3-15,-3-2 0 16,-7 4-4-16,-5 2-1 0,-2-1-1 15,-4 3 1-15,0 0 0 16,0 0-1 0,0 15 1-16,-15 8 10 0,-9 8-3 15,-10 7-6-15,-3 2 1 16,1 0-1 0,0-2 2-16,8-4-2 0,3-3-1 15,4-3 1-15,11-6-1 16,2-4 0-16,4-2-2 15,4-4 2-15,0-4 0 16,0-2-7-16,0-1 3 16,14-4 4-16,11 1 3 15,8-2 3-15,7 0-5 16,2 0 1-16,3 0-2 0,-3-2-3 16,-2 2 1-16,-2 0 0 15,-4 0 0-15,-3 16 2 16,-9 2-3-1,-2 3 3-15,-6 2 0 0,-8 4-1 16,-6 0 1-16,0 3 10 16,-4 1-4-16,-21 0 5 0,-2 1-1 15,-4 0 2 1,-4-2-10-16,1-1-1 0,1-5-1 16,2-7 1-16,4-6-1 15,6-9 0-15,6-2-11 16,8 0-3-16,5-7-18 15,2-18-63-15,11-12-18 16,23-8-184 0</inkml:trace>
  <inkml:trace contextRef="#ctx0" brushRef="#br0" timeOffset="106544.7">29439 5577 419 0,'0'0'41'0,"0"0"-35"15,0 0 4 1,0 0 12-16,0 0-2 0,-14 127-6 16,14-86-3-16,0 3 10 0,0-4-12 15,0 0 1 1,14-6-7-16,6-3-2 15,6-8-2-15,9-5 1 16,0-5 0-16,5-8-1 0,0-5-4 16,1 0 5-1,-2-1-1-15,-1-21 2 16,-11-7 2-16,-7-3 0 0,-9-5 1 16,-11 0 0-16,0-1-3 15,-9 0 4-15,-20 1-5 16,-8 4 7-1,-2 4-3-15,1 8 5 0,5 2 2 16,6 9-8-16,5 3-2 16,2 2-1-16,9 5-16 15,0 0-21-15,4 0-32 16,3 11-56-16,2-2-84 16</inkml:trace>
  <inkml:trace contextRef="#ctx0" brushRef="#br0" timeOffset="107399.67">29733 5178 302 0,'0'0'38'0,"0"0"-38"15,0 0 0-15,145-63 6 16,-105 45 4-16,-2 6 2 16,0-2-7-16,-3 2 13 15,-1 0 4-15,-3 1-3 16,-2 3-6-16,-7-1-3 15,1 5 6-15,-6 2-9 16,-3 0-5-16,-1 2 9 16,0 0 1-16,1 0-6 0,-3 12 3 15,3 7 1-15,-4 10-1 16,1 5-2-16,1 8 8 16,-1 10-4-16,3 6 0 15,-3 7-11-15,-1 3 4 16,0 1-2-16,-1 0 5 15,-5-2-7-15,-4-3 1 0,0 2-1 16,0 0 0 0,-7-4-1-16,-4 1 1 0,6-13 2 15,5-2 0 1,0-8-2-16,0-2-2 0,10-2 2 16,1-4 0-16,-1 0 1 15,2 0-1-15,-3-3 1 16,0-2-1-16,-5-1 0 15,-2-4 0-15,3-2 0 16,-5-4 0-16,2-3 0 0,1-5 0 16,-3-1 1-1,2-1-1-15,-2-1 0 16,2-1-1-16,-2 2 1 0,4-1 0 16,-2-1 0-1,1 3 0-15,1-5 0 16,-4 2 1-16,0-3-1 0,2 2 0 15,-2-3 0-15,0 0 2 16,0 0 0-16,0 0-1 16,0 0 7-16,0 0 7 15,0 0 4-15,-4 0-12 16,-11 0-2-16,-8 0-5 16,-6 0 0-16,-4 3 0 0,-5 3 2 15,0 3 1 1,2-3-3-16,3-1-5 15,4-1 3-15,7 1 2 16,2-1-15-16,1 1-9 16,4 3-42-16,-5 5-42 15,5-5-50-15</inkml:trace>
  <inkml:trace contextRef="#ctx0" brushRef="#br0" timeOffset="112564.46">21191 3060 177 0,'0'0'10'16,"0"0"-10"-16,0 0 0 16,0 0 11-16,0 0 29 15,0 0-6-15,0 0-8 0,-27-24-2 16,25 20-5-16,-1-1-5 0,1 1-9 16,0 1 3-1,0 0 3-15,-2 2-9 0,-1 1 9 16,0-2-3-1,-1 2 4-15,3-2-5 0,-1 0-5 16,-2 2 6 0,-6-3 0-16,1 2-7 15,-2-3-1-15,-3 1 1 16,-1 3 0-16,-1 0-1 0,-5 0-4 16,-4 0 4-16,-2 0 3 15,-2 7 3-15,0 1-5 16,2-2 0-16,1 0 2 15,1 1-2 1,2-1-1-16,3 3 0 16,-1-1 1-16,8 2-1 0,-3 1 0 15,5 4 0-15,-3 3 1 16,3 2-1-16,-6 2-1 16,4 3 1-16,-1 2 6 15,1 1-4-15,1-1 0 16,-1 1-2-16,1-2 4 15,-1-1-3-15,-1 1 1 16,3 2 0-16,2 5 5 16,2-1-1-16,0 2 0 15,3 2-4-15,-1 4 6 16,2 4-8-16,1 0 1 0,4 3-1 16,0-1 0-16,0-6 2 15,0 0-4-15,0-4 4 16,0-2 0-16,2-4-2 15,7-1 2-15,0-2-2 16,0-1 5-16,7 2-3 0,-1 2-2 16,5 3 0-1,5 1 3-15,4-2-3 0,2-1-1 16,2 2 1-16,5-5 2 16,0-1-2-16,7 0-2 15,-1-4 0-15,5 0 2 16,0-3 3-1,0 0-1-15,-3 0-2 0,-3-3 0 16,-1 3 1-16,-4-4-2 16,-2-3 0-1,0 0 0-15,-1-1-1 0,1-2 0 16,2-1 1-16,5 1 0 16,-1 1 0-16,5-5 1 0,-1-1-4 15,-2 0 4 1,3-4 0-16,3-1-5 15,-2 0-5-15,2 0 8 16,0 0-9-16,2-10 8 0,2-1 6 16,4-1-2-1,0 0-1-15,-3-3-1 16,3 1 1-16,-5-1 0 0,3-4-6 0,-4 1-11 16,-6-2 7-1,4-2 8-15,-4-4 2 0,3-6-2 16,0-4 0-1,-4-2-10-15,-3 0-11 0,-5 1-1 16,-5 6 7 0,-8-2 12-16,-5 6 4 0,-9 0-4 15,1-1 5 1,-3-2 3-16,0-4-2 16,-1-2 2-16,-1 0 2 15,2-1 2-15,-6 2 1 16,-2 1-1-16,0-3 3 0,0 4-2 15,0-8-5-15,-10 1 2 16,-1-4 0-16,1-2 11 16,-4 4-6-16,3 2-10 15,-3 4 0-15,-1 2 3 16,-3 4-3-16,-4 1 0 16,-3 5 0-16,-6 0 11 15,-2 4 3-15,-3 5-9 16,-2-3 7-16,-2 1 5 15,2 2-8-15,1-4-4 16,3 1 4-16,-2 0-5 16,5 2-4-16,-5 0 1 15,-2 5-1-15,-4 4 0 16,-5 1 2-16,1 4-4 16,9-2 4-16,12 4 0 0,11-2 1 15,9 0-1-15,3 0 0 16,0 0 1-16,0 0-3 15,2 0 0-15,-4 0 0 16,-2 0 4-16,-2-1-4 16,-5 3-6-16,-3-1 6 15,-4 1-1-15,-7-5 0 16,-2 1 1-16,0 0 0 16,-2-1 2-16,4 1-2 0,0 0 0 15,0 0 0-15,3 2 3 16,-7 0-3-16,-3 2 0 15,-1 0 0-15,-7 0 2 16,-3 0-2-16,-2 0-3 16,-2 0 3-16,3 2 0 15,3 2-1-15,12-1-2 16,7 2-7-16,8 3-21 16,3 5-40-16,3 6-39 15</inkml:trace>
  <inkml:trace contextRef="#ctx0" brushRef="#br0" timeOffset="113714.75">21351 4678 232 0,'0'0'54'0,"0"0"-38"15,0 0-3 1,0 0 2-16,0 0-11 0,0 0-2 16,0 0-2-1,-87-67 2-15,80 66 2 0,-4-3 6 16,1 2 8 0,-9 2 6-16,-3-2-15 0,-5 2 2 15,-2 0-4-15,3 0 5 16,-1 0 1-16,0 0-7 15,1 0-1-15,-1 7 0 16,-5 6-5-16,1 7 5 16,-6 4-3-16,-1 8 6 15,-3 0-2-15,6 2-1 16,4 0 0-16,4 0 6 16,5 2-11-16,0 5 3 15,-1 3 0-15,0 8 5 16,2 6 2-16,3 8-7 15,5 8 2-15,5-1 2 16,8 3-6-16,0-6 0 16,6-4 1-16,19-6 2 15,9-8-4-15,7-2-7 16,9-5 7-16,8-5-1 0,7 0 1 16,5-4-1-16,-8-2-2 15,-2 0 3-15,-7-2-4 16,-4-7-8-16,-1-4 5 15,-4-6 0-15,-2-12-23 16,1-3 13-16,-4 0 4 16,3-26 13-16,1-12-1 15,4-8 2-15,-2-6 1 16,-1-4 3-16,-7-3-5 0,-8 2 0 16,-6-2-1-1,-10-1-1-15,-6 2-6 0,-7-8 1 16,0 0 7-1,0-2 2-15,-22 3-1 0,-11 9 1 16,-9 5 1-16,-10 10 13 16,-2 1-1-16,-4 6-4 15,0 4-4-15,3 10-7 16,-1 7-2-16,5 12-8 16,4 1-1-16,7 1 6 15,4 17-9-15,9 7-36 0,6 7-53 16</inkml:trace>
  <inkml:trace contextRef="#ctx0" brushRef="#br0" timeOffset="114684.4">21357 6022 322 0,'0'0'16'15,"0"0"-11"1,0 0 0-16,-150-19-1 0,100 19 18 16,-1 7 0-1,0 11-14-15,0 4 8 0,1 3 2 16,4 4 0-16,-1 3-2 0,2 5-10 16,3 4-1-1,4 5 2 1,4 0-6-16,8 1 3 15,6 3-2-15,0 0 3 0,5 6-5 16,3 2 1-16,3 3-1 16,5-3 9-16,4 5-8 15,0-1 1-15,4 3 6 16,17 1 0-16,5-2-8 16,5-4 2-16,10-4-2 15,3-1 0-15,7-7-3 16,5 2 3-16,4 0 0 15,-3 0 8-15,4 0-7 0,4-6-1 16,0-10-3-16,3-12-3 16,-1-8 6-16,0-11-6 15,-7-3 5 1,-4-9 0-16,-4-21 1 0,-8-4 0 16,-5-6 3-16,-7-4 3 15,-6-9-2-15,-1-4 2 16,-2-9-6-16,-4-7 4 15,-5-2-4-15,-5 2-2 16,-7 8 2-16,-2 8 0 16,0 7 0-16,-13 7-2 15,-7 4 2-15,-5 4 1 16,-4-1-1-16,-5 1 0 0,-3-4 2 16,-3-8 1-16,-3 2-3 15,3-2 0-15,3 7 0 16,3 8 4-16,5 7-3 15,7 4 2-15,4 7 1 16,0 6-4-16,5 2-2 16,1 2 2-16,4 2-10 15,6 2 2-15,0 0-19 0,2 0-20 16,0 0-14-16,0 0 12 16,0 2-29-16,0 2-79 15</inkml:trace>
  <inkml:trace contextRef="#ctx0" brushRef="#br0" timeOffset="117924.65">22198 6038 162 0,'0'0'227'16,"0"0"-196"-16,0 0-24 15,0 0 15-15,0 0 21 0,0 0-11 16,0 0-12 0,-14-31-12-16,14 31-5 15,0 0 3-15,0 0 4 16,0 0-7-16,0 0-2 0,0 3 0 16,0 9 6-16,0 8-2 15,4 5-2-15,6 14 2 16,1 8 1-16,3 10-5 15,-1 11-2-15,3 8 2 16,-3 6 5-16,-5 3-6 0,2 1-2 16,-8 6 2-1,0-2 2-15,-2-1-1 0,0-4-2 16,0-10 2 0,0-10 1-16,0-11-2 0,7-14-2 15,-1-12 2-15,5-9-4 16,-4-5 2-16,-2-3 1 15,-3-5-1-15,2-6 1 16,-2 0 0-16,0 0-4 16,3 0 5-16,4 0 5 15,6 0-5-15,10 0 0 16,11-12 1-16,9-2 1 16,14-4-2-16,17-6-4 15,14 2 4-15,5-4 0 16,5 3-6-16,-2 4-1 15,1 1-11-15,-3-1 18 16,-5-1-5-16,-5-4-4 16,-5-1 9-16,-8 2-2 15,-3 2 4-15,-6 4-4 16,-4 3 4-16,-7 0-2 0,-6 1 0 16,-5 4-2-16,-10-1 2 15,-10 6 0-15,-8 2-15 16,-10 2-2-16,1 0-4 15,-3 0 11-15,-2 0-1 16,0 0 1-16,0 0 8 16,0-2-1-16,4 2-25 15,12-4 17-15,1-2 10 16,4-5 1-16,-4 0 0 16,-1 1-7-16,-7 2 7 15,-5-2 7-15,-4-2-7 0,0-2 2 16,0-7-1-1,0-1 7-15,0 0 4 0,0-4-6 16,0-1 5-16,0-2 2 16,0-7-12-16,0-2 5 15,0-9-2 1,-2-9 16-16,-2-2-11 0,-3-6-5 16,-4-4 5-16,-7-3-5 15,0 2-3-15,1 6-2 0,1 12 2 16,1 11 3-1,-2 11-3-15,-2 9-1 0,-1 4 13 16,1 6-3 0,2 2-3-16,3 2 2 15,6 0-6-15,-1 2 6 16,5 0-8-16,1 0 0 0,3 2-1 16,-3 1 1-16,3 1 1 15,0 0-4-15,0 0 4 16,0 0 0-16,0 0-2 15,-2 0-1-15,0 0 1 16,0-5 0-16,-2 4-3 0,1-2 1 16,-1 1 2-1,0 2 1-15,2-2-1 0,-6 0-10 16,4 0 10-16,0 0 0 16,-3 2 0-16,-2-2 0 15,0 2 0-15,-6 0-2 16,-8 0 2-1,-10 0-4-15,-13 0 4 0,-13 0 0 16,-10 10 1-16,-7 7-1 16,1-2 1-16,-3 3 1 15,4-1-2-15,3-2-2 16,0 2 2-16,2 1 0 16,2 0 0-16,-1 3-1 0,6 2 2 15,7-3 1 1,4 0-2-16,11-6-2 15,9-3 2-15,4-3 1 16,6-1-1-16,3 1-2 0,1 2-13 16,-1-1 5-1,2-1-9-15,3 1-3 0,0-6-11 16,6 0-25-16,3-3-37 0,-2 0-130 16</inkml:trace>
  <inkml:trace contextRef="#ctx0" brushRef="#br0" timeOffset="120464.57">24733 5480 56 0,'0'0'193'0,"0"0"-193"16,0 0 5-16,0 0 8 0,0 0 2 16,0 0-4-16,11-69 8 15,-8 67 3-15,-3-3 11 16,0 1-3-16,0 4 5 15,0 0 6-15,0 0-10 16,0 0-18-16,0 0-8 16,0 0-5-16,0 11 0 15,0 16 8-15,-14 11 2 16,-6 14-7-16,-8 12-3 0,-7 15 7 16,-4 15 2-1,-5 14-4-15,-4 4-1 16,2-1-4-16,-1-7 5 15,5-7-5-15,-1-8-2 16,5-8 2-16,3-6 1 16,6-10-1-16,8-13 0 15,10-8 0-15,9-9-2 16,2-12 0-16,0-5-7 16,2-8-2-16,11-7 2 0,1-3 9 15,-1 0 1-15,-1 0 3 16,-6 0 3-16,1 0-7 15,-3 0 1-15,1 0-1 16,-3 0 1-16,3 0-1 16,2 0 0-16,-1 0 0 15,3 4 3-15,0 0-3 16,6-2-3-16,6-1 3 16,6-1 0-16,6 0 0 0,7 0 0 15,9 0 0-15,9-15 0 16,7-6 0-16,6 1-3 15,6 1 0-15,10 0 3 16,7 3-6-16,11 2 5 16,-1 2 1-16,-1 0-1 15,0 0-7-15,-3-2 1 16,4 0 0-16,1 2 0 16,-5 0-26-16,-13 2 7 15,-13 0 5-15,-16 2 15 16,-13 4 1-16,-10 4 2 15,-6 0 3-15,-7 0 8 16,5 0-7-16,2-2 3 16,2-4-4-16,0-4 2 15,-8 3-2-15,-10 1-4 0,-4-1 4 16,-4 5 4-16,-3-2-3 16,0 2 5-16,-2 0-4 15,0 0 8-15,0-2-10 16,0-3-2-16,0 1 2 15,0-1 0-15,-7-3-3 16,-1-2-1-16,-2-9 1 16,-3-7 3-16,-3-4 1 15,-1-9 0-15,-4-3 6 16,1-3-5-16,1-3-1 0,3 0 1 16,-2 2-1-16,4 2 5 15,4 4-3-15,-4 3-3 16,3 3 9-16,-2 2 7 15,-3-2-14-15,1 2 9 16,-1-3-2-16,3 0 1 16,3 3 3-16,1 2-9 15,7 4 2-15,2 6 2 16,0 0-8-16,0-1 0 0,0 4 0 16,0-1 2-1,-2 7-2-15,0 7-1 16,0 0 1-16,2 2 5 15,-2 4-4-15,0 0 3 0,2 0-4 16,-3 0 0 0,3 0 0-16,0 0-6 0,0 0-2 15,0 0 2 1,0 0-6-16,0 0 3 0,0 0-1 16,0 0 7-16,0 0 0 0,0 0-6 15,0 0 9 1,0 0 0-16,0 0-2 0,0 0 2 15,0 0 2 1,0 0 4-16,0 0-4 0,0 0-2 16,0 0 6-1,0 0 3-15,0 0-9 0,0 0 5 16,0 0-4-16,0 0 6 16,0 0-5-16,0 0 0 15,-5 0 5-15,1 0 7 16,-7 0-14-1,2 0-1-15,-7-4 1 16,-3-2 6-16,-2 0-6 0,-3 0 0 16,1 0 2-16,4 2 9 15,1 2-11-15,2 2 0 16,3 0 2-16,-3 0 0 16,3 0-2-16,-3 0-3 15,-2 5 3-15,-1 2 2 16,-6-3-1-16,0 4-2 15,-2-2 2-15,3 0 1 16,-5 1-2-16,-5-1-3 16,-1 0 3-16,-7-3 1 15,-3 0 0-15,-1-3-2 16,-4 0 2-16,4 0 2 0,-4 0-3 16,8 0-2-16,2 0 2 15,6 0 2-15,5 0-1 16,6 0-2-16,-2 2 2 15,0 10 2-15,0-7-3 16,1 5-3-16,4-3 3 16,2-2 2-16,1 1-2 15,1-2 0-15,3-1 0 16,1-3 2-16,-1 0-2 0,-1 0-4 16,-1 0 4-16,-3 0 2 15,3 0-2-15,1 0 0 16,7 0 0-16,1 0 2 15,-1 0-2-15,0 0-6 16,1 1 4-16,-1-1-1 16,3 3-5-16,2-3-1 15,-3 0-4-15,-2 1 7 16,0-1-2-16,-3 2 0 0,-1-2 8 16,-1 3-2-1,3-2-8-15,1 3-33 16,8 3-24-16,0-1-50 15</inkml:trace>
  <inkml:trace contextRef="#ctx0" brushRef="#br0" timeOffset="122629.83">26427 5839 267 0,'0'0'48'16,"0"0"-21"-16,0 0-17 15,0 0 16-15,0 0 13 16,0 0-9-16,0-92-4 16,0 54-7-16,6-4 6 15,4-2-10-15,-2-5-3 16,-1-1-6-16,-1 2-3 15,2 4-1-15,-2 4-4 16,1 8 4-16,-1 1 0 16,1 9-2-16,0 4-4 0,-1 11 4 15,-3 1 0 1,1 6-5-16,2 0-2 0,4 0 2 16,3 0 5-16,5 16 1 15,2 9-1-15,2 4 5 16,1 3 0-16,-4-1-5 0,-1-2 0 15,-3-6 3 1,2-2-2-16,-5-5-1 0,2-8-3 16,-1-3 3-1,1-2 0-15,-1-3 3 0,5 0 1 16,6-10-3-16,7-16 4 16,6-10-5-16,0-6-2 15,1-2 2-15,-7 2 0 16,-4 7 0-16,-6 9-1 15,-8 11 2-15,-5 6 1 16,-4 9-2-16,2 0-11 16,0 5 2-16,1 17 6 15,3 6 3-15,0 2 2 16,-1-2-1-16,2 0 4 16,2-4-5-16,0-4-5 0,6-4 3 15,0-6 2 1,-1-8 0-16,5-2 0 0,2 0 0 15,0 0 5 1,4-10-5-16,0-11-1 0,3 0 1 16,-3-5 2-1,4 0-2-15,-2-2 0 0,0 2 0 16,1 2 2-16,-3 2-2 16,-3 7-3-16,-1 3 3 15,-10 10-1-15,1 2-1 16,-3 0-3-16,-1 20 2 15,1 8 3-15,3 3 5 0,-1 1-4 16,6-2 2 0,3-7-3-16,-4-6-1 15,4-4-2-15,-1-6 3 16,-6-1 4-16,-1-2-4 0,-7-2 0 16,1-1 0-1,0 2 0-15,3 1 0 16,3-4 0-16,9 0-7 15,1 0 7-15,6 0-2 16,-6 0-3-16,-3 0 5 16,-10 0 0-16,-2 0 0 0,-4 6-3 15,1 18-8-15,2 10 11 16,-6 6 2-16,1 10 4 16,-3 1-4-16,2 3 2 15,0-1-4-15,1 2 0 16,-5-3 0-16,0-6 0 15,0-2-2-15,0-2-4 16,-13 2 3-16,-16 0 0 16,-9 3 3-16,-4-2-1 15,-1-2 1-15,3-5 3 0,1-2-3 16,0-4-4-16,1-1 4 16,-2-4-1-16,3 3-10 15,-6-1 9-15,-3 1-6 16,-4 2 7-16,-6 0 1 15,-4 0-3-15,4-6 3 16,6-4 2-16,12-6 0 0,7-4-3 16,6-5 3-1,5 0 0-15,-1 1-2 0,2-4-1 16,3 0 1 0,5-4 6-16,4 0-4 0,3 0-2 15,2-2-5-15,2-12-4 16,0-7-2-16,0-9 7 15,0-1 4-15,2 1 5 16,2 4-4-16,-4 7 3 16,0 8 4-16,-2 4 5 15,-14 6-13-15,-6 1 3 16,-4 0-2-16,-9 1 3 16,-4 16-3-16,-5 1-2 0,-2-4 2 15,4 0 0 1,9-6-1-16,8-6-1 0,5-2 1 15,7 0 0 1,4-2 0-16,0-14-9 0,2-6-3 16,5-2 12-1,0-5 3-15,2 2 1 0,0 0-4 16,0 5 6-16,0 6-5 16,0 1 4-16,-4 1 1 15,-10-3 5-15,-1 4-11 16,-10-4-1-16,-4 1 1 15,0-1 8-15,-2-4-6 0,6 4-1 16,8-2 0 0,3 1 4-16,5 5-5 0,3-2 0 15,-1 3 2 1,3 2-2-16,-1-1 4 0,3 0-4 16,-3 4 0-16,3 0 7 15,0 0-7-15,0 3-2 16,0-2 1-16,2 3 1 15,0-3-28-15,0 0-20 16,24-5-46 0,8-4-137-16</inkml:trace>
  <inkml:trace contextRef="#ctx0" brushRef="#br0" timeOffset="126044.7">28813 4925 143 0,'0'0'66'16,"0"0"-43"-16,0 0 5 15,0 0 6-15,0 0-15 0,0 0 4 16,0 0-13 0,-27-30 8-16,18 26 4 0,-2 2-10 15,-2-1 5-15,-5 3-9 16,-5 0-8-1,-4 0 1-15,-4 0-1 0,-6 15 5 16,-3 2-5 0,-2 7-2-16,-1 3 2 15,5 1 2-15,3 3-2 0,4 0 0 16,8-4 0-16,8 2 4 16,3-1-4-16,10-2-3 15,2 4 3-15,0-1 0 16,4-5-8-16,19-4 2 15,4 0 5-15,0-1 1 16,-1-1 0-16,0-1-1 16,-1-3-1-16,-2-7 2 15,-3-1 5-15,-5-1-2 16,-1-3-3-16,-3-2 5 0,-7 2-3 16,0-2-2-16,-4 4 0 15,0-2 3-15,0 2-2 16,0 2 1-16,0 2 2 15,-10 6 11-15,-4 6-12 16,-4 4-3-16,0 9 0 16,3-2 1-16,-1 9 0 15,5 5-2-15,3 6 2 16,0 6 0-16,8 3-1 16,0 1-3-16,0 0 3 15,4-3-2-15,17-3-1 0,4-5 1 16,1-6-1-16,4-1 3 15,-6-8 0-15,-2-7 1 16,-2-6-1-16,-7-7 0 16,-1-8 0-16,-1-1 0 15,-1-4 6-15,0-2 14 16,-1 0-6-16,1 0 1 16,0 0-1-16,-3-4-7 15,-3-1-5-15,-2 2-2 16,-2 1 1-16,0 2 10 15,0 0-10-15,0 0-1 0,0 2 0 16,-13 16-1 0,-5 6 3-16,1 6-4 15,-2 2 4-15,9 2-2 16,0-1 0-16,8-1-5 0,2 0 5 16,0 0-1-16,8 2-3 15,17-2-4-15,6 4 8 16,12-4-2-16,6-3 2 0,2 1-1 15,5-12 0 1,2-7 1-16,5-4 0 0,-1-7-1 16,0 0 5-1,3-9 0-15,-3-15-3 0,-2-4 1 16,-9-4 0 0,-8 1-1-16,-8-5 0 0,-8 3-2 15,-6-1 2 1,-6 1 2-16,-4 8-3 0,-6 0 0 15,-3 8 0-15,-2 1 7 16,0 1-5-16,0 6 2 16,0 1-4-16,0 1 6 15,0 5-6-15,0 1-5 16,0 1 5-16,0 0-3 16,0 0-15-16,9 0 15 0,8 0 3 15,3 0-4 1,5 0 4-16,6 0-4 15,5 0 4-15,1 0 3 16,4 0-2-16,1-13 4 16,-2-3-1-16,-1-2 5 15,-6-4-3-15,-9 0-5 0,-6 0 8 16,-10-2 9-16,-5-2-15 0,-3-2 4 16,0-2-6-1,-7-5-1-15,-6 2 0 0,1-2-7 31,4 6 4-31,-3-1 2 0,-3 1-8 16,-1 8-1-16,-3-2-4 16,3 5 13-16,-1 3-4 15,3 0 1-15,3 5 4 16,4-1 0-16,3 4-6 16,3 0-1-16,0-2 3 15,0 1 3-15,0-2 1 16,5 0 0-16,4-3 0 15,0-6 5-15,-3 1-4 0,-1-5-1 16,-5-3 2 0,0-3-2-16,-2-6 0 0,-21-5-8 15,-12-1 1-15,-12-3 2 16,-9 2-22-16,-2 7 25 16,0 5 2-16,5 10 1 15,0 3 8-15,8 4-7 16,7 7 6-16,7 4-2 15,8 2-6-15,10 0 0 16,7-2 0-16,6-2-2 16,0 1 1-16,0 0-22 0,9-1 16 15,13-1 4 1,-3 2 6-16,2-5-3 0,-6 4 0 16,-3-5 8-16,-6 1-3 15,1-5-2-15,-7-7 3 16,0-9-2-16,0-5-3 15,-5-2-2-15,-22-2 2 16,-10 2 2-16,-10 4-3 16,-2 2-4-16,0 8 4 15,5 2 9-15,6 6-8 0,11 1 5 16,5 6-4 0,3-2 4-16,9 4-6 0,1 1-2 15,0 2 2-15,2 2 0 16,0 0-6-16,-1 0 6 15,3 0 0 1,-4 0 2-16,0 0-2 0,-4 4-4 16,-1 3 2-16,-1 3-14 15,-1 1-18-15,3 1-16 16,1-2-65-16</inkml:trace>
  <inkml:trace contextRef="#ctx0" brushRef="#br0" timeOffset="133434.79">21990 4472 122 0,'0'0'78'15,"0"0"-50"-15,0 0-17 0,0 0 22 16,0 0-6-16,0 0 2 16,0 0-13-16,0-44-14 15,0 39 10-15,0 1 6 16,-2 1 0-16,0 0-4 16,2 3 0-16,-2-2 7 15,2 2-2-15,0 0-1 16,0 0-5-16,0 0 0 15,0 0-9-15,0 0 4 16,0 0 0-16,0 0 7 16,0 0-3-16,-2 0-4 0,2 0 3 15,0 0 3 1,0 0-9-16,-2 0-2 0,0 0-2 16,2 0 0-16,-3 12-1 15,-2 10 3-15,5 6 4 16,-2 2-3-16,0 5-2 15,2-1-3-15,0 3 2 16,0 7 3-16,0 3-4 16,0 7 1-16,-5 3 0 15,-3 6 3-15,-1-1-2 0,-5 5-2 16,4-3 1 0,-4 0 5-16,5 0-6 0,0-6 2 15,3-4-2-15,-2-7 4 16,4-11-2-16,2-6-3 15,-2-8 2-15,4-4 3 16,-5-4-4-16,5 0-2 16,-4 1 2-16,2-2 2 15,-1 3 0-15,-2 5-4 16,1-1 4-16,0-1 3 16,2-2-5-16,-1-6 0 0,1-3 0 15,2-1 3 1,0-3-1-16,0-4-2 0,0 0 1 15,0 0 8 1,0 0-6-16,0 0-3 0,0 0 3 16,0 0 4-1,0 0-5-15,0 0 1 16,0 0-3-16,0 0 8 0,0 0-5 0,0 0-2 16,0 0 0-1,0 0 2-15,0 0-1 0,5 0-4 16,5 0 4-1,6 0 0-15,5 0-2 0,5 0-3 16,7 0 3 0,12 0 3-16,9-7-3 0,6-1 0 15,5 1 0 1,1 0 1-16,3 1-1 16,2 5-5-16,3-2 5 0,-1 3 0 15,2 0 1-15,-9 0-2 16,-3 0 2-16,-11 0 0 15,-7 0-1-15,-7 0-2 16,-7 0 2-16,-4 0 1 16,-4 0 0-16,-4 0-2 15,-1 0 2-15,1 0 1 16,-6-5-2-16,3-2-3 16,-3 5 3-16,-1-3 1 15,0 2-1-15,-3-1 0 0,-3 3 0 16,-4-2 2-1,3 3-2-15,-2 0-3 0,1 0 3 16,-2 0 1 0,3 0 0-16,1-4-2 0,-4-1 2 15,1 4 1 1,-1 1-2-16,-2-1-2 0,0-2 2 16,0 3 7-16,0-3-6 0,0-2 1 15,0 1-2 1,0-8 7-16,0 2-7 0,0-2-2 15,0-1 2 1,0-2 3-16,0-3-3 0,-2-2-1 16,-3-2 1-1,1-6 2-15,-5-2-2 16,0-6-2-16,-2-7 2 0,0 0 2 16,1-1-2-16,0-1 0 15,1 7 0 1,-3 2 1-16,-1 2-1 15,0 2-2-15,2 0 2 16,-2-1 2-16,3 2-1 0,1 0-2 16,1-1 2-16,-1 5 4 15,-3-2-4-15,4 5-1 16,-3 1 3-16,-1 0 4 16,1 4-6-16,3 0-2 15,-2 2 3-15,4 5 0 16,1 4-2-16,-1-3-1 15,2 3 1-15,-2-3 0 16,4 4 1-16,0 1-2 16,-2 2 2-16,2 0 1 15,-3 2-2-15,3 0-4 0,2 2 4 16,0-2 1-16,0 2 1 16,-2-2-2-16,0 0 0 15,2 0 4-15,0 0-4 16,-2 2-2-16,2 0 2 15,0 0 1-15,-3 0-1 0,0-2-1 16,1 2 1 0,-2-2 0-16,-5-3 0 0,-5 4-4 15,-9-4 4 1,-6 2 3-16,-7-1-1 0,-7-1-4 16,1 0 4-16,-3-1 0 15,1 2-2-15,8 0-1 16,5 0 1-16,4 0 3 15,5-2-2-15,2 1-2 16,2 2 2-16,2-3 0 16,1-1-1-16,2 2-2 15,-5-4 2-15,2 0 1 16,-2-2 0-16,0 4-2 16,5-2 2-16,-1 5 1 15,4 3-2-15,-1-2-3 0,1 2 3 16,6 1 0-1,0 0 0-15,4 0 0 16,0-3 0-16,0 3-2 16,0 0 2-16,0 0-3 0,0 0 3 15,0 0 0 1,0 0 1-16,0 0-2 0,0 0 2 16,0 0 0-16,0-2-1 0,-3 2-3 15,1-2 3 1,-2 0 1-16,2 2 0 0,0 0-2 15,-3-3 2 1,2 3 1-16,1-1-2 0,0 1-4 16,2-1 2-1,0 1 1-15,0 0-15 0,0 0-9 16,0 0-22-16,0 0 1 16,0 0-71-16,0 0-18 15</inkml:trace>
  <inkml:trace contextRef="#ctx0" brushRef="#br0" timeOffset="136597.32">22160 5448 14 0,'0'0'72'0,"0"0"-28"15,0 0-4-15,0 0 4 16,0 0-7-16,0 0-1 16,0 0-9-16,-18-20 5 15,16 15-11-15,2 2-9 0,0-1 0 16,0 2 0-1,0 2-9-15,0 0-3 0,-2 0 0 16,0 0-7 0,-1 0-13-16,3 0-4 0,-2 0 24 15,2 6 5 1,-2 2-2-16,-3 2-3 0,1 0 0 16,-3 2 9-16,-4 6-1 15,-3 1 1-15,-5 6 2 16,-6 6 6-16,-6 4-7 15,-4 13 1-15,-8 5 1 16,1 6 1-16,-1 4-4 0,5-2 0 16,3-10-3-1,8-4-3-15,7-10-2 0,2-5-2 16,5-7 2-16,3-10 1 16,4-4-2-16,2-5-4 15,4-5 4 1,0-1-1-16,0 0-10 15,0 0 1-15,0 0 10 16,0 0 3-16,0 0-3 0,-2 3 0 16,-3 3 3-16,1-2 4 15,1 0-6-15,-2-1-2 16,3-1 0-16,0 1-2 16,0-2-27-16,0-1-13 15,2 3 3-15,0-3 0 16,0 0-32-16,0 0-25 15,0 0-53-15</inkml:trace>
  <inkml:trace contextRef="#ctx0" brushRef="#br0" timeOffset="137174.62">21650 5929 64 0,'0'0'62'16,"0"0"-27"-16,0 0-25 16,0 0 8-16,0 0 13 0,0 0 3 15,-2-32-10 1,2 32 3-16,0 0 5 0,0 0-1 16,-3 0-2-16,3 0-9 15,0 0-12-15,-2 0 6 16,2 0 3-16,0 0-1 15,0 0-9-15,0 0-4 16,-2 0 2-16,0 10 3 16,-3 11 10-16,-2 6-3 15,1 6-5-15,-5 1-1 16,-3 0-1-16,-1 2-7 16,1 2 4-16,1 2-1 15,4-1-4-15,2-6 0 0,5-1 2 16,0-3 0-1,2-8-2-15,0-3-4 16,0-6 4-16,0-3 0 16,0-8 2-16,0 2-4 15,0-3 4-15,0 0-1 16,0 0-1-16,0 0-4 0,0 0 4 16,4 0 10-16,8 0-6 0,3 0 5 15,3-14-4 1,7-1 3-16,-4-3-8 15,4 1 0-15,2-2 0 16,-2 1 1-16,1 0-1 0,-2 2-1 16,-1 0-5-1,-1 3-7-15,-7 2-15 0,1 1-28 16,-5 1-22-16,-4 2-18 16</inkml:trace>
  <inkml:trace contextRef="#ctx0" brushRef="#br0" timeOffset="138179.25">22373 5578 132 0,'0'0'122'0,"0"0"-118"0,0 0-4 16,0 0-6-1,0 0 1-15,0 0 5 0,6 0-10 16,-6 0 10-1,2 0 1-15,0 0 6 16,0 0 2-16,-2 0-3 16,0 0 14-16,0 0 5 0,0 0 1 15,0 0 11 1,0 0 5-16,0 0-12 16,0 0-7-16,0 0-11 15,0 0 2-15,0 0-2 16,0 0-9-16,0 0 2 15,0 0-1-15,0 0-3 16,0 0-2-16,4 0 4 0,5 6-1 16,3 10 6-16,5 4-2 15,1 5 5-15,2 3 2 16,4 2-10-16,3 2 2 16,-2 2-2-16,0 2 3 15,-4-2-5-15,-3-4-1 16,1-2 0-16,-9-3 3 15,-1-8-2-15,1-7-2 16,-8-4 2-16,0-4 1 16,0-2-2-16,-2 0-1 15,0 0 1-15,0 0 7 16,0 0-7-16,0 0 1 0,0 0 0 16,-2 0-2-16,-8-2-9 15,0-1-11-15,-3-2-20 16,1 1 2-16,-1-3-5 15,-3 5 4-15,3-7 15 16,-3 3 23-16,1 0 1 16,1 0 0-16,3 2 1 15,2 2 4-15,0-2 3 16,0-2 9-16,3 1-4 0,1 0 7 16,3 2 6-16,2 0-9 15,0 1 3-15,0 1 12 16,0 1-15-16,0-3-7 15,0 3-6-15,0 0 3 16,11 0-2-16,12 0 1 16,3 0 7-16,10 0 0 15,2 4-5-15,1 8-1 16,0 0-4-16,-3-2 7 16,-3 0-9-16,-6-2 0 0,-3-2 0 15,-4-2 4 1,-8-4-2-16,-6 0-2 0,-4 0 1 15,0 0 2 1,-2 0-3-16,3-7-3 16,-1-14 0-16,-2-1-4 15,0-4-15-15,0 2-16 0,0 0-34 16,0 2-20-16,-11 0-75 16</inkml:trace>
  <inkml:trace contextRef="#ctx0" brushRef="#br0" timeOffset="138682.26">22761 5411 160 0,'0'0'206'0,"0"0"-205"0,0 0-1 16,0 0 0-16,0 0 7 15,0 0 0-15,36-8 14 16,-7 8-1-16,6 0 1 0,8 1 5 16,1 9-5-1,6 2-9-15,3 2 3 0,7 2-10 16,0 0 2-1,5 0-6-15,4 0 0 0,0 2-1 16,2 1 2 0,1 0 0-16,-3 3-4 0,2-1 4 15,3-1 0 1,1-2-2-16,-1-5-4 0,-5 1 4 16,-8-1 2-16,-7-5-2 15,-4-2 0-15,-10-1 0 16,-5 2 0-16,-10-3 0 15,-7 2-5-15,-7-2 5 16,-7-3-1-16,-2-1 1 16,-2 0-1-16,0 0-3 15,0 0 3-15,-8 0-52 16,-15 0-37-16,-3-1-21 16,-3-7-151-16</inkml:trace>
  <inkml:trace contextRef="#ctx0" brushRef="#br0" timeOffset="139034.57">23804 5420 78 0,'0'0'268'0,"0"0"-265"15,0 0 1-15,0 0-4 16,0 0 18-16,0 0 7 0,100 34-8 16,-55-10 6-1,6 1 0-15,1-4-10 0,-1-1 4 16,-2-3 4-16,-2-1-15 16,-3-1 1-16,1 2-4 15,-3-2 7-15,-7 3-7 0,-10-3-2 16,-7-1 1-1,-9-6 6-15,-7 2-3 16,-2-2 1-16,-2 4-2 16,-29 4-4-16,-12 0 0 0,-14 0-65 15,-5 0-36 1,-6-4-58-16</inkml:trace>
  <inkml:trace contextRef="#ctx0" brushRef="#br0" timeOffset="139594.44">22965 5434 227 0,'0'0'28'15,"0"0"16"1,0 0-31-16,151 0 25 0,-84 0-23 16,10-4 9-16,12-6 1 15,17-1 6-15,11-2-13 16,17 3 2-16,11 2-11 0,11 3 3 15,5 5-7 1,5 0 5-16,4 0-10 0,-1 0 3 16,-7 0-3-1,-8 3 4-15,-15 1-4 0,-17 4 2 16,-17 0-2-16,-16 0 5 16,-11-1-2-1,-9-1-3-15,-15 0 0 0,-12 1 0 16,-17-3 0-1,-15 0-1-15,-8-4-1 0,-2 0 2 16,0 0 0 0,0 0-1-16,0-4-2 0,0-7 2 15,0-1-1 1,0-1 1-16,0-1 2 0,0-4 1 16,0 2-2-16,0-5-2 15,0-1 2-15,-8 4-25 16,-23 2-80-16,-9 4-24 15</inkml:trace>
  <inkml:trace contextRef="#ctx0" brushRef="#br0" timeOffset="139913.32">25444 5131 252 0,'0'0'2'16,"0"0"3"-16,0 0 21 15,129 32 22-15,-71-22-6 16,6-2 6-16,4 0-28 0,-9-2-12 16,-5 1 7-16,-11-2 0 15,-10 4-13-15,-6 1 10 16,-7-1-10-16,-12 4 2 15,-2 3-4-15,-6-1 0 16,0 8 10-16,-25-2 4 16,-11 6-14-16,-11 1-3 15,-13 0-68-15,-7-6-74 16</inkml:trace>
  <inkml:trace contextRef="#ctx0" brushRef="#br0" timeOffset="140584.57">23323 5296 271 0,'0'0'2'0,"0"0"7"0,0 0-3 16,126 26-5 0,-83-20 16-16,8 0 5 0,11 0 2 15,19-2-5-15,23-4 2 16,29 0-3-16,27-12 4 16,27-20-9-16,16-7-6 0,6 1-3 15,-6 0-1 1,-20 6-3-16,-19 8-3 0,-10 4 3 15,-5 8 2 1,1 1-1-16,1 4-2 0,-1-3 2 16,-3 0-2-1,-3-2 1-15,-3 1-3 0,-10 3 3 16,-10-1 2-16,-5 3-1 0,-10 0-1 16,-8 0 1-1,-9 0 2-15,-6 2-3 0,-12 2-4 16,-13 2 3-1,-15 0 0-15,-15 0-5 0,-12 0 2 16,-7 0-13 0,-3 0 10-16,4 6 6 0,1 2-4 15,-1 2 3 1,6-4 1-16,3 0-6 16,0-2 4-16,-1-4-4 0,-5 0 3 15,-8 0-13-15,-5 0-27 16,0-8-25-1</inkml:trace>
  <inkml:trace contextRef="#ctx0" brushRef="#br0" timeOffset="140975.71">26979 4873 240 0,'0'0'24'0,"0"0"-16"16,0 0-1 0,0 0 16-16,0 0 23 0,152 41 9 15,-88-28-29-15,13-1 3 16,0 2 1-16,6-2-14 15,-6 0-5-15,-8 0-8 16,-11 2 4-16,-13 0-2 16,-11 3-4-16,-12-3 6 15,-11 1 3-15,-5 1-2 0,-6 0 7 16,0-2-9-16,0 5 7 16,-24-2-8-16,-5 1-5 15,-7-2-1-15,-8 0-11 16,-14-2-28-16,-13 6-42 15,-16-1-98-15</inkml:trace>
  <inkml:trace contextRef="#ctx0" brushRef="#br0" timeOffset="142444.5">23893 4321 31 0,'0'0'0'16</inkml:trace>
  <inkml:trace contextRef="#ctx0" brushRef="#br0" timeOffset="143867.29">23893 4321 6 0,'0'-32'38'15,"0"29"7"-15,0-2-6 16,0-1-7-16,0 0 0 16,0-4-4-16,0 2-1 15,0-1-2-15,0 2 1 0,0-1-7 16,0 0 8-16,0 0-7 16,-2 1 2-16,-4 6 3 15,-2-4-12-15,0 3-3 16,-3-2 3-16,-3 3-3 15,-3-4 2-15,-4 4-6 16,5-2-2-16,-1 2 1 16,8 1 2-16,0 0 0 15,2 0-7-15,3 0 2 0,-5 1-7 16,0 15 8 0,2 9-3-16,3 0 4 0,0 0-4 15,4-2 1-15,0-2-2 16,0-4-1-16,0-5 2 15,0-1 0-15,0-5-7 16,0 0 7-16,4-4-3 16,-4 0 0-16,2-2-1 15,-2 0 4-15,0 0 6 16,0 0-2-16,0 0-4 16,-11 0 0-16,-5 0-5 15,-3 0 5-15,-1 0-2 0,-5 0 3 16,0 0-1-1,1 0 0-15,-3 12-7 16,1 8 7-16,-1 7 0 16,0 2 0-16,2 6 0 15,6-2 1-15,1-1-1 16,9 1 0-16,5-1 0 0,4-2-1 16,0-2 0-16,0-2 0 0,8-4 1 15,3-3-5 1,1-4 1-16,-4-1 0 15,1 0-5-15,1-2 1 16,-2 0 5-16,1-2 3 16,-3-2-2-16,2-3-1 15,-4-4 3-15,0 2 0 0,-4-1 0 16,0 2 1-16,0-1-1 16,0 7 0-1,0 4 4-15,0 5-3 0,0 5 4 16,-11 2-3-16,4-4 0 15,3 1-1 1,4 0-1-16,0-3 0 16,0-2-1-16,9 0-3 0,9 0 4 15,0 0 4-15,1 3-4 16,6-4-2-16,0 1 2 16,0 0 2-16,4-4-2 15,-1 2-2-15,8-4 2 16,2-4 3-16,6 0-2 0,3-8 1 15,2 0-2 1,-2 0-1-16,-1 0 1 0,-1-8-3 16,-7-1 3-1,-3-2 0-15,-8 6 1 0,-4-6-1 16,-1 2 3-16,-2-1 1 16,4-7 0-1,1-1-3-15,2-1 1 0,0 0-2 16,-6 1 0-1,0 2 0-15,-6 2 1 0,-5 4 0 16,-6 0 2-16,0 4-3 16,-4-4 4-16,0 2-4 15,0-2 0-15,0-5-1 16,0 2 1-16,4-3-1 16,1-5 1-16,2 2-4 15,0-3 4-15,-3-2 0 0,-2 0 0 16,5 0-1-16,-3-1 2 15,6 1-1-15,-2 3 0 16,-1-2 2-16,-5 4-1 16,0 2 1-16,-2-1-1 15,0 1 7-15,0-2-5 16,-11 1-3-16,-5-2 0 16,-3 0 0-16,-2 2 0 15,1 0 0-15,1 1-4 16,-2 4 4-16,1-4 0 15,2 0 4-15,0-2-4 0,-1-3 0 16,-2-2 0 0,3-2 2-16,-1 2-2 15,-2-1 1-15,1 4 1 16,-6-2 0-16,-1 4-2 16,-2 3-4-16,-4 8 4 0,2 4 7 15,-3 4-5-15,3 0-2 16,4 0 0-16,5 0-7 0,7 10-11 15,9 4-47 1,6 0-83-16</inkml:trace>
  <inkml:trace contextRef="#ctx0" brushRef="#br0" timeOffset="144546.66">23744 5167 78 0,'0'0'150'0,"0"0"-133"15,0 0-2-15,0 0 19 16,0 0-21-16,0 0 0 16,-131 42 2-16,102-28-6 15,-5 6-2-15,-4 4 2 16,-2 5 7-16,-4 1-2 16,-5 5-7-16,-5 7-1 0,-1 1-4 15,-11 8 1-15,-2 5-3 16,-10 5 0-16,-7 6 0 15,-2 0 0-15,7-4 3 16,9-7-2-16,10-14 4 16,11-10 2-16,11-7-7 15,8-10 0-15,9-3 0 16,6-3 0-16,3-5 1 16,4 0-1-16,2-3 0 15,5-1 4-15,2 0-4 16,0 0-4-16,0 0 3 15,0 0-1-15,0 0-15 16,-2 0 4-16,-7 0-13 16,-5 5 9-16,-1 2 4 0,-5 5 0 15,3-4 4 1,3 1 7-16,7-5-39 0,5-4-182 16</inkml:trace>
  <inkml:trace contextRef="#ctx0" brushRef="#br0" timeOffset="144844.62">22481 5851 355 0,'0'0'51'16,"0"0"-36"-16,0 0-13 15,0 0-2-15,0 0 6 16,0 0 3 0,-60 121 2-16,60-104-9 0,0 0 2 15,0-6-4-15,0 1 0 0,10-6 0 16,6 1-7 0,7-7 4-16,6 0-9 0,9 0 11 15,4-19-4 1,5-7-17-16,3-4-49 0,4-6-131 15</inkml:trace>
  <inkml:trace contextRef="#ctx0" brushRef="#br0" timeOffset="145236.87">23764 5078 158 0,'0'0'175'0,"0"0"-133"15,0 0-42 1,0 0-3-16,0 0 3 15,0 0 7-15,-38 79 0 16,12-37-3-16,-5 11 6 0,0 6 11 16,-8 12 7-16,1 1-14 15,3-4 1-15,6-8-9 16,4-10 2-16,10-11-8 16,3-13-1-16,8-8 1 15,2-8 0-15,2-6-14 16,0-4-14-16,0 0-15 15,0 0-8-15,0 0-23 16,0-18-203-16</inkml:trace>
  <inkml:trace contextRef="#ctx0" brushRef="#br0" timeOffset="145474.57">23455 5574 259 0,'0'0'65'16,"0"0"-41"-16,0 0-15 15,0 0 6-15,0 103 5 16,0-77 5-16,0 2-8 16,0 2-12-16,0 0 3 15,2 0 1-15,7-9 1 0,1 0-10 16,4-9-3-16,4-6-2 16,2-6 5-16,0 0-7 15,4-2 5-15,3-22-11 16,2-6-13-16,0-3-29 15,0-6-94-15</inkml:trace>
  <inkml:trace contextRef="#ctx0" brushRef="#br0" timeOffset="145914.31">24041 5013 353 0,'0'0'21'0,"0"0"-15"16,0 0-4-16,0 0 13 0,0 0-7 16,0 0 6-1,135-32 3-15,-99 54 14 16,9 4-16-16,3 6-4 15,4 2 8-15,4-1-5 16,-3 0-14-16,-2-1 7 16,1 3-2-16,-4-3 1 0,-3 0-2 15,-1-1-1 1,-8 0 5-16,-5-3-4 16,-11-7-4-16,-7-8-1 0,-7-6 0 15,-6-2 1-15,0-1 0 16,0-2-5-16,0-2 5 15,-16 0 12-15,-7 0-12 16,-6 0 0-16,1 0 0 16,-11 0-16-16,-3 0-32 15,-3-2-40-15,1 0-21 16</inkml:trace>
  <inkml:trace contextRef="#ctx0" brushRef="#br0" timeOffset="146194.64">24471 5430 342 0,'0'0'63'0,"0"0"-58"0,0 0-5 16,0 0 19-16,137 37 17 15,-91-28-8-15,-2-3-12 16,2-2-12-16,1-2-4 15,-7 0 0-15,-4 0 0 16,-10-2 6-16,-5 0-6 16,-8 0 6-16,-6 0-1 15,-7-4 5-15,0-14 9 16,0-4-19-16,-9-3-2 0,-15 2-35 16,-5-1-30-16,-8 0-35 15,-2 0-100-15</inkml:trace>
  <inkml:trace contextRef="#ctx0" brushRef="#br0" timeOffset="146644.51">24247 4904 62 0,'0'0'312'0,"0"0"-311"0,0 0 3 16,0 0 0-16,145-3 9 16,-91 3-2-16,13 6-3 15,8 4 9-15,12 4 21 16,9 2-18-16,5 2 2 15,3 6-8-15,8 0 3 0,1 4-10 16,5-2-5 0,0-1 2-16,5 2 1 15,0-5-4-15,-5 0-2 16,-7-7 2-16,-13-4 1 0,-9-5-2 16,-11-3-3-16,-11-3 3 15,-16 0 0-15,-17 0 0 16,-17 0 0-16,-7 0-5 15,-10 0 4-15,0 0-7 16,0 0-1-16,-27 0-19 16,-9-7-68-16,-13-5-38 15</inkml:trace>
  <inkml:trace contextRef="#ctx0" brushRef="#br0" timeOffset="147264.45">24767 4998 268 0,'0'0'0'16,"0"0"-20"-16,0 0 20 0,0 0 12 15,0 0 29 1,0 0 3-16,74 0 3 0,-30 0-16 16,5 0-16-1,4 0-2-15,5-7-2 0,9 1-6 16,5-2-1-16,3-2 6 16,8-3 0-16,6 1-9 15,15 1 2 1,15 3-1-16,14 2 6 15,14-1 13-15,15 0-14 0,15-5-2 16,10-5 1-16,4-4-6 16,-4-1 0-16,-13 2 1 15,-4 6 0-15,-3-1-1 16,-2 3 1-16,4 2-1 16,-4 1 4-16,-11 0-4 15,-11 7 0-15,-23 2-5 16,-22 0 5-16,-29 0-13 15,-24 8-7-15,-24 3 16 16,-13 2-14-16,-8-1-18 16,-16 7 34-16,-24-4 1 15,-12 1-13-15,-6 1-32 0,0-4 24 16,8 1 22-16,5-1 16 16,9-1 1-16,9-6-3 15,10-1-12-15,5-2 4 16,8-3-6-16,4 0-2 15,0 0 2-15,0 0-4 16,0 0-11-16,0 0-3 16,0 0-25-16,0 0-22 0,4-3-169 15</inkml:trace>
  <inkml:trace contextRef="#ctx0" brushRef="#br0" timeOffset="149544.7">24305 3032 292 0,'0'0'23'0,"0"0"-14"16,0 0 13-16,0 0-17 15,0 0 14-15,0 0 5 0,-89-62-12 16,74 62-4-16,-8 0 1 16,-1 0-8-16,-7 0 2 15,-5 0 1-15,3 0 4 16,-3 0 2-16,5 0 3 15,2 0-4-15,0 0-3 16,0 13-5-16,-2 6-2 16,2 5-1-16,-5 6 2 15,3 0 0-15,4 0 1 16,0 0-1-16,6 0 0 16,3-2 2-16,5 2-4 0,3-1 2 15,4 0 0-15,4 6 0 16,-1-2 1-16,3 8-1 15,0 1 5 1,0 4-3-16,0 3 3 0,0 2-4 16,13 5 4-16,6-3 1 15,7 2-5-15,8-2 1 16,8-5 10-16,9 2-12 0,7-6 4 16,5-2-2-1,3-2 7-15,3-2-7 0,-2 1 0 16,3-4-2-1,1-2 0-15,2-5 2 0,7-2-2 16,1-7 0 0,3 0 0-16,3-5 0 0,0-6 5 15,2-2-5 1,1-5 8-16,-1 1-7 0,2 1 1 16,3-3 0-16,-1 0 0 0,5 0-2 15,6 0 2 1,6 0-2-16,1-9 2 15,-2-2-1-15,-4-5-1 16,-2-3 1-16,-3 0-1 0,-2-7 1 16,-9 0 3-1,-8-7-1-15,-13 1 2 0,-7-1-5 16,-8-3 3-16,-6-2-3 16,-3-5 4-16,-3-1-4 15,-6-6-1-15,-4-2 0 16,-6-2-1-16,-3-4-3 15,0 1 5-15,1-3-1 16,4 2 1-16,2 6 0 16,-3 2-4-16,0 6 4 15,-7 4 1-15,-7 1-1 16,0 1 1-16,-3-2 1 16,-1 0-1-16,-4 0 0 15,-4 0 1-15,0 2 1 16,-4-1 0-16,-11 4 4 15,-3 2-2-15,-1 7-4 16,0 0 4-16,-1 7 0 16,3 2-2-16,-1 1-5 15,-2 5 4-15,-5-1-2 16,-4-1 0-16,-10 3 0 0,-9 0 2 16,-14 5-2-16,-11 2 0 15,-12 1-1-15,-4 2 2 16,0 0-2-16,4 0 1 15,5 12-3-15,6 0 3 16,5 0 0-16,0 7-6 16,-4 0 0-16,-5 6-9 15,-12 4-14-15,-7 6-50 16,-11 7-57-16</inkml:trace>
  <inkml:trace contextRef="#ctx0" brushRef="#br0" timeOffset="150314.91">23719 3867 125 0,'0'0'77'16,"0"0"-47"-16,0 0 12 0,0 0-7 15,0 0 0-15,0 0-1 16,-68-15-12-16,38 15-1 16,-3 0-11-16,-7 0-4 15,-3 0 6-15,-5 4-11 16,-6 10-1-16,-10 8 0 16,-7 6-1-16,-12 2-1 0,-6 6 2 15,-3 1 0 1,1-6 1-16,4-1-1 0,4-1 0 15,1-1 0 1,6 2 1-16,7-3 0 0,5 4-1 16,-3 3 1-1,-2 4-1-15,-7 7 0 0,-2 0-1 16,4 0 1-16,6-3 1 0,12-9-1 31,9-2 0-31,9-7 0 0,9-4 0 16,9-6 0-1,6-4 1-15,4-4-1 0,3 0 0 16,3-5 0-16,2 2 0 16,2-3 0-16,0 0 0 15,0 0 0-15,0 0-1 16,0 0 0-16,0 0-11 16,0 0-19-16,0 0-19 15,-3 0-29-15,3-3-54 0</inkml:trace>
  <inkml:trace contextRef="#ctx0" brushRef="#br0" timeOffset="150644.69">21845 4502 240 0,'0'0'49'0,"0"0"-25"16,0 0 0-1,0 0-4-15,0 0-5 0,0 0 11 16,-77 102-11 0,46-56 6-16,-3 2-2 0,-1 2-5 15,-2-4-5 1,6-8-5-16,10-3 0 0,5-11-4 16,7-6-1-16,9-9 1 15,0-6 0-15,0-3-13 16,9 0 0-16,15-4 13 15,7-15 0-15,5-2 0 16,4-9-24-16,3-3-28 0,-6 3-30 16,-1 0-116-1</inkml:trace>
  <inkml:trace contextRef="#ctx0" brushRef="#br0" timeOffset="151626.31">21363 5869 162 0,'0'0'30'0,"0"0"-2"15,0 0 16-15,0 0 2 16,0 0 1-16,0 0-15 15,0-4-18-15,0 4-4 16,0 0-8 0,0 8-1-16,0 4 12 0,-3 8-10 15,-6 6 3-15,0 6-3 16,-4 7 1-16,-5 1 7 16,-2 6-7-16,0-6-1 0,0-1-3 15,5-2 3 1,3-7-3-16,5-4 0 0,3-4-14 15,4-4-4 1,0-4-16-16,0-4-25 0,0-10-63 16</inkml:trace>
  <inkml:trace contextRef="#ctx0" brushRef="#br0" timeOffset="152854.82">22568 4757 53 0,'0'0'204'16,"0"0"-176"-1,0 0-7-15,0 0 18 0,0 0-2 16,0 0 1 0,-72 74-19-16,63-63 0 0,3-2-7 15,1-1-6 1,3-3 0-16,-2 4-2 0,2-4-4 16,2-1 0-1,0 0-5-15,0 1 1 16,0 1-15-16,0 0-6 0,0 0-26 15,0-2-17-15,0-3-91 16</inkml:trace>
  <inkml:trace contextRef="#ctx0" brushRef="#br0" timeOffset="153383.38">22566 5682 246 0,'0'0'63'0,"0"0"-56"15,0 0-4 1,0 0-6-16,0 0 2 16,0 0-4-16,21 25 2 15,-13 4 3-15,-6 6 3 0,0 5 6 16,0 0-6-16,-2 2 2 15,0 1-4-15,0-1-1 16,0-3 0-16,0-2-31 16,0-9-121-16</inkml:trace>
  <inkml:trace contextRef="#ctx0" brushRef="#br0" timeOffset="171202.38">21783 3928 116 0,'0'0'32'0,"0"0"-17"16,0 0 29-16,0 0-16 16,0 0 4-16,0 0-13 15,0 0-7-15,0 0 5 0,-24-38 17 16,21 36-16-16,3 0 4 16,-2 2-13-16,2 0-4 15,0 0-5-15,-2-2-7 16,2 2 7-16,0 0 0 15,0 0-5-15,0 0 3 16,0 0-1-16,0 0 0 16,0 0 3-16,0 0-5 15,0 0 5-15,0 0-2 0,0 0 0 16,0 0 0 0,0 0-4-16,0 0 5 0,0 0-8 15,0 0-2 1,0 0 4-16,0 0 4 0,0 0-5 15,-2 0 2 1,2 0 6-16,-2 0 0 0,2 0 3 16,0 0-3-1,0 0 6-15,0 0-2 0,0 0-4 16,0 0-7-16,0 0-18 0,0 0 1 16,0 0 3-1,0 0-14-15,0 0-73 16</inkml:trace>
  <inkml:trace contextRef="#ctx0" brushRef="#br0" timeOffset="172524.49">21476 4114 294 0,'0'0'47'0,"0"0"-40"16,0 0 8-16,0 0-2 16,0 0 13-16,0 0-12 0,-16 0 3 15,14 0 1-15,0 0-2 16,2 0-3-16,0 0-9 15,0 0-4-15,0 0-7 16,0 0-17 0,0 0 1-16,0 0-4 0,0 0-19 15,0 0-19 1,0 0-20-16</inkml:trace>
  <inkml:trace contextRef="#ctx0" brushRef="#br0" timeOffset="180414.47">30455 3392 400 0,'0'0'31'16,"0"0"-6"-1,0 0 10-15,0 0 2 16,0 0-4-16,0 0 0 16,0 0-14-16,-45-88-11 15,45 71-2-15,0-7-6 16,7-1 5-16,11 3 2 0,6-2-7 15,3 3-6-15,7 0 6 16,3-2 2-16,6 6-1 16,-1 1-2-16,0 10 0 15,-3 6 0-15,-6 0 1 16,-6 0-6-16,-10 14 6 16,-1 4-3-16,-9 2 1 15,-7 6 2-15,0 4 3 16,-5 4 8-16,-21 5-11 0,-3-4 1 15,-3-1-1 1,3-3 1-16,5-5-1 0,-1-3-1 16,3-2-5-1,4-6 4-15,3 0-2 0,5-5-7 16,8 0 0-16,2-3-1 16,0 2-15-16,14-3 11 15,8-2 4-15,9 0 4 16,4-4 5-16,8 4 2 15,2 2 1-15,4 4 4 16,-1 6-3-16,4 4-2 16,-5 4 2-16,-11 4 0 0,-7 2-1 15,-12 4-7-15,-7 1 7 16,-10 1 7 0,0 4-5-16,-25-2 7 0,-13 6-6 15,-9-4 10 1,-1-5-9-16,-2-4-2 0,5-8 4 15,5-4 2-15,5-7-7 16,4-3-2-16,6-5-4 16,5-4 2-16,11 0-11 15,4 0-34-15,5-9-44 16,0-15-45-16</inkml:trace>
  <inkml:trace contextRef="#ctx0" brushRef="#br0" timeOffset="181012.9">31511 3282 262 0,'0'0'58'15,"0"0"-15"-15,0 0-7 16,0 0 3-16,0 0 13 16,0 0-2-16,0-56-25 15,0 56-5-15,0 0-10 0,-4 4-9 16,-9 20 3-16,-6 13-2 16,-1 4 2-16,5 5-4 15,6 3 1-15,6-5-1 16,3 2 2-16,0-4-2 15,14 0 0-15,9-2 0 16,3-4-2-16,8-4 2 16,6-6-4-16,4-4 4 15,7-8 6-15,1-6-6 16,1-8 0-16,-4 0 0 16,-5-2 7-16,-5-18-7 0,-6-3 0 15,-4-12 2 1,-2 2 4-16,-5-7-6 0,-4-2 4 15,-7-1-1 1,-7 0 5-16,-4-1-7 16,0-3 2-16,-29-3-3 15,-7 0 0-15,-6 6 1 16,-5 7-3-16,-3 11 4 16,-6 10-2-16,2 8 0 0,0 8 1 15,6 0-1-15,5 0 0 16,5 8-12-16,5 6-15 15,8 2-17-15,6 0-8 16,9-2-18-16,8-1-18 16,2-10-160-16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1-30T11:23:28.8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7922 16258 154 0,'0'0'93'16,"0"0"-88"-16,0 0 0 15,0 0-4-15,0 0 14 0,0 0 10 16,0 0-4-16,0 0-9 15,-44-18-7-15,40 18 8 16,0 0 6-16,-4 0-8 16,4 0 8-16,-3 0-12 15,-1 0 1-15,0 0-2 16,0 0-6-16,1 0 4 16,-2 0 9-16,0 0-6 15,-2 0-3-15,0 0-3 0,-3 0 2 16,1 4-3-1,-1 2 1-15,-1 2-1 0,-1 5 3 16,-1-4-2 0,1 4-2-16,-1 5 2 0,1-5 2 15,-2 10-3 1,2-2 1-16,-2 4-1 0,1 0 2 16,1 4 1-16,-2 1-6 15,5-3 6-15,4-10-1 16,0 1-2-16,5-1 0 15,0 2 0-15,-2-1 2 16,2-5-1-16,2 6-2 0,-2 2 2 16,4 6 0-1,0-1-1-15,0 6-3 0,0 0 3 16,0 7 2-16,0-7-1 16,0 0-2-1,0-2 2-15,0-6 0 16,0-2-1-16,0 0-3 0,4 0 3 15,2-4 1-15,6 4 0 16,-1 0-2 0,3 0 1-16,1-4 0 0,3-4 0 15,-1 2-5-15,4-1 5 16,-2-6 0-16,4 5-3 16,2-2 3-16,1 3 0 15,3-3 0-15,5 2 0 16,3-5 0-16,1 4 0 15,5 1 1-15,-1-5-1 16,3 4 0-16,-5-3 0 16,0 6 0-16,-1-5 0 15,0 2-1-15,-1-5 1 16,-1 6 0-16,-1-2 0 0,3-2 0 16,-6-2 0-16,0 2 1 15,-2-2-1-15,-2 3-1 16,3 0 1-16,-3-5 1 15,0 6-1-15,2-8 0 16,0 2-3-16,2-1 3 16,5-2 0-16,4 1 2 15,5-4 1-15,2 6 0 16,4-6-1-16,5 0-3 16,0 0 2-16,3 0 1 0,1 0-2 15,0 0 0 1,5 0 0-16,0-10 6 0,2 2-5 15,3-6-1-15,3 4 2 16,8-5 1 0,6 0-1-16,4-3-1 0,-1 4 0 15,-1-4 1-15,-2 6-1 16,3-3-2-16,-6 2 2 16,5 1 0-16,-4-7-1 15,0 2-2-15,-2-1 2 0,-3 0 1 16,1-4 1-1,-3 3-4-15,-2 2 4 0,2-1 2 16,-2 0-4 0,0 5-2-16,3-1 2 15,-4 0 2-15,11 2-1 0,-1-2-2 16,-2-4 2-16,-2 0 1 16,-2-4-2-16,2 0-5 0,1 4 5 15,3-1 0 1,4 6 2-16,-4-3-4 15,2 1 4-15,-4 2-1 16,-5-1-1-16,-2 2-5 0,-4-2 5 16,-1 2 4-1,-1 2-3-15,-3 0-2 0,-3-2 2 16,1 6 3-16,-3 2-4 16,4-4-4-16,1-1 4 15,0 4 2-15,2 1-1 16,-1-1-2-1,-2-1 2-15,-5-1 1 0,-3-3-2 16,-2 2-3-16,-2-1 3 16,4-4 2-16,-1 3-1 15,5 1-2-15,-2 1 2 0,0-2 1 16,3 2-2 0,-3-1-3-16,1 0 3 15,-1 1 2-15,-2-2-1 16,3 1-2-16,-1 1 2 0,2-3 3 15,1 3-4 1,2 0-3-16,1 2 3 0,2 2 3 16,1 4-2-1,5 0-2-15,2 0 2 0,3 0 1 16,-2 10-2-16,0-2-5 16,-6 0 5-16,-2 6 4 15,3-4-3-15,1 2-2 16,4 7 2-16,0-6 1 15,2 5-2-15,-1 5-3 16,-4-6 3-16,-3 6 2 16,-1 3-1-16,-3-2-2 15,-3 2 2-15,1-1 3 16,-5 0-4-16,-6 5-3 16,-2-8 3-16,-8 4 2 15,-1-6-1-15,-5 0-2 16,-2 0 2-16,-9-3 1 15,-2-8-2-15,-7 3-4 0,-11-6 4 16,-5-6 0-16,-4 4-5 16,0-4-13-16,-9 0 0 15,-22 0-41-15,-9 0-63 16</inkml:trace>
  <inkml:trace contextRef="#ctx0" brushRef="#br0" timeOffset="3336.8">11336 17392 238 0,'0'0'42'15,"0"0"-42"-15,0 0-3 0,0 0-7 16,0 0 10 0,0 0 7-16,0 0 0 0,-29-9 10 15,27 9-3 1,-1-4-10-16,-1 4 0 0,2-4-3 15,-4 4-1-15,-4-6 0 16,-1-7-28-16,-3 5 9 16,3-7-27-1,3 3 25-15,-1 2-6 0,4 3 1 16,1 2 26-16,1 5 6 16,1 0 9-16,0 0 12 15,0 0-5-15,-2 0-6 16,4 0 8-16,-3 0-13 0,3 0 7 15,0 0 9 1,-2 0 1-16,2 0-3 0,0 0 2 16,0 0-3-1,0 0-9-15,0 0-8 0,0 0 3 16,0 0-10-16,0 0-4 16,0 0 4-16,11 0 3 15,5 5 0-15,1-3-6 16,0-2 6-16,-2 0-2 15,-1 5-1-15,3-5-2 16,-1 0 2-16,1 0 5 16,6 0-5-16,1 0 0 0,3 4 1 15,2-2 3 1,2 2-4-16,3 0-1 16,3 0 1-16,3 0 6 0,3-4-6 15,-1 0 1-15,2 0 2 16,1 0 1-16,0 0-3 15,4 0 0-15,-1 0 1 16,4 0 9-16,0 0-8 16,1 0 1-16,0 0-3 15,1-8 6-15,-1 0-7 16,-2-3 1-16,1 9-1 0,-7-3 1 16,-3 1 1-1,0 4-4-15,-5 0 4 16,2 0-1-16,-1 0-1 15,1 0-1-15,4 0 1 16,6 0 3-16,0 4-2 16,0 1-2-16,4-5 2 0,-1 0 1 15,4 0-2 1,4-5 3-16,2-1-1 0,3-6 8 16,6 6-8-1,-2-2 4-15,0 0-5 0,3-2 8 16,-1 2-9-16,5 2 2 0,-1-2-2 15,4-1 1 1,0 8 1-16,4-4-4 0,-3 5 4 16,-2-3-1-1,-3 3-1-15,-1 0-1 0,-3-4 1 16,0-6 1 0,-1 6 1-16,1-8-4 0,-2 1 4 15,-2 4 0 1,3 1-2-16,-2-2-2 15,1-1 2-15,0 4 1 16,7 1 0-16,-5-1-2 16,-2 1 2-16,-3-1 0 0,-7 1-1 15,-3-1-3-15,-2 1 3 16,4-1 0-16,-3 0 2 16,3-3-4-16,0 3 4 15,-3 0-2-15,-3 5 0 16,0 0-2-16,-4 0 2 15,1 0 0-15,0 0 3 16,0 0-6-16,1 0 6 16,-4 0-3-16,-1 0 0 15,1 0-2-15,-2 0 2 16,4-7 2-16,1-4-1 0,0 3-2 16,2-2 4-16,-2 6-2 15,-2-4-1-15,2 8-1 16,0-3 1-16,2 3 1 15,10 0 1-15,1 0-4 0,2 0 4 16,7 0-2 0,-2 0 0-16,3 0-3 0,-3 0 3 15,2 0 1 1,-1 0 0-16,3 0-2 0,2 0 2 16,-1 0-1-16,0 0 0 15,-2 0-2 1,-1 3 2-16,-3 1 2 0,3 0-1 15,-1 0-2-15,-1-4 2 16,-2 2-1-16,-1 2 0 16,1 0-2-16,-2 4 2 15,0-6 1-15,2 2 1 16,2 1-4-16,4-5 4 16,1 3-2-16,-1 1 0 15,-2-4-2-15,-3 5 2 16,0-4 1-16,-1 7 0 15,2-4-2-15,3 6 1 0,-1-1 0 16,2-5 0 0,1 5-1-16,-3 0 1 0,-2 0 0 15,1 0 2-15,-6 1-4 0,1-3 3 16,-3 2-1 0,-2-3 0-16,5 2-1 15,-3-4 1-15,3 2 1 16,-5 2 0-16,0-5-2 0,-2 3 2 15,0-1-1 1,-1-1 0-16,6 0-1 0,2 0 1 16,4 2 1-1,0-2 0-15,0-4-2 0,-3 0 1 16,2 0 0 0,-3 0 0-16,1-4-1 15,3-2 1-15,0 2 0 16,-5 0 1-16,0 4-2 15,-5-4 1-15,-1 4 0 16,-2-5 0-16,0 5 0 0,-2 0 0 16,-2-1 1-16,-2-4 0 15,-1 5-2-15,0 0 1 16,0-3 0-16,2-1 0 16,2 0 0-16,1 0 0 15,-2 2 1-15,-2-2-1 16,-3 0 0-16,0 0 0 15,2 0 0-15,1 2 0 16,2-2 0-16,4-1 0 16,-4 5 0-16,-2-3 1 15,0 3-2-15,-1 0 0 0,-5 0 1 16,0 0 0-16,-3 0-1 16,1 0 1-16,3 0 1 15,2 0 0-15,0 0-2 16,1 0 0-16,4 0 1 15,-4 0 0-15,8 0 0 16,-2 0 0-16,0 0 1 16,-4 0-1-16,0 0 0 0,-3 0 0 15,-3 0 0-15,-2-4 0 16,1-2 0-16,-3 2 0 16,2-5 0-1,-1 4 1-15,1-3-2 0,3 3 1 16,-3-4 0-16,-3 5 0 15,-1-5-1-15,-1 4 1 16,-4-4 1-16,2 1-1 16,1 7 0-16,-1-8 0 15,7 1 0-15,-1 2 0 16,1-2 0-16,1 4 0 0,-5 0 0 16,-1 2 1-1,-3 2-1-15,-3-4-1 16,0 4 1-16,2 0 0 15,3 0-1-15,-3 0 1 0,2 0 0 16,-4 0 0 0,-3 0 0-16,-1 0 1 0,-3 0-1 15,3 0 0 1,-2 0 0-16,2 0 0 0,-6 0 1 16,-2 0-1-16,-6 0 0 0,-4 0-1 15,0 0 1 1,2 0 0-16,2 0-1 15,5 4 1-15,2-2 1 16,5 6 0-16,-3-4-2 0,-2 0 1 16,-4-4 0-1,-1 0 0-15,-3 2 0 0,-6-2 0 16,-1 0 1 0,-3 0-1-16,-2 0 0 0,0 0-19 15,0 0 3-15,0 4 4 16,0-4-9-1,0 0-13-15,0 0 11 0,0 5-24 16,-2 7-64-16</inkml:trace>
  <inkml:trace contextRef="#ctx0" brushRef="#br0" timeOffset="7201.64">26842 14744 247 0,'0'0'22'0,"0"0"-22"16,0 0 10-16,0 0 4 15,0 0 31-15,0 0-19 0,0 0-4 16,0-22-12-16,0 22-10 16,0-1 10-16,0 1 13 15,0-3-15-15,0 3 3 16,0 0-6-1,0 0 14-15,0 0 0 0,0 0 2 16,0 0-15-16,0 0-6 16,0 12 6-16,0 10-4 15,0 9 9-15,2 4 2 16,8 8-6-16,3 9-6 16,1 10 3-16,-3 12 9 15,-4 6-8-15,-2 13 9 16,-5 9-10-16,0 10 15 15,0 9-5-15,0 1-9 0,-10-3 0 16,4-8 6 0,1-8-10-16,3-5 0 0,2-8 1 15,0 3 11 1,5 1-13-16,8 4 2 0,3 4 1 16,-3 7 6-16,3-7-7 15,1-8 2-15,-1-6-3 16,-1-1 9-16,3-7-10 15,3 4 1-15,-4-9 2 16,1 2 9-16,-3-5-9 16,1 3-4-16,-3-7 2 15,-3 8 6-15,-4 8-7 0,-3 0 0 16,-3 3 0-16,0 1 3 16,0-7-2-16,0-6-2 15,0-3 2-15,0-5 3 16,0-13-4-16,6-10-7 15,1-4 7-15,2-11 2 16,-2 0-1-16,-3 3-2 16,0-2 2-16,-2-3 2 15,-2-7-3-15,3-9-5 16,-3-2 5-16,0-8 0 16,0-1 0-16,0 0-6 15,0 0-10-15,0 0 5 16,0 0-17-16,-20-21-63 15,-5-8-37-15,-6-15-75 16</inkml:trace>
  <inkml:trace contextRef="#ctx0" brushRef="#br0" timeOffset="7902.7">26767 14945 135 0,'0'0'34'0,"0"0"-13"0,0 0 11 15,0 0 6-15,0 0-13 16,0 0-16-16,-4-32-3 15,4 28-5-15,0 0 10 16,0-6-10-16,0 2-1 16,-2 0 0-16,2 0 0 15,-2 5 0-15,2 0 0 0,-2-1-10 16,-1 0 10 0,-1-1-55-16,-1 5-79 0</inkml:trace>
  <inkml:trace contextRef="#ctx0" brushRef="#br0" timeOffset="9286.89">26754 14744 300 0,'0'0'35'0,"0"0"-25"16,0 0-2-16,0 0 4 15,0 0 14-15,0 0-2 16,-9-4-6-16,9 0-17 16,9 1 1-16,11-3 10 15,2 1 2-15,7 5-13 16,0 0 11-16,5 0-12 15,1 0 9-15,6 0-9 0,3 0 0 16,2 0 0-16,8 0 7 16,6-8-7-16,7-4 15 15,7-4-9-15,1 2 7 16,0-4-8-16,-11 5-3 16,-9 5-1-16,-10-3 3 15,-7 7-2-15,-7 2-4 16,-6 0 4-16,-10 2 0 15,-1 0-2-15,-6 0-6 16,-3 0 6-16,4 2 1 16,-2 4 1-16,1 1-4 15,1-2 4-15,1 5-1 0,-2-2-1 16,1 0-3-16,-2 0 3 16,0 1 0-16,-1-2 1 15,-1 0-2-15,-1 6 2 16,2 1 3-16,0 4-4 15,-2 7-4-15,0 4 4 16,-2 10 11-16,3 13-11 16,-1 16 11-16,0 12-7 15,4 14 11-15,-2 9-13 0,1 5 0 16,-1 8-2-16,1 5 3 16,0-9 0-16,-3-2-6 15,5-11 6-15,2-5 0 16,-1-10-3-16,2 2-3 15,0-6 3-15,-1-5 2 16,0-3 0-16,1-4-4 16,-6 2 4-16,-2 2 0 15,1 0-2-15,1 6-4 16,2-5 4-16,0-2 1 16,1 0 2-16,-1-3-6 0,2 3 6 15,1 5-2 1,0 0-1-16,0 4 1 0,-2-4-1 15,0 0 8 1,2 1-8-16,-2-1 0 16,0 0 6-16,0-6-2 15,0-3-4-15,4-13 1 16,3-4-1-16,1-6 5 0,-1-4-3 16,3-4-4-16,-2-1 5 15,1 2-1-15,-3-7-2 0,-3 1-1 16,-1 1 1-1,-5 4 3-15,-2 8-1 0,-1 2 7 16,-3-2-3 0,0-4 10-16,0-7-4 0,0-4-11 15,0-7 2 1,0-4 0-16,0-8-1 16,0-1-4-16,0-6 4 0,0 3-1 15,0-2-1-15,0 13-4 16,0 0 4-16,0 2 2 15,0 3 0-15,0-2-4 16,0-1 4-16,0-5-1 16,0-8-1-16,0 3-4 15,0-9 4-15,0 4 1 16,0-4 1-16,0 0-4 0,0 0 4 16,0 0 0-1,0 0-2-15,0 0-2 0,0 0 2 16,0 0 5-1,-3 0-4-15,-9 0 0 0,-13 0 3 16,-13 0-3 0,-9-4-1-16,-8 4-4 15,-3 0 4-15,0-4 3 16,0 4-2-16,0 0-2 16,4 0 1-16,6 0 0 15,3 0 0-15,0 0-6 16,2-7 3-16,-1 0-1 0,-1-3-5 15,1-2 9-15,0-2-6 16,1 1 5-16,1 8 1 16,4 5-8-16,2 0 8 15,5 0 0-15,3 0-4 16,3 0-4-16,2 10-22 16,-1 2-19-16,4 2-84 15,-2-4-73-15</inkml:trace>
  <inkml:trace contextRef="#ctx0" brushRef="#br0" timeOffset="10999.44">27287 14966 111 0,'0'0'11'16,"0"0"8"-16,0 0 19 0,0 0 1 15,0 0 11-15,0 0-9 0,-19-27-5 16,15 23-6 0,0 0 7-16,2 2 4 0,-1 0-22 15,-1 2 0 1,4 0-4-16,-2 0-6 15,0 0 6-15,0 0-8 16,0 0 7-16,-4 0-3 0,4 0-10 16,-2 2-1-1,-1 8 1-15,3 9-1 0,0 4 0 16,2 5 0 0,0 6 0-16,0-2 0 0,0-2-1 15,2 1 1-15,9-4 0 16,5-13 0-16,-5-1 0 15,3-4-4 1,-3-9 4-16,-1 0 0 16,2 0-3-16,-1 0 3 15,3-8 5-15,-3-11-3 0,2-7-2 16,-4-5 4-16,-2 3-2 16,-5-5 0-16,-2 0 1 15,0 5-1-15,-18 3 0 16,0 8 1-16,7 7 2 15,2 10-2-15,5 0-1 16,4 0-2-16,0 0-20 16,0 4-20-16,0 17-8 15,0 17 8-15,0 1-40 16,0 9-80-16</inkml:trace>
  <inkml:trace contextRef="#ctx0" brushRef="#br0" timeOffset="12116.86">27358 18169 302 0,'0'0'26'0,"0"0"-16"15,0 0 15-15,0 0-7 16,0 0 20-16,0 0-12 0,-47-21-9 16,47 16 0-16,0 4-1 15,0-4 4-15,0-3-9 0,0 4-11 16,0-6 3-1,0 1-2-15,3 7 0 16,7-9-1-16,2 7-2 16,-1-6 2-16,2 6 0 15,3 0-1-15,-1 4-1 16,5 0 1-16,-1 0 1 16,-2 0 0-16,-1 0-6 15,-5 0 6-15,3 4 0 16,-10 4-9-16,0 2 9 15,-4 3 0-15,0 14 5 16,0 5-3-16,0 12 0 0,-11 10 2 16,-7 3-3-1,-2 2 3-15,3-9-4 0,-2-10 0 16,11-9 3-16,3-8-3 16,5-8-1-16,0-9 1 15,0-2 0-15,0 3-2 16,0-6 0-16,0 1 2 15,13 2-2-15,-2-4 2 0,5 0-11 16,-1 0-12 0,-1 0-7-16,4 0-41 0,-2 0-18 15,-1-7-103-15</inkml:trace>
  <inkml:trace contextRef="#ctx0" brushRef="#br0" timeOffset="13017.69">27748 18025 281 0,'0'0'72'16,"0"0"-66"-1,0 0-2-15,0 0 31 0,0 0 5 16,0 0-2-16,-23-16 1 16,13 16-22-16,-7 0-6 15,2 0-10-15,-3 3 0 0,1 16 2 16,1-1-1-1,3 4-2-15,1 5 0 0,3-2 0 16,5 3 0 0,4-2 0-16,0 2 1 0,0-2-1 15,0 1-7 1,11-9 7-16,3-5-1 16,-3-2-11-16,3-7-1 15,-2-4-2-15,-1 0 14 16,3 0-8-16,-3-18 9 0,1-5 0 15,-1 2 9-15,-1 1-8 16,-3-3-1-16,-2 1 0 16,2 0 7-16,-3 9-7 15,0 0 1 1,1 7-1-16,-5 5 9 0,0 1-3 16,0 0 7-16,0 0-6 15,0 0 8-15,0 0-14 16,0 0-1-16,0 0 0 15,0 0-1-15,2 0-9 16,7 7 10-16,2 15 2 16,4 10 6-16,3 12-4 15,-2 5 0-15,0 5-4 0,-2-1 11 16,-4 2-10-16,1-7 0 16,-1-4 0-16,-4-12 4 15,1 1-5-15,-1-14-3 16,-2 0 3-16,-1-10 2 15,-1 0-2-15,-2-6 0 16,0-3 0-16,0 0 3 16,0 0-3-16,0 0-14 15,0-3 3-15,0-11-10 16,0-6-45-16,0 5-12 16,0 1-78-16</inkml:trace>
  <inkml:trace contextRef="#ctx0" brushRef="#br0" timeOffset="14896.71">28033 14995 376 0,'0'0'37'0,"0"0"-11"16,0 0-24-16,0 0 6 15,0 0 5-15,0 0 6 16,-17 0-16-16,17 0 0 15,0 0-4 1,0 0 2-16,6 0 5 0,3 0-6 16,5 0-4-1,7 0 4-15,10 0-1 0,10 0 0 16,12 0 1-16,19 0 0 16,15 0 5-16,17 0-5 0,12-10 0 15,7-9 0 1,2-2 12-16,8-9-12 15,2 2 2-15,6 0 1 16,-2-1 2-16,-6 6-5 16,-12 5-5-16,-13 1 5 15,-16 11 2-15,-26-2-2 16,-21 7-2-16,-20 1-3 0,-16 0 5 16,-5 0 0-16,-4 0 1 15,0 0 3-15,0 0 11 16,0 0-13-16,0 0 0 15,0 0-1-15,0 0 6 16,0 0-7-16,0 0-7 16,0 0 6-16,0 0-1 15,0 0-14-15,0 0-10 16,-6 0-21-16,-15 0-12 16,-6 0-88-16</inkml:trace>
  <inkml:trace contextRef="#ctx0" brushRef="#br0" timeOffset="15369.03">29296 14690 368 0,'0'0'13'16,"0"0"-8"-1,0 0-5-15,0 0 0 16,0 0-4-16,0 0 4 16,31 0 12-16,-2 4-10 15,9-2 24-15,7 2-3 0,5-4 2 16,7 2-6-16,5-2-11 16,6 2-2-16,-2 2 0 0,3-4-4 15,-4 4-4 1,-7-2 4-16,-2 5 1 0,-10 2-3 15,-8 0-4 1,-6 0 4-16,-11 4 2 0,-5-2-1 16,-3 1-2-1,-4 1 2-15,-4-3 2 0,-5-5-3 16,0 7-5-16,0 1 5 16,0 7 17-16,-20 6-16 15,-7 6 8-15,-6 4-8 16,-3 2 12-16,-2-2-13 15,5 0-1-15,-1-6 1 16,10-2 0-16,6-6-20 16,11-9-29-1,7-4-36-15,0-9-90 16</inkml:trace>
  <inkml:trace contextRef="#ctx0" brushRef="#br0" timeOffset="16187.03">31066 14279 394 0,'0'0'35'0,"0"0"-30"16,0 0 30 0,0 0-1-16,0 0-8 0,0 0-22 15,-79 37-1 1,66-4-3-16,2 1 4 0,4 2-1 15,5-2-6-15,2-1 6 16,0-3 2-16,0-10-5 16,16 4-5-16,1-4 5 15,8-4-2-15,-2-2 1 0,3-6-3 16,2-8-18 0,-1 0 10-16,-2 0-12 0,-5 0-20 15,-2-4-9 1,-2-13 2-16,-5 3-66 0</inkml:trace>
  <inkml:trace contextRef="#ctx0" brushRef="#br0" timeOffset="16426.95">30823 14499 233 0,'0'0'135'0,"0"0"-135"15,0 0-33-15,0 0 33 16,0 0 30-16,0 0-5 16,129 0-5-16,-92-13 1 0,-1-1-13 15,-5-5 1 1,-4 2-7-16,-7-4 3 0,-5 2-5 16,-9 0-33-16,-6 1-9 15,0 0-18 1,-25 6-25-16,-13 4 13 0</inkml:trace>
  <inkml:trace contextRef="#ctx0" brushRef="#br0" timeOffset="16567.03">30879 14293 235 0,'0'0'49'15,"0"0"-25"-15,0 0-12 16,0 0 2-16,0 0-8 16,0 0 19-16,60-32-10 15,-20 23-13-15,-1-2-2 16,1 3-1-16,-1 0-24 15,1 2-21-15,0 3-22 16</inkml:trace>
  <inkml:trace contextRef="#ctx0" brushRef="#br0" timeOffset="17136.74">31500 14341 228 0,'0'0'30'16,"0"0"-30"-16,0 0 8 15,25 131-6-15,-19-97 8 16,1-4 9-16,-3-2-2 16,0-6-14-16,-4-6 10 15,3-4 3-15,-3-8 9 0,0-2-16 16,0-2-7 0,0 0 16-16,0 0 13 15,0 0-12-15,0-6-19 0,0-17 5 16,0 2-5-16,0-10 0 15,0 4 1-15,0-1 2 16,0 6 3-16,0 6-4 16,2 0-4-16,16 4 3 15,2-1-4-15,2 5 3 16,0 7-14-16,-1 1 4 16,-4 0 5-16,-1 0-4 0,-1 3 9 15,-1 16 0 1,-1 0 0-16,-3 3 0 0,-2 5-1 15,1-1 1 1,-5-4 3-16,4-4-1 0,-6-4-4 16,0-4 4-1,0-3-1-15,-2-6-1 0,0-1 0 16,0 0 0-16,0 0 16 0,0 0 3 16,0 0 3-1,0-14-20-15,0-4 2 0,0-10 5 16,0 0-8-1,0-2 2-15,11 1-3 16,3 6 3-16,3-1-6 16,6 7-8-16,-1 2-11 0,4 0-27 15,-1 5 12 1,-3 6-26-16,-1 4-82 0</inkml:trace>
  <inkml:trace contextRef="#ctx0" brushRef="#br0" timeOffset="19866.84">30673 14874 176 0,'0'0'17'0,"0"0"-17"15,0 0 5 1,0 0-5-16,0 0-5 0,0 0-25 15,-44-56 30 1,41 54 11-16,3 2-3 16,0-1 2-16,0 1 19 15,0 0-2-15,0 0 0 0,0 0-3 16,0-3-15-16,0 2 11 16,18 1 3-16,11-9-9 15,11 1 18-15,12 3-10 0,8 0-11 16,9 1 8-1,9-2-16-15,6 3 8 0,8-6 2 16,1 1-12 0,8 2 5-16,1 1-2 0,-4 2-3 15,-7 3-2 1,-8 0 3-16,-10 0-2 0,-10 0 0 16,-7 0-1-16,-14 3 1 15,-11-2 0 1,-11 7-5-16,-9-8-5 0,-4 2-1 15,-4 1 11-15,1-2 0 16,-2 2 3-16,0-2-3 16,0 3 2-16,-2-4-2 15,2 0 0-15,-2 0-1 16,0 0 1-16,0 0 0 16,0 0 1-16,0 0-1 15,0 0 4-15,0 0-3 16,0 0 0-16,0 5 3 15,0-2-3-15,0 7 1 0,0 3 1 16,0 5 0 0,0 8-1-16,0 5-1 15,0 10 8-15,0 8-7 16,0 10 5-16,0 3 1 0,0 14-3 16,-2 1 7-16,2 3 4 15,0 8-8-15,0 2-3 16,0 3-4-16,0 3 5 0,0-2-6 15,16 2 4 1,2-6-4-16,0 5 1 0,1-3-1 16,0 2 0-1,-3-4 1-15,-12 7-1 0,0 3 0 16,-4 6 1-16,0-3-1 16,0-6 0-1,0-3 1-15,0-5-2 0,-2-11 2 16,0-3-1-1,2-13 0-15,0-8-1 0,0-4 1 16,0-10 1-16,0-6 0 16,2-10-2-1,5-2 1-15,-3-8 0 0,0-6 0 16,-2 0-3-16,1-4 3 16,-3-2 2-16,2-2-2 15,1 4 0-15,-3 5 0 16,4 5 0-16,0 0 0 15,3 8 0-15,2 4 0 16,0-4 1-16,0 1 0 16,-1-6-2-16,-1 5 2 15,5-4-1-15,-2 4 0 16,1-4 0-16,-1 4 0 0,1-2 4 16,-1-4-2-16,0 2-2 15,1-3 4-15,-5-2-4 16,2-1 0-16,5 7 1 15,-9-6-1-15,5 1 2 16,0-1-2-16,-2-3 0 16,1 2 4-16,-3-2-4 15,0-2 0-15,-3 2 0 16,0 1 0-16,-2-5 2 16,0 3-2-16,0 1 0 15,0 2 3-15,0-2-3 0,0-2 0 16,0 0-4-1,-2-2 4-15,-8-2 2 0,4 0-1 16,0 0-2-16,1-4 2 16,1 0-1-16,-4 0 0 15,4 0 2-15,-9 0-2 16,-3 0 1-16,-9 0-1 16,-6 0 0-16,-6 0-1 15,-16 0 1-15,-11 6 0 16,-9 12-2-16,-9 0 2 15,-2 8 0-15,-14-4 1 16,-8 7-2-16,-2 1 1 16,-6-2 0-16,4-3 0 0,12-3 3 15,14-3-3 1,10-12 2-16,14 0-1 0,14-3-1 16,12 0 3-16,8-4-3 15,12 4 0-15,5-4-3 16,7 0 3-16,2 0 0 0,0 0-6 15,0 0 2 1,0 0-10-16,0 0 14 0,0 0 0 16,0 0-2-1,0 0 2-15,0 0 0 0,0 0 1 16,0 0 3-16,6-12-1 16,7-7-1-16,-1 1-2 15,-1 0 2-15,1-7-2 16,-6-8 1-16,-4 1 0 15,1-4-1 1,-3 0 3-16,0-4 1 0,2 1-3 16,2-6 3-16,-2 4-4 15,2-3 0-15,-4-1 0 0,0-4 0 16,0-5 2 0,-2-2-2-16,-6 2 0 0,3 0 1 15,5 5-1 1,0 8 4-16,0-4 1 15,0 5 0-15,0 1-3 16,0-3 4-16,0 3-2 0,0-5-1 16,0-2-3-1,0-2 1-15,0-11-1 0,0 1 0 16,0-4-2-16,-4 4 2 0,-6 0 0 16,4 0-3-1,2 4 3-15,-1-9 0 0,3-3 0 16,-2 4-1-1,-4 4-3-15,-2 3 4 0,-5 2 0 16,-6-6-4 0,-1 3 4-16,-1 0 4 0,4 4-4 15,3 6 0 1,5 6-2-16,0 6 2 16,1-2 0-16,2-1 0 15,-1 3 0-15,-1-4 2 16,-2 0-2-16,1-3 0 15,-1-1-2-15,-1-2 2 16,4-6 0-16,-2 3 0 16,2-7 0-16,0 1 0 0,-2 7 2 15,4 2-2-15,1 10-3 16,-1 10 3-16,5 5 0 16,-1 8-1-16,3 5 1 15,0-6 0-15,0 2-2 16,0-6-1-16,0-7-6 15,5 3 9-15,2-5 0 16,1-3-5-16,-3-3 5 16,1-9 2-16,-3 4-2 15,-3 0 0-15,0 4 0 0,0 2 0 16,0 3 0 0,0 0-7-16,0 5 4 0,0 0-6 15,2 0 1-15,1 0 7 16,-1 8-2-16,-2 0 3 15,0 6 0-15,0-1 0 16,0 8 0-16,0 1 0 16,0-3-1-16,0 3-9 15,0 0-14-15,0 0 16 16,0 0 4-16,0 0-7 16,0 0 8-16,0 0-1 0,0 0-1 15,0 0 4-15,0 0 0 16,0 0 1-16,2 0 0 15,-2 0 0-15,0 0 0 16,0 0 0-16,0 0-5 16,0 0-16-16,0 0-46 15,-9 0-58-15,-5 13-23 16</inkml:trace>
  <inkml:trace contextRef="#ctx0" brushRef="#br0" timeOffset="22721.95">32259 16106 219 0,'0'0'19'15,"0"0"-12"1,0 0-7-16,0 0 35 16,0 0-2-16,0 0-25 15,0-19 2-15,0 19 8 0,0-3-4 16,0 3 2-16,0 0-1 16,0-4 5-16,0 0 3 15,-4 2-9-15,-3-2 1 0,-1 0-4 16,-1 4-7-1,0-8 6-15,2 4-1 16,-2 2 9-16,0-2 0 16,0-4-11-16,1 4 6 0,-1-2 1 15,-1 2-9 1,0 0 7-16,-1-2-9 16,-5-2 2-16,-5-1 0 0,2 3-4 15,-8-6 7 1,-4 4 5-16,-2 3-13 15,-3-9 3-15,1 6-3 0,-6-2 6 16,-3 1-6 0,-6 5-2-16,-8 0 2 0,-4 3 5 15,-3-2-2-15,1 1 0 16,-1 2-3-16,5 0 5 16,4 0-5-16,2 0 4 15,4 0-4-15,-4 0 2 0,-4 0-1 16,0 6-2-1,-4 2 2-15,-1 1 4 16,5-3-5-16,3 1 6 16,4 3-6-16,3 4 0 0,2 3 1 15,-3 1-2-15,3 4 2 0,-6 0 1 16,-2 6-2 0,-1 2-6-16,-1 2 6 0,3-1 1 15,-1 0 1 1,6 1-4-16,-4 3 4 15,0-4 1-15,4-3-3 16,3 3-6-16,9-1 6 0,5-3 1 16,9 0-1-1,2-4 0-15,2 4 0 16,5-5 4-16,-1 4-4 16,8 2-7-16,1 2 7 15,5-2 0-15,0 6-3 16,2-1 2-16,15-6 1 15,4 4 0-15,6-5 0 16,8 2-9-16,8-6 9 0,6 0 0 16,9-12 0-1,4 2-1-15,5-7 1 0,5-5 5 16,5 0-5-16,2 0-2 16,-2 0 2-16,4 0 4 15,-2-5-2-15,4 1-4 16,6-4 4-16,3 2 1 15,-1 2-3-15,1-6-4 16,-5-2 4-16,-3 2 1 16,3-2-1-16,-2-3 0 15,4 2 0-15,2-5 4 16,3-1-4-16,-3-2 1 0,-6 3-1 16,-12-5 5-16,-6 1-4 15,-7 5-2-15,0 0 2 16,-4 3 2-16,-2-4-3 15,-8 4-4-15,-8 2 4 16,-9 1 2-16,-7 3-1 16,-1-5-2-16,-2-1 2 15,8-1 1-15,2 4-2 0,4-7-2 16,1 0 2 0,-5 0 2-16,-2 0 0 0,-5 0-4 15,-1 6 4 1,-8 2 1-16,-5-2-3 0,-1-3 3 15,-2 2 1-15,-5 0 9 16,2 0-13-16,2 2 0 16,-1-1 0-16,1 2 2 15,0-1-2-15,-2 0-4 16,3-1 4-16,-5 6 3 16,0-8-1-16,0 7-4 15,0-8 4-15,-9 1 2 16,-4-3-4-16,-1-6-4 15,3 3 4-15,-3 0 1 0,4 4-1 16,-1 2 0 0,1-4-1-16,4 6 1 0,-7 1 0 15,-3 2-14-15,-6-3 14 16,-7 3-4-16,-7 4 3 16,-4-4-1-16,-2 6 3 0,-3 0-2 15,5 0 1 1,0 3-10-16,3-4-1 15,0 4 1-15,-1 0-25 16,1 0-10-16,-10 0-66 0,-8 12-81 16</inkml:trace>
  <inkml:trace contextRef="#ctx0" brushRef="#br0" timeOffset="24046.81">27239 16391 267 0,'0'0'32'0,"0"0"-30"0,0 0-2 16,0 0 2 0,0 0 22-16,0 0-1 0,-2-8-5 15,-2 8 0-15,4 0 11 16,-2 0 14 0,2 0 5-16,-2 0-25 0,2 0-15 15,0 0-7-15,0 14 5 16,0 7 3-16,0 6-7 15,0 5 0-15,0 3 5 16,0 1-6-16,-3-1-2 16,3 1 2-16,0-4 3 15,0 3-4-15,0-3-7 16,0-4 0-16,0-2-25 0,0-8-26 16,0 0-24-1,0-6-24-15,0-2-168 0</inkml:trace>
  <inkml:trace contextRef="#ctx0" brushRef="#br0" timeOffset="24696.73">27543 16433 422 0,'0'0'25'0,"0"0"-23"15,0 0 6-15,0 0-8 16,0 0 15-16,0 0-1 0,76-86-5 16,-57 77-9-16,2 4 3 15,-3 2-1-15,-5 3 8 16,-2 0-10-16,-4 0 7 16,-3 8-7-16,-1 15 9 15,-3 3-7-15,0 5 1 16,-11 6 3-16,-12 3 0 15,1-4-4-15,-5 4-4 16,10-10 4-16,0-4-5 16,9-5 3-16,8-10-16 15,0-7 2-15,0-2-1 16,4-2 2-16,17 0 7 0,0 0 6 16,6-10 8-16,0 3-8 15,-5 5-5-15,3 2 5 16,-3 0 0-16,-6 0 6 15,-1 9-6-15,-6 13 1 16,-4 5 6-16,-5 0-4 16,0 4 10-16,0-3 0 15,-12 2 9-15,-5-8-7 16,-6-2-3-16,-2-1 2 16,-1 0 1-16,-6-1-14 15,1-7 0-15,0 0-1 0,2-5 0 16,1-6-13-1,1 4-55-15,7-4-104 0</inkml:trace>
  <inkml:trace contextRef="#ctx0" brushRef="#br0" timeOffset="33846.57">11249 17962 13 0,'0'0'176'0,"0"0"-173"15,0 0-2-15,0 0-1 16,0 0 0-16,0 0 3 16,0 0 13-16,0 0-12 15,-53 0 12-15,53 0-3 0,0 0-12 16,0 0-1-16,0 0-8 15,0 0-28-15,0 0-16 16,0 0 43-16,0 0 9 16,-3 0 9-16,3 0 3 15,-4 0 19-15,-1 0 3 16,1 0-22-16,0 0-2 16,1 0 13-16,-1 0-2 15,0 0-8-15,4 0-12 16,-3 0 2-16,3 0 3 15,0 0 8-15,0 0 4 16,0 0-11-16,-2 0 5 16,2 3 3-16,-5-1-7 15,5-2 13-15,-2 1 0 0,2-1-5 16,0 0-5-16,0 0-11 16,0 0 7-16,0 0-7 15,0 9 1-15,0 5-1 16,0 4 4-16,0 4 0 15,0 14-2-15,0 3 0 0,0 10 2 16,0 9-1 0,0 1 0-16,0 8-3 0,12 4 4 15,1 0-2 1,0 3-2-16,-4-1 5 16,2-6-5-16,-2-7 0 0,0-6 1 15,0-15-1-15,0-12 2 16,-1-4-1-16,0-8-2 15,-4-5 3-15,2-2-2 16,-3-6 0-16,-1-2 0 16,-2 0 0-16,0 0 2 15,0 0 5-15,0 4 4 16,0-4-10-16,0 0 8 16,0 0-9-16,0 5-3 15,4-5 2-15,10 7-1 0,3-7 2 16,6 2-1-1,4-2 1-15,4 0 0 16,7 0 0-16,1 0 3 16,6 0-5-16,0 0 4 0,0 0 3 15,1-3-5-15,-1-3 1 16,6 1 0-16,-2 1-1 16,7 4 1-16,2-2-1 15,2-2 1-15,0-4 1 16,3-2-2-16,-1 2 0 15,0-1 0-15,1 4 0 16,-3-3 2-16,0 4-2 0,-2-4 1 16,3-3 0-1,-2 3-1-15,-1-5-2 0,0 5 2 16,-4-2 1 0,4 2 1-16,-3-2-2 0,-2 3 3 15,3 0-2-15,-6 7-1 16,-2 0-3-16,1-4 3 15,-4 4 0-15,-3 0 0 16,3 0 0 0,-2 0 2-16,-1 0-2 0,2-6 0 15,3 2-2-15,-1-5 2 16,4-1 0-16,3-1-5 16,3 1 5-16,4-2 0 15,5 1 2-15,-1 0-2 16,3 1 0-16,-2 0 0 15,-1-3 0-15,-1 5 0 16,-3-1 0-16,-4 0 0 16,-3-1 1-16,-6 2-1 15,-4 5 0-15,-4-3 0 16,-5 1 0-16,-3 5 0 0,-4 0 0 16,-3 0 1-16,0 0-1 15,-3 0 0-15,-3 0-3 16,-1 0 3-16,1 6 0 15,2-1-2-15,0-2 2 16,-2-3 1-16,2 4 0 16,-4-4-1-16,1 4-1 15,4-4 1-15,-3 0 0 0,-1 0-3 16,3 0 3-16,-2 0 2 16,0 5-2-16,0-5 0 15,-1 0-1-15,-1 2 1 16,2 0 0-16,-2-1-2 15,5-1 1-15,2 0 2 16,-1 0-1-16,-1 0 0 16,-6 0-2-16,-1 0 2 15,-3 0 0-15,2 0 0 16,-2 0 0-16,-2 0 0 16,2 0 1-16,-2 0-1 15,2 0-2-15,0 0 2 16,5 0 0-16,-1-1-4 15,1-8 4-15,-1 5 1 0,1 0 2 16,2-2-3 0,0 4-1-16,0-4 1 0,2 6 0 15,0 0-2-15,3 0 2 0,0 0 3 16,2-4-3 0,0 4 0-16,2 0 0 0,2-4 0 15,4 4 0 1,5-6 0-16,-1 2 0 15,4 0 1-15,-3 0 0 16,-5 4-1-16,0 0-1 0,1 0 1 16,-1 0 0-1,-2 0-1-15,0 0 1 0,1 0 0 16,1 0 2-16,3 0-2 16,-2 0-1-16,1 0 1 15,-1 0 0 1,-1 0-1-16,2 0 1 0,-1 0 1 15,1 0 0-15,2 0-1 16,-4 0-1 0,3 0 1-16,-1 4 0 0,5 0 0 15,1 0 0-15,1 1 1 0,0 0-1 16,0 4 0 0,3-3-1-16,-6-3 1 0,7 1 0 15,-5 0 0 1,2-4 0-16,4 9 1 0,0-8 0 15,1 8-1 1,0-1-1-16,-4-2 1 0,1 2 0 16,-3 0-1-1,0-2 1-15,-1 5 0 0,-4-8 2 16,1 5-2-16,2-2-2 16,1-3 2-1,3 6 0-15,-1-1-1 0,-1 2 1 16,0-6 0-16,0 6 2 15,-2 2-2-15,-2-6-1 16,0-2 1-16,0 0 0 16,0 4 0-16,0-2 0 15,-1-2 0-15,4-1 1 16,-3 4-1-16,1-5-1 16,4 4 1-16,-3-2 0 15,4 6 0-15,-1-6 0 16,-1 0 0-16,0 5 1 0,1-6-1 15,-1 2-2 1,-1 0 2-16,-3-1 0 0,-3-2 1 16,1 0-2-16,-1 1 2 15,0 0 1-15,2-3-2 16,1 0-3-16,4 4 3 16,3-4 0-16,3 0 0 15,2 0-1-15,-2 0 2 16,6 0 0-16,-1 0-1 15,3 0-2-15,-1 0 2 16,1 0 0-16,4 0 0 16,1 0-2-16,3-4 4 15,5 1-1-15,1-4-1 0,-1-2-5 16,-1 1 5-16,1-5 0 16,-3 3 1-16,-2 2-2 15,-1 2 2-15,-1-3 2 16,0 6-3-16,3-1-3 15,-3 1 3-15,-2-4 0 16,1 7 1-16,-1 0-1 16,0 0 0-16,7 0 4 15,4 0-4-15,5 0-4 16,4 0 4-16,-4 0 0 0,-1-4 0 16,-4 0-1-16,1 2 2 15,-1 0 2-15,-2 0-3 16,1 2-5-1,-1 0 5-15,-5 0 1 0,-2-2 0 16,-3 0-2-16,-1-3 2 16,0 5 2-16,-1 0-3 15,1 0-4-15,2 0 4 16,0 0 0-16,2 0 1 16,1 0-2-16,-7 0 2 15,2 0 2-15,-4 0-3 16,-2 0-5-16,4 0 5 0,0 0 1 15,6 0-1 1,3 0 0-16,-1-4 0 16,1 4 3-16,-3-6-3 15,-1 3-6-15,-1-1 6 0,-2-4 1 16,2 8 0-16,2-2-2 16,1 2 2-16,1-2 0 15,1 2-1-15,-3-2-3 16,4-2 3-16,-4 0 1 15,0 0 0-15,-1 4-2 0,-4 0 2 16,1 0 1 0,2 0-2-16,-2 0-3 0,2-5 3 15,-2 5 0-15,0-2 2 16,-2 2-4-16,-3 0 4 16,3 0-1-16,0 0-1 15,4 0-3-15,4 0 3 16,1 0 0-16,-1 0 1 15,-3 0-2-15,-3 0 2 16,-3 0 1-16,1 0-2 16,-3 0-4-16,1 0 4 15,2 0 1-15,0 0 0 16,2 0-2-16,-6 0 2 16,0 0 0-16,0 0-1 15,-6 0-3-15,1 0 3 16,-1 0 0-16,0 0 1 15,-5 0-2-15,-3 0 2 0,1 0 2 16,-4 0-3 0,-4 0-5-16,-2 0 5 0,-2 0 1 15,-3 0 0-15,1 0-2 0,-1 0 2 32,1 0 1-32,2 0-2 0,-1 0-4 0,1 0 4 15,0 0 0 1,2-1 0-16,-2-5 0 0,-1 2 0 15,1-2 1 1,-2-2-1-16,-3 4-4 0,0 4 4 16,-4 0 3-1,-3-5-3-15,2 5 0 0,-2 0 0 16,-1-1 2-16,1-3-2 16,1-5-5-16,1 6 5 15,1-2 0-15,2 3 1 16,-2-1-2-16,-3-1 1 15,1-1 0-15,-5 5 0 16,3 0-3 0,-1-4 3-16,1 3 1 0,3-1 0 15,1-5-2 1,-1 3 2-16,4 0 1 0,-8 1-2 16,3 3-6-16,-5-3 6 15,0 3 3-15,2-2-2 16,3-4-2-16,-1 6 2 15,-1-4 1-15,2 0-2 16,-4 3-4-16,2-1 4 16,-3-1-4-16,-1-1 1 15,-6 4 1-15,-2-4 3 16,0 4-1-16,1-4 0 16,-1-3 3-16,2-4 2 15,0-7 9-15,4 4-14 0,0-4 4 16,-1-4-3-16,2 1 8 15,2-2-9-15,-2 1 0 16,-3 0 0-16,3 0 3 16,-2 0 0-16,0-3-6 15,-1 0 6-15,-1-2 3 16,-3 0 2-16,-2 0-7 16,0-8 2-16,0-2 5 0,0 4-8 15,0-6 4-15,0 5-3 16,0 10 4-16,0-2-5 15,4 4-1-15,-1 4 1 16,-1 4 10 0,-2 2-8-16,0-3 11 0,0 8-1 15,0-7 10-15,0 0-5 16,0 1-12-16,-2 4 0 16,-1 0 0-16,-1 5-4 15,2-2-2-15,0 6 2 16,2-4 0-16,-3 4-1 15,3 0-15-15,0 0-4 16,0 0-6-16,0 0-60 16,0 0-180-16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1-30T11:24:35.7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10729 7856 320 0,'0'0'15'16,"0"0"23"-16,0 0-14 15,0 0-11-15,0 0 13 16,0 0 7-16,0 0-12 15,0 0-4-15,0 0-13 16,-86-12 10-16,86 12-10 16,0 0-4-16,0 0 0 15,0 0 1-15,0 0-1 16,0 0 0-16,0 0-5 16,0 0 5-16,7 0 0 0,15 0 3 15,10 0-3 1,10 0 1-16,13-1-1 0,12-14 0 15,16-9 3 1,13-4-3-16,14-4 0 0,15-1 1 16,12 8-1-1,2 2 3-15,7 10-1 0,-1 5-2 16,-1 4-3-16,-3-1 3 0,-10-2 0 16,-9-6-12-1,-10 0 3-15,-12-5 2 0,-15-1 3 16,-16 6 1-1,-13 1 3-15,-16 7 3 0,-11 4 0 16,-11 1 1 0,-10 0-3-16,3 0 3 0,-3 0-1 15,0 0-3-15,-1 0 2 16,1 0 0-16,2 0-2 16,3 0 1-16,3 0-1 15,-3 0 2 1,3 0 1-16,-3 0-3 0,-2-4 1 15,3 1 0-15,-6 2-1 16,6-1 0-16,-7 2 0 16,-1 0 1-16,1 0 0 15,-3 0-1-15,0-3 1 16,-1 3-1-16,0-2 0 16,1 2 0-16,0 0 0 15,3-1 2-15,-1 1-1 0,2-5-1 16,-6 1-1-1,4-1 1-15,-1 0 0 0,-1 1 1 16,-2 3-1 0,-2 1 2-16,0 0 0 0,0 0-2 15,0 0 2-15,0 0-2 16,0 0 0-16,0 0-5 16,0 0 4-16,0-3 0 15,0-1-4-15,0-2-7 16,0 1-25-16,0-2-46 15,0-3-91-15</inkml:trace>
  <inkml:trace contextRef="#ctx0" brushRef="#br0" timeOffset="5969.78">14163 7626 59 0,'0'0'48'15,"0"0"-19"1,0 0 12-16,0 0-4 0,0 0-12 16,0 0 17-16,0 0-7 15,-82-22-10-15,69 20 0 16,1 2-8-16,1 0 10 16,3 0-21-16,1 0-5 15,2 0 5-15,3 0 3 0,-1 0-7 16,3 0 0-1,0 0 0-15,-2 0 5 0,2 0-7 16,0 0-2 0,0 0 2-16,0 0 0 0,0 2 0 15,2 4-4-15,12 0 5 16,4 0-1-16,0 2 0 16,7-2 3-16,0 0 1 15,8-2-4-15,6-1 2 16,10-3 6-16,7 0-6 0,10 0 8 15,4 0-10 1,1 0 1-16,5-3-1 0,4-3 2 16,9-2-1-1,5-5-2-15,2 4 4 0,1-5-1 16,-1 1-2-16,0 5-4 16,-7 5 4-1,2 0 4-15,-6 3-2 0,0 0-4 16,-7 0 4-16,-4 0 0 15,-3 0-2-15,-4 0-1 16,-1-3 1-16,-3 0 1 16,-5 3 2-16,-2-2-6 15,2 2 8-15,-3-1-5 0,1-3 0 16,5-2-3 0,3-1 3-16,7 2 3 0,12 2 0 15,8 3-6 1,1 0 4-16,-1 0-1 15,-9 0 0-15,-8 0-4 16,-7 3 4-16,-3-2 0 0,-4 2-2 16,0-3 0-1,1 0-9-15,-3 0 3 0,-3 0-2 16,-4 0-1-16,-6 0-6 16,-5 4 12-16,-4 0-15 15,-5-1 15-15,-4-3 4 0,-3 0 1 16,-6 3 0-1,-2-2-1-15,-5 2 1 0,-3-2 2 16,4 1 0 0,-3 1-4-16,-1-3 6 0,2 0-4 15,-2 0 0-15,3 0 0 16,1 0 0-16,3 1 3 16,1-1-2-16,-3 2-1 15,1-2 5-15,-3 0 0 16,-3 0-2-16,-1 0-1 15,-2 0 0-15,-3 0 2 16,0 0-3-16,-2 0-1 16,0 0 3-16,0 0 1 15,0 0-4-15,3 0 0 16,-1 0 0-16,0 0 3 0,2 0-3 16,-2 0 0-1,3 0 1-15,-5 0-1 16,2 0 0-16,-2 0-3 15,0 0 3-15,0 0 0 16,0 0-7-16,0 0-2 16,0 0-6-16,0 0 13 15,0 0 1-15,0 0-24 16,2 0 7-16,0 0-2 0,-2 0-3 16,0 0 8-16,0 0-12 15,0 0-21-15</inkml:trace>
  <inkml:trace contextRef="#ctx0" brushRef="#br0" timeOffset="13449.92">11601 8163 73 0,'0'0'214'0,"0"0"-201"16,0 0-3-16,0 0 16 15,0 0-2-15,0 0 5 0,0 0-10 16,0 0 4 0,-101 2-16-16,97-4-5 0,-2 0 3 15,-1-2 13 1,1 0-2-16,0 0 2 0,6 0-9 15,0-2 0 1,0 2-9-16,0-2 0 0,3-1 5 16,13-4 0-1,4 1-5-15,2 0-1 16,0 0 1-16,3 0 5 0,0 4-5 16,-1 0-6-16,0 6 6 15,-2 0-1-15,-1 0 1 16,-4 4 0-16,-3 14 0 15,-10 4 9-15,-4 4 10 16,0 4-19-16,0 0 7 16,-8-6-3-16,-6-4-2 15,1-8-4-15,3-8 4 0,4-2 3 16,-1-2-5 0,1 0-3-16,4 0 3 0,2 0 0 15,0-6-9-15,0-1 9 16,0-2 0-16,15 4 3 15,3-1-3-15,-1 4-6 16,6 2 6-16,-3 0-1 16,-3 0 0-16,2 0-3 15,-2 0 1-15,-3 9 2 16,-3 8 1-16,-7 3-12 16,-4 6 12-16,0-2 10 15,0 2-8-15,-6-4-1 16,-10-4 0-16,3-2 9 15,-3-6-10-15,0-1 1 0,1-4-1 16,-1-1 0 0,1-4-3-16,1 0-10 0,3 0-16 15,3 0-4-15,0 0-30 16,4-4-52-16,4-10-143 16</inkml:trace>
  <inkml:trace contextRef="#ctx0" brushRef="#br0" timeOffset="14069.5">12038 7944 137 0,'0'0'118'0,"0"0"-72"0,0 0-35 15,0 0 18 1,0 0 6-16,0 0-17 15,-43 44-9-15,41-21 1 16,0-2-7-16,2 4 12 0,0-1-7 16,0 0 6-1,4 0-14-15,12-4 0 0,0-1 0 16,1-4 6-16,2-3-6 16,-2 0 0-16,-1-3 0 15,-1-6 7-15,-1 0-7 0,-3-3-6 16,-3 0 6-1,2 0 2-15,-1-19 3 0,-1-3 4 16,-3-10-5 0,0-2 4-16,-5-2-8 0,0 2 0 15,0 10 0 1,0 2 1-16,-8 8 2 0,-7 4-3 16,1 3 3-16,-1 4 7 15,-3 3-10 1,1 0-7-16,-1 0 7 0,0 0 2 15,0 2-2-15,5 3-8 16,3-1-5-16,6 2 0 16,2 3-24-16,2-1-14 15,0 1-10-15,0 2-12 16,9-5-61-16</inkml:trace>
  <inkml:trace contextRef="#ctx0" brushRef="#br0" timeOffset="14509.61">12302 7941 154 0,'0'0'66'0,"0"0"-49"16,0 0 7-16,0 0 8 15,0 0-2-15,0 0 10 16,0 3-7-16,0 7-22 15,0 4-5-15,6 4-5 16,2 3 6-16,1 3-5 16,5 0 2-16,-1-3-4 15,3-4 2-15,1-3 1 16,1-8-5-16,0 0 4 0,2-6 4 16,0 0-6-16,0 0-1 15,-2-12 1-15,-3-7 9 16,-3 2-8-16,-6-3 1 15,-6 0-1-15,0-3 6 16,0 0-6-16,0 1 1 16,-16-3 3-16,-5 1 3 15,0 7-6-15,-1 2 2 16,0 7-1-16,2 6 10 16,2 2-4-16,3 0-7 0,1 6-1 15,3 10-1 1,7 7-28-16,4-2-13 0,0-1-38 15,0 3-55 1</inkml:trace>
  <inkml:trace contextRef="#ctx0" brushRef="#br0" timeOffset="16299.73">15618 7878 253 0,'0'0'35'0,"0"0"-35"0,0 0 4 16,0 0 7 0,0 0 2-16,0 0-12 0,4 0 10 15,6 0 3-15,1 0-4 0,2 0 4 16,1 0 0 0,3 0 16-16,1 0-13 0,0-1-11 15,2-4 6 1,-2 0-4-16,1-2-6 0,-2 1 1 15,-4 1-2 1,0 0 6-16,-6 2-7 0,-3 3 3 16,-2 0-3-1,-2 0 2-15,0 0 0 0,0 0 3 16,0 0-5-16,0 0 12 16,-13 0-11-16,-3 0 0 15,-3 0-1-15,-1 2 1 16,-3 9-1-16,1 5-3 15,2 7-6-15,0 2 9 16,5 1 1-16,1 2-1 16,3-3 0-16,7-3 6 15,-1-3-5-15,5-2-2 0,0-3 3 16,0-4-2 0,0-1 0-16,0-2 1 0,0-1-1 15,0 0 1 1,0-4-1-16,0 0 0 15,0-2-1-15,2 0 1 16,1 0 0-16,1 0-12 0,0 0 12 16,5 0 7-1,3 0-4-15,-2-4-3 0,6 0 3 16,-3 0-3 0,8-2 0-16,0-2-1 0,4 2 1 15,4-4 0-15,0 2 1 16,0 2-2-16,0 4-9 15,-2 2 8-15,-8 0-15 16,0 4 10-16,-5 6 7 16,-6 4 0-16,-3 6 1 15,-5 4 1-15,0 2-2 16,0-1 13-16,-5 0-3 16,-11-2-10-16,-3-2 7 0,-2 2-2 15,-3-6-3-15,1-2-2 16,4-5 6-16,3-7-6 15,5 0 0-15,6-3-6 16,3 0 1-16,2 0-16 16,0-3-41-16,0-7-44 15,5-8-87-15</inkml:trace>
  <inkml:trace contextRef="#ctx0" brushRef="#br0" timeOffset="16780.59">16102 7936 306 0,'0'0'22'0,"0"0"-20"16,0 0 6-16,0 0 17 15,0 0 10-15,0 0-16 16,0 69 3-16,2-48-5 15,5 6-10-15,1-5 9 16,4-2-7-16,3-2-5 16,3-5-4-16,3-4 6 15,0-1-4-15,4-4 0 0,2 0 5 16,-2-2-9-16,-2-2 5 16,-7 0-3-1,-1 0 1-15,-3-4 1 0,-3-10 4 16,-3-6 1-16,0-4-4 15,-4-4-3-15,0 1 3 16,-2 4-2-16,0 1-1 16,0 3 2-16,0 4-2 15,0 2 1-15,-10 5 2 0,-3-1-3 16,-3 3 2 0,-1-2-1-16,1 3-1 15,-1 1-1-15,-2 4 1 16,4 0 0-16,1 0-6 15,-1 0 4-15,-3 17-16 16,5-3-16-16,7 4-32 0,-4-3-101 16</inkml:trace>
  <inkml:trace contextRef="#ctx0" brushRef="#br0" timeOffset="22039.64">18622 7606 79 0,'0'0'75'0,"0"0"-55"15,0 0 12-15,0 0 6 16,0 0-1-16,0 0 3 16,0 0-16-16,-31 0 18 15,27 0-13-15,4 0-8 16,-4 0 7-16,4 0-1 0,0 0-16 16,0 0-11-16,0 0 7 15,0 0-7-15,0 0 0 16,0 0 2-16,12 0-2 15,1 0 3-15,8 0-1 16,1 0-4-16,4 0 3 16,10 0-1-16,6 0 0 15,6 0 1-15,9 0-1 16,5 0 2-16,8 0 1 0,5 0-6 16,4 0 6-1,0 0-1-15,0 0-2 0,-2 0-7 16,-1 0 7-1,-2 0 2-15,-6 0 1 0,0 1-6 16,-6-1 6 0,-5 0-1-16,2 3-2 0,-4-2-5 15,1 1 5 1,0 1 3-16,4-3-1 0,7 0-4 16,4 0 4-16,10 0-1 15,-4 0-1-15,-5-5-5 16,-3 0 5-16,-11 1 2 15,-7-1 0-15,-8 1-4 16,-8 1 4-16,-2 3-1 16,1-2-1-16,3 2-5 15,6 0 5-15,6 0 3 16,7 0-1-16,8 0-4 16,3 0 4-16,0 0-1 15,0 0-1-15,-4-2-6 0,-5-2 6 16,-8 1 3-16,-3-1-2 15,-2 4-2-15,-3-1 2 16,3-1 1-16,4 2-2 16,-3 0-9-16,4-3 6 15,1 3-1-15,0-2 5 16,0 1-2-16,5-2 1 16,2 3-3-16,3-2 3 0,-2 1-9 15,1-3 9 1,-6 0 0-16,-7 2 2 15,-5 2-5-15,-4 0 6 16,-1 0-2-16,0 0-1 0,0 0-4 16,3 0 4-1,3 0 3-15,-1 0 0 0,4 0-6 16,2 0 6-16,-6 0-3 16,1 0 0-16,-4 0-5 15,-5 0 5-15,-5 0 4 16,-2 0-2-16,-5 0-4 15,-2 0 4-15,-2 3-2 0,-1 4 0 16,-1-4-6 0,-1 3 6-16,6-1 0 0,-1-4 4 15,5 2-8-15,-4-2 8 16,2 2-4-16,-3-2 0 16,-2 2-2-1,-2 1 2-15,1-1 2 16,-1 0-1-16,1 3-2 0,-1-1 2 15,5 1-1 1,-2 3 0-16,6-1-2 0,4-2 2 16,2 0 1-16,0 1 1 15,5-2-4-15,-1-2 0 16,1 1 2-16,-2-2 0 0,-6 3-8 16,-3 1-6-1,2 2 13-15,-7 0-6 0,3 2-17 16,-4-3 17-1,1-1 5-15,0 3 1 16,2-5-6-16,-1 0 3 16,1-2-5-16,2 0 9 0,3-2 0 15,0 0 3-15,2 0-8 16,-2 0 7-16,0 0-2 16,-3 0 1-16,-4 0-1 15,2 0 0-15,-1 0-2 16,-4 0 2-16,1 0 0 0,-5 0 0 15,3 0-3 1,-1-2 3-16,-3-2 4 0,3 0-4 16,-2 0 0-1,3 2 3-15,0 0-3 16,1-1 0-16,2 3 0 0,-2 0 0 16,1 0 0-16,5-2 2 15,-4 1-4 1,6-3 4-16,4-2-2 15,6 0 0-15,1 0 0 0,-1-2 0 16,0 0 1-16,-4 2-1 16,-5 0 0-16,1 2 0 15,-3 2 0-15,-5 2 0 16,-2 0-5-16,-5 0 5 16,-2 0-1-16,-1 0 1 15,1 0-2-15,-2 0 4 16,1 0-2-16,-3 0 0 15,4 0 1-15,-4 0-1 16,-1 0 0-16,-3 0-3 0,-2 0-33 16,0 0-29-1,0 0-88-15</inkml:trace>
  <inkml:trace contextRef="#ctx0" brushRef="#br0" timeOffset="27179.56">20008 7943 14 0,'0'0'131'15,"0"0"-110"-15,0 0 2 16,0 0 16-16,0 0-12 0,0 0 19 15,0 0-16-15,2-43 2 16,-2 42 18-16,0 1-20 16,0-2 5-16,0 2-1 15,0 0-20-15,0 0-14 16,0 0-2-16,0 24 2 16,0 8 5-16,0 9-5 15,0 3 2-15,0 0 2 16,0-4-2-16,0-7-4 15,0-5 6-15,0-6-4 0,0-5 0 16,0-10 0 0,0-1 0-16,0-6 1 0,0 0 0 15,0 0-1-15,0 0 3 16,0-9 5-16,2-12-3 16,3-8-1-16,1-2-4 15,3-3 1-15,2 4-1 16,0 4-1-16,1 6-4 15,-1 9 5-15,0 0 0 16,2 6-6-16,-2 4 4 0,0 1 2 16,1 0-4-1,1 0 4-15,-2 8-8 0,-2 8 8 16,0 4 0-16,-3 4-6 16,2 2 6-16,-4-1 6 15,-2 2-6-15,-2-4 0 16,0 2-3-16,0-1 0 15,0-4-5-15,0 1-56 16,0-5 12-16,0-5-26 16,0-3 17-16,0-2-50 15</inkml:trace>
  <inkml:trace contextRef="#ctx0" brushRef="#br0" timeOffset="27351.89">20226 8313 63 0,'0'0'183'0,"0"0"-147"15,0 0-33 1,0 0 17-16,0 0 3 0,0 0-9 16,29-1 2-1,-7 1-16-15,2-2 12 0,5-1-9 16,3-1-3-16,-1 1-8 0,0-1-7 16,-4 0-25-1,-5 1-51-15</inkml:trace>
  <inkml:trace contextRef="#ctx0" brushRef="#br0" timeOffset="27629.81">20700 8003 273 0,'0'0'113'0,"0"0"-91"16,0 0-19-16,0 0-6 16,0 0 6-16,0 0-3 15,25 82 1-15,-7-60 1 16,4 0-3-16,-2-4 2 0,3 4-2 16,-2-5-1-1,0 0-49-15,-3-2 28 0,-3-8-50 16,-1 3-71-1</inkml:trace>
  <inkml:trace contextRef="#ctx0" brushRef="#br0" timeOffset="27782.3">20752 7868 331 0,'0'0'103'0,"0"0"-87"15,0 0-16-15,0 0-54 16,0 0-28-16,0 0 10 16,9-15-161-16</inkml:trace>
  <inkml:trace contextRef="#ctx0" brushRef="#br0" timeOffset="28431.64">21057 7726 351 0,'0'0'82'0,"0"0"-82"15,0 0-19 1,0 0 19-16,0 0 8 0,22 156 9 15,-13-97-5 1,0-1-7-16,-2-4 7 0,-1-4-2 16,-1-6-8-1,-3-6-2-15,-2-10 2 0,0-6-1 16,0-10-1-16,0-6 1 16,0-3-1-16,0-3 0 15,0 0-4-15,0 0 1 0,3-3-14 16,3-11-6-1,3 4 6-15,7 0 1 16,3 0 12-16,6 2 4 16,4-4-11-16,0-1 11 0,0 0 0 15,-2-1 2-15,0-3-3 16,-3 0 5 0,-4-1-1-16,-2-4 5 0,-7 0-7 15,-5-2 4-15,-6-2-2 16,0-1-2-16,0 1-1 15,-2 3 0-15,-15 3 7 16,-1 6-7-16,-3 2-1 16,2 5-3-16,3 3 4 15,5 4 8-15,2 0-8 16,5 7 5-16,1 16-5 0,3 12 3 16,0 1 0-1,0 4-2-15,0 0 1 0,0 0 4 16,10-2-6-1,0-6-2-15,4-7 2 0,1-4 0 16,4-4-24 0,-4-8-36-16,3-4 10 0,-3-5-39 15</inkml:trace>
  <inkml:trace contextRef="#ctx0" brushRef="#br0" timeOffset="28729.61">21608 8091 156 0,'0'0'36'16,"0"0"-35"-16,0 0 2 15,0 0 9-15,0 0 21 0,93 127-12 16,-82-107-9-16,-5-5-8 16,-3-2 2-1,-3-7 2-15,0-4 0 0,0-2 41 16,0 0 22-16,0-17-31 15,-5-14-23-15,1-9-1 16,4-5-7-16,0-1 3 16,0-2-3-16,0 6-9 15,11 5 0-15,7 12 0 16,5 7-4-16,3 6-2 16,3 7-4-16,5 4-26 15,6 1-79-15,-1 0-132 16</inkml:trace>
  <inkml:trace contextRef="#ctx0" brushRef="#br0" timeOffset="29449.9">22510 8074 301 0,'0'0'126'16,"0"0"-102"-16,0 0-19 0,0 0 15 16,0 0-1-1,0 0-17-15,6-15 2 0,42 13 5 16,12-2 0-16,9 0-5 16,2 4-2-16,3 0-2 15,1 0 4-15,0-4-3 16,-1-3-2-16,-5 0 2 15,-4-3 2-15,-12 0-3 16,-8 2-5-16,-14-1 5 16,-9 6 0-16,-11 0-14 15,-6 1-24-15,-5-2-62 16,0-2 24-16,0 1-98 16</inkml:trace>
  <inkml:trace contextRef="#ctx0" brushRef="#br0" timeOffset="29779.59">23087 7881 242 0,'0'0'78'0,"0"0"-16"16,0 0-40 0,0 0-22-16,0 0-6 0,0 0 4 15,42 5 3-15,-6 12-1 16,9 1 2-16,3 4 9 15,4 3-5-15,-4 1 3 16,-3 1 0-16,-5-1 7 16,-11-2-15-16,-6-2 7 15,-10-2-2-15,-9-4 5 16,-4-2-3-16,0 0 8 16,-15 1 23-16,-19-1-10 0,-3 1-27 15,-2 0 5-15,4-7-5 16,6-3 7-16,11-1-9 15,7-4-14-15,11 0-8 16,0 5-63-16,7-5-137 16</inkml:trace>
  <inkml:trace contextRef="#ctx0" brushRef="#br0" timeOffset="34494.26">24716 7993 116 0,'0'0'105'0,"0"0"-34"16,0 0-19 0,0 0-16-16,0 0 13 0,0 0-9 15,-72-49-4-15,61 43-12 16,-1 4-7-16,2 2 10 16,1 0-15-16,-5 0-9 15,1 2-3-15,-3 18-5 16,-6 10 5-16,0 8 0 15,2 3-2-15,7-1 2 16,4-2 0-16,5-2-1 16,4-6 1-16,0-2-6 15,2-4 6-15,15-4 0 16,10 0-16-16,2-7 5 0,9-5 6 16,-1-4 3-1,2-4 0-15,-1 0-8 0,-3-10 10 16,-2-12 8-1,-4-6-8-15,-8-5 0 0,-6 3 5 16,-11 0-3 0,-4 2-2-16,0 5 3 0,-13 2-1 15,-16 3-2-15,-4 2-9 0,-5 6 9 16,0 4 2 0,4 4 4-16,7 2-6 0,6 0-35 15,5 8-46 1,1 12-76-16</inkml:trace>
  <inkml:trace contextRef="#ctx0" brushRef="#br0" timeOffset="38280.98">12641 6247 289 0,'0'0'23'0,"0"0"-5"16,0 0-12-16,0 0 14 15,0 0-16-15,0 0 24 16,0 0-12-16,-40-80 7 15,36 74-9-15,2 5-5 16,-3 0 16-16,3 1 5 16,2 0-20-16,-2 0-1 15,2 0-8-15,-2 0 6 16,2 0-7-16,0 0-1 16,-2 25 1-16,-3 13 8 15,-4 12-6-15,0 8-1 0,-5 3 0 16,1-4 11-1,3-2-8-15,-2-10-2 0,5-4 2 16,1-7 3 0,4-6-6-16,2-4-2 0,0-2 2 15,0-6 1-15,0-6-2 0,0-4-7 16,0-6 7 0,0 0-3-16,0 0-1 15,0 0 4-15,0 0-3 16,0 0 0-16,0 0-2 15,0 0-28-15,0-6-17 16,0-1-28-16,2 0-84 16</inkml:trace>
  <inkml:trace contextRef="#ctx0" brushRef="#br0" timeOffset="39415.19">12374 6525 151 0,'0'0'60'15,"0"0"-36"-15,0 0 0 16,0 0 11-16,0 0-6 0,0 0-6 15,-20-27-6 1,18 27 6-16,2-1-13 16,0 1-7-16,0 0 4 15,0 0-2-15,0 0-5 0,0 0 0 16,0 0 0-16,0 0 3 16,0 14-3-16,11 4 3 15,5 4-1-15,2 5 10 16,-1 0-9-16,4 2 8 15,-4 0-9-15,1-3 9 16,-3 1-7-16,1-1-4 16,-1-5 3-16,-1 1 4 15,-1-4-4-15,-3-5-3 16,1-6 1-16,-5-2 6 16,1-4-4-16,-5-1-1 15,1 0 2-15,-1 0 11 16,0 0-8-16,0-10 7 15,0-7-12-15,1-6 10 16,1 0-12-16,2-5-1 0,1-3 1 16,3 1 2-1,-2-1-1-15,3 8-2 0,1-1 2 16,-4 8 1-16,1 2-2 16,-2 2-5-16,0 4 5 15,-3 4 0-15,-2 0 0 16,-2 4-2-16,3 0-9 15,-3 0 5-15,2 0-25 16,2 0-38-16,2 0 14 16,4 4-53-16</inkml:trace>
  <inkml:trace contextRef="#ctx0" brushRef="#br0" timeOffset="40540.01">16586 6039 320 0,'0'0'22'0,"0"0"6"16,0 0-20-16,0 0 10 16,0 0-7-16,0 0-3 15,-39-4 0-15,24 8-2 16,-3 21-4-16,-9 8 3 0,-2 12 0 16,-5 5 25-1,-3 8-3-15,4 3-14 0,-3-2-2 16,5-4 3-1,4-9-11-15,9-10 0 0,7-8 0 16,7-4 3 0,1-8-6-16,3-2-6 0,0-4 6 15,0-8 2-15,0 0-1 16,0-2-2-16,0 0 1 16,0 0-1-16,0 0 1 15,0 0-8-15,0 0-2 16,0 0 5-16,0 0 5 0,0 0-5 15,0 0-27 1,0 0-9-16,0 0-17 16,0 0-43-16,0 0-66 15</inkml:trace>
  <inkml:trace contextRef="#ctx0" brushRef="#br0" timeOffset="41179.72">16098 6363 132 0,'0'0'20'16,"0"0"-5"-16,0 0 0 0,0 0 24 15,0 0 15 1,0 0-28-16,-8-3-4 0,6 3-7 15,2 10 12 1,0 2-6-16,0 3-13 0,0 2 4 16,0 5 2-1,0 5-9-15,0 1 16 0,0 2-17 16,0 2 12-16,0-1 0 16,0 0-14-16,0-3 5 15,0-4 2-15,7-5-8 16,0-2 0-16,-1-3 2 15,-1-3 3-15,-1-4-6 16,-2 0-2-16,3-4 2 16,-2-1 2-16,-1 0 0 15,2-2-4-15,-2 0 4 0,5 0 1 16,1 0 3-16,8 0-6 16,3-4 1-16,2-6 5 15,2-6-3 1,4-1-6-16,0-1 7 0,-4 0-2 15,4-3-2-15,-2 5-4 16,-3-2 4-16,1-1 2 16,-2 6 1-16,-2 1-6 15,-6 2 6-15,1 1-2 16,-8 6-1-16,-2 0-5 0,-1 2 5 16,-3 1 4-1,0 0-1-15,0 0-6 0,0 0 0 16,0 0 1-1,0 0 2-15,0 0-21 0,-7 0 1 16,3 0 3 0,-1 1-20-16,5 2-2 0,0-1-67 15,0-2-98-15</inkml:trace>
  <inkml:trace contextRef="#ctx0" brushRef="#br0" timeOffset="42760.58">22352 5893 214 0,'0'0'66'15,"0"0"-23"-15,0 0-8 16,0 0-17-16,0 0 9 15,0 0 4-15,-19-24-13 16,19 24-3-16,0 0-1 16,-2 0 5-16,-2 0-3 15,-2 0-14-15,-8 20 8 16,-6 10-6-16,-15 12 0 0,-13 11-4 16,-12 6 5-1,-9 6-2-15,1 0-1 16,0-7 2-16,13 1 7 15,6-7-2-15,9-6-6 0,1-3-3 16,11-12 2 0,3-8-1-16,9-9-1 15,8-8 1-15,3-6-1 0,5 0 0 0,0 0-2 16,0 0 1 0,0 0 0-16,0 0-7 0,0 0-1 15,0 0-16 1,0 0-23-16,0 0-19 0,0 0-47 15,0 0-34 1</inkml:trace>
  <inkml:trace contextRef="#ctx0" brushRef="#br0" timeOffset="43332.37">21665 6297 155 0,'0'0'143'16,"0"0"-143"0,0 0 0-16,0 0 0 15,0 0 5-15,0 0 32 16,0 73-6-16,-13-40-20 15,-5 5 10-15,-4 0 1 16,-1 0-4-16,1-2-5 0,3-3-4 16,2-2 3-1,2-7-5-15,4-2-4 0,0-4-1 16,2-2 1-16,4-6 0 16,1-4-3-16,4-2-2 15,0-4 2-15,0 0 0 16,0 0-5-16,0 0 5 15,0 0 0-15,0 0 2 16,0 0-4-16,0 0 4 16,0 0 3-16,7 0-3 0,6 0 1 15,2 0-3-15,5 0 0 16,9 0 0-16,3-8-3 16,7 1 4-16,2-4-1 15,1-1 0-15,-2 2-3 16,-4-2 3-16,-7 0 0 15,-5 3 2-15,-3 4-2 16,-8 3-2-16,-4 1-2 16,0 1 3-16,-7 0-13 15,0 0-6-15,-2 0-9 16,0 0 4-16,0 0-17 0,0 0-4 16,0 0-47-1</inkml:trace>
  <inkml:trace contextRef="#ctx0" brushRef="#br0" timeOffset="51613.13">25747 7319 180 0,'0'0'112'0,"0"0"-112"16,0 0-129-1,0 0 90-15,0 0 38 0,0 0 1 16,0 0-3-16,-2-8-3 16,6 8-26-16,1 0 22 15,-3 0 10-15,0 0 9 16,-2 0-4-16,0 0 3 15,0 0 22-15,0 0 1 16,0 0-17-16,0 0 11 16,0 0 2-16,0 0 5 0,0 0 6 15,0 0-14 1,0 0 2-16,0 0 6 0,0 0-9 16,0 0 0-16,0 0-4 15,0 0 8-15,0 0-13 16,0 0-9-16,0 0 8 15,0 0-4-15,0 8-6 16,-4 15 0-16,-3 10 2 16,-4 7 14-16,-1 4-17 15,-3 3 0-15,-5 3-2 16,1 0 2-16,-4-2-2 0,0-3-1 16,5-10-12-1,7-12-6-15,9-4-57 0,2-9-65 16</inkml:trace>
  <inkml:trace contextRef="#ctx0" brushRef="#br0" timeOffset="52109.75">26364 6999 389 0,'0'0'50'0,"0"0"-14"16,0 0-30-16,0 0-6 15,0 0-3-15,-83 105 3 16,66-46 4-16,3 5 0 15,8 4-3-15,6-2-1 16,0-3 11-16,12-12-11 16,16-13-3-16,8-12 3 15,4-12 0-15,0-11 3 16,3-3-3-16,-4-4 3 16,1-26 2-16,-6-7 0 0,-8-7-5 15,-3-4 5 1,-10-3 2-16,-11 4-4 0,-2-1-3 15,0 4 2 1,-19 4 5-16,-10 5-7 0,-5 7 5 16,-4 10-5-1,0 8 11-15,3 6-10 0,3 4-1 16,12 0-5-16,5 0 2 16,8 10-19-16,5 6-38 15,2 3-8-15,0 0-39 0,7-1-167 16</inkml:trace>
  <inkml:trace contextRef="#ctx0" brushRef="#br0" timeOffset="52579.71">26904 7419 227 0,'0'0'7'0,"62"124"-6"16,-38-60-1-1,-8-3 0-15,-7-3 19 0,-7-8 11 16,0-6 0-16,-2-11-13 16,0-9 9-16,0-7-12 15,0-7 2-15,-4-4-9 16,-14-3 5-16,-2-3-8 16,-5 0-3-16,-6-22 2 15,0-13 8-15,0-15-9 16,0-13 4-16,4-20-1 15,7-16 10-15,9-7-15 16,11 2-5-16,0 11 5 16,31 13 0-16,16 20-5 15,4 10 0-15,-2 10 10 0,-5 11-1 16,-3 8-4-16,-10 10 0 16,-8 11 0-16,-6 0 4 15,-8 11-2-15,-9 20 0 16,0 7 6-16,-7 14 13 0,-26 6-14 15,-9 6-7 1,-8 0 4-16,2-2 2 0,1-6-5 16,9-14-2-1,11-13-5-15,13-15-2 0,12-14-40 16,2 0-25-16,12-25-104 16</inkml:trace>
  <inkml:trace contextRef="#ctx0" brushRef="#br0" timeOffset="53029.92">27182 6486 425 0,'0'0'7'16,"0"0"-7"-16,0 0 0 0,0 0 6 15,34 157 9 1,-26-72 8-16,-6 19-12 0,-2 8-10 15,0 0 4 1,-12-8 5-16,-9-13-9 0,1-17 4 16,7-20-4-1,2-18 11-15,6-16-12 0,5-12 0 16,0-8 0-16,0 0 19 0,0-15-7 16,0-22 4-1,7-13-14-15,8-10 1 16,6-6-3-16,3 0-2 15,2 1 2-15,5 7-3 0,4 12-2 16,0 14 4 0,-4 18-1-16,3 12 0 0,-3 2 2 15,2 18-13-15,5 22 13 16,-7 10 9-16,-2 4-9 16,-6 5 10-1,-4-5-7-15,-1-8 6 0,-3-4-9 16,-1-9-4-16,-5-10 4 15,3-7 0-15,-6-9-10 16,-1-7-17-16,-1 0-80 16,-4 0-27-16</inkml:trace>
  <inkml:trace contextRef="#ctx0" brushRef="#br0" timeOffset="53189.63">27605 6834 445 0,'0'0'31'16,"0"0"-21"-16,0 0 1 16,0 0 12-16,0 0-23 0,0 0-20 15,2 0-13-15,18 8-60 16,3-3-149-16</inkml:trace>
  <inkml:trace contextRef="#ctx0" brushRef="#br0" timeOffset="53761.37">27819 7044 363 0,'0'0'33'0,"0"0"-16"0,0 116-15 16,0-76 16-16,4 2 11 16,-1-1 0-16,2-5-23 15,-3-6-5-15,2-5-1 16,0-10 2-16,5-7-2 15,-1-4-3-15,2-4-4 16,-1 0 7-16,5-15 5 16,3-12-5-16,1-8 0 15,0-4-3-15,0 1-9 0,-3 2 12 16,-1 3 0 0,1 8 2-16,-1 7-2 15,-3 5-4-15,3 11 4 16,-6 2 0-16,3 0-3 15,5 0 1-15,-1 15 2 16,1 9 0-16,-3 5 3 0,-1 1-2 16,-1 1 0-1,-3-3 1-15,2-8 0 0,3-6-4 16,0-8 0-16,5-6 1 0,5 0-1 16,-2-12 2-1,4-16 5-15,2-8-2 0,-2-5 0 16,-5 1-6-1,-5 0 6-15,-4 6 3 16,-2 8-6-16,-2 10 1 16,-5 10 4-16,0 6 8 0,0 0-11 15,1 9-2-15,3 18 11 16,4 12 13-16,-2 1-11 16,5-2-12-16,-1-2 1 15,3 0-2-15,1-4 0 16,1 1-7-16,6-6-26 15,-3-3-45-15,5-4-74 16</inkml:trace>
  <inkml:trace contextRef="#ctx0" brushRef="#br0" timeOffset="53969.68">28866 7466 366 0,'0'0'44'0,"0"0"-44"0,0 0-12 16,0 0-3-16,0 0-45 15,0 0-79-15</inkml:trace>
  <inkml:trace contextRef="#ctx0" brushRef="#br0" timeOffset="54129.7">29103 7481 242 0,'0'0'7'15,"0"0"-7"-15,0 0 10 16,0 0-1-16,0 0-9 15,0 0-36-15,89 12-77 16</inkml:trace>
  <inkml:trace contextRef="#ctx0" brushRef="#br0" timeOffset="57399.81">29942 6811 117 0,'0'0'54'16,"0"0"-50"-16,0 0 0 15,0 0 17-15,0 0 23 16,0 0-1-16,5-32-14 16,-3 22 10-16,-2 1-6 15,0 1 1-15,0-5 13 16,0 3 2-16,0 0-30 0,-9 0 8 16,-8 3-18-1,-6 0 7-15,-4 5-13 0,-6 2 0 16,-7 9-2-1,-7 20 4-15,-1 13-5 0,2 10 0 16,9 5 0 0,10 1 1-16,9-6-1 0,9-6-11 15,7-7 9-15,2-10 0 0,0-8-9 16,9-10-1 0,11-5-5-16,7-6 17 15,4 0-5-15,2-13 4 16,3-14 1-16,-1-3 5 0,-6-6-5 15,-4 2 0 1,-2 4 0-16,-8 9 5 0,-1 10-5 16,1 9-10-1,1 2 7-15,3 19 0 0,6 22-12 16,6 19 13-16,5 15 2 16,7 5 12-16,-1 6-12 15,0 2-2-15,-11 1 2 16,-11-7 0-16,-11-4-8 15,-9-12 8-15,0-9 0 16,-29-7 4-16,-11-5-3 16,-6-8 2-16,-6-8 0 15,-2-8 2-15,1-11-2 16,-2-9-6-16,3-1 6 16,5 0-3-16,11-18 0 15,9-1-8-15,17-5 8 16,10-5-3-16,0 1 6 15,16-4-10-15,21 0 14 16,10-6-6-16,11-4-1 0,6-1-4 16,1-9 4-1,2 1 2-15,-4-3 0 0,-3-3-4 16,-9 0 4-16,-4-6 2 0,-14 3-4 16,-6-9-7-1,-12 1 7-15,-11 3 0 0,-4 0-13 16,0 9 8-1,-19 8 5-15,1 10 0 16,1 9 0-16,3 14 1 16,7 9-1-16,1 3 12 15,4 3-12-15,2 0 0 16,0 18 0-16,0 18 1 16,0 13-1-16,0 8-2 0,0 6 2 15,0 3 2-15,8-1-2 16,3-9 0-1,1-10-7-15,3-12 6 0,3-12-10 16,-1-12-15-16,-1-6 16 16,-1-4 8-16,2 0-10 15,-4-22 8-15,0-10 8 16,0-8 2-16,3-8-6 16,-5-5-4-16,0-5 4 15,-1-4 12-15,-2 6-12 16,1 11 1-16,-3 14 0 15,0 18 9-15,-4 13-10 0,0 0 0 16,4 4 0 0,3 27 7-16,5 11 2 0,-1 8 3 15,-2 6-11-15,-2-1 6 16,-2-2-7-16,1-6-3 16,-3-8 3-16,2-8 2 15,-2-13-1-15,-1-12-2 16,-2-6-1-16,0 0 2 0,2 0 0 15,5-20 2 1,3-10 12-16,5-11-13 0,1-2-1 16,1 0-1-1,-4 3-7-15,-5 6 4 0,2 10 4 16,-5 11-8-16,-3 4 8 16,0 9 0-16,1 0-13 15,2 0-4-15,6 20 17 16,7 6 1-16,2 4 1 15,3 0 2-15,-1-3-3 16,1-5 5-16,-2-4-4 16,-4-4-2-16,-3-7 3 15,1-1 6-15,-3-6-4 0,4 0-3 16,0-6 8 0,2-19 3-16,0-10-12 15,-4-7-2-15,-1-8 3 16,-3-6-1-16,-8 2-1 0,-2 4-9 15,-2 8 9 1,0 15-1-16,0 13 1 16,-6 10-2-16,-2 4 2 15,-5 18 5-15,-1 17-2 0,-1 11 1 16,2 4-4-16,1 0 6 16,10-2-3-16,2-2-6 15,0-4 6-15,0 1-8 0,0-10 5 16,0-4-21-1,11-9-41-15,7-11-33 0,9-4-77 16</inkml:trace>
  <inkml:trace contextRef="#ctx0" brushRef="#br0" timeOffset="57605.36">31230 6102 421 0,'0'0'0'15,"0"0"-17"-15,0 0 17 16,0 0 4-16,-10 157-4 0,5-96 0 16,0 5-12-1,3 1-40-15,-3-7-130 0</inkml:trace>
  <inkml:trace contextRef="#ctx0" brushRef="#br0" timeOffset="58081.03">31386 6153 251 0,'0'0'95'0,"0"0"-73"16,16 167-2-16,2-77 7 16,2 13-12-16,2 7-6 15,-6 9 18-15,-12-1-12 16,-4-8-14-16,0-10 1 16,-4-21 1-16,-5-24 7 0,5-18-10 15,1-20 4-15,3-8-3 16,0-9 12-16,0-2-5 15,0-28 2-15,13-17-8 16,6-10 3-16,-2-13-5 16,1 3-26-16,-3 9-7 15,1 12 31-15,-1 16-10 16,2 12 4-16,-2 10 8 16,1 8 4-16,-1 0-4 15,3 9 0-15,-1 24 7 16,4 8 32-16,-3 5-25 0,-5 5 3 15,1-1-13 1,-3-8 13-16,-3-7-17 0,2-8-9 16,-4-7 5-1,1-9 3-15,-1-10-28 0,-1-1-40 16,2-1-1-16,-3-26-28 16</inkml:trace>
  <inkml:trace contextRef="#ctx0" brushRef="#br0" timeOffset="58223.63">31787 6503 389 0,'0'0'115'0,"0"0"-105"16,0 0-10-16,0 0-8 16,0 0 2-16,0 0-41 15,69-11-64-15</inkml:trace>
  <inkml:trace contextRef="#ctx0" brushRef="#br0" timeOffset="58579.93">32300 6742 403 0,'0'0'30'0,"0"0"20"15,0 0-1-15,0 0 0 16,0 0-16-16,-125-29-18 16,94 45-7-16,-2 16-4 0,-1 9-4 15,5 9 0 1,7 7-2-16,6 6-2 0,7 1 4 15,7-1-15 1,2-12 5-16,0-15-1 0,31-11-23 16,13-14-6-1,12-11-9-15,9 0-10 0,2-13-41 16,0-18-103-16</inkml:trace>
  <inkml:trace contextRef="#ctx0" brushRef="#br0" timeOffset="58949.88">32562 6806 343 0,'0'0'46'16,"0"0"-23"-16,0 0 8 15,0 0-7-15,0 0-11 16,0 0-10-16,-131 104 16 16,109-54-1-16,2 4-14 15,8 2-4-15,6-8 2 16,6-7-6-16,0-12 0 15,0-10-17-15,20-11-1 16,5-8 17-16,1 0-5 0,3-11 5 16,-2-16-12-1,2-8 17-15,-2-4-4 0,-5-5 9 16,-2-4-5-16,-2 4 23 16,-7 9-17-16,-2 13 7 15,-2 12-8-15,-3 10 21 16,0 0-14-16,10 11-6 15,6 16 40-15,9 1-7 0,11 5-31 16,11 0-7 0,14-4 3-16,7 1-8 0,1-7-11 15,-4 1-90-15,-20-5-184 16</inkml:trace>
  <inkml:trace contextRef="#ctx0" brushRef="#br0" timeOffset="66783.25">10191 9230 82 0,'0'0'69'16,"0"0"-36"-16,0 0-9 15,0 0 2-15,0 0-7 16,0 0-10-16,0 0-5 16,0 0-4-16,-34-30-7 15,34 29 5-15,0 1-1 0,0 0 3 16,0 0 0-16,0 0 1 15,0 0 1 1,0 0 10-16,-2 0 6 0,2 0 10 16,-2 0 1-16,2 0-3 15,0 0-5-15,0 0-8 16,0 0 2-16,0 0-2 16,0 0-11-16,0 0 1 15,0 0-3-15,0 0 2 16,0 0-2-16,4 0 1 15,12 0-1-15,8 0 7 16,7 0-6-16,3 2-2 16,1 7 2-16,6-3 1 0,3-4-2 15,3 0 0-15,4-2 0 16,1 0 2-16,3 0-1 16,4 0-2-16,-1 0 2 15,-1-10 1-15,1-4-2 16,-5 0-6-16,1 1 6 15,-8 7-2-15,2 5 1 16,-6 1 0-16,-3 0-3 0,0 0 4 16,1 0 0-1,4 4-4-15,8-4 3 0,4 0-1 16,-1 0-18-16,-2 0 16 16,-8 0-12-16,-7 0 12 15,-7 0 4-15,-8 0-7 16,-8 0 7-16,-6 2-1 15,-4-1-2-15,-5 2-1 16,0-1 4 0,0 0 21-16,0-2-5 0,-7 0-3 15,0 0 11-15,0 0 6 16,3 0-14-16,4-2 0 16,0-9-10-16,0-1-4 0,6 1-2 15,15-1 0 1,8 0 0-16,13-4 0 15,12-6-4-15,14 0 4 16,9-2-1-16,2-1 1 0,6 3-1 16,0 3-2-1,0-2 3-15,-1 8 0 0,-1 5 0 16,-3-1-4-16,-2 7-2 0,-9 2 4 16,-3 0-4-1,-8 0-10-15,-6 16 16 16,-1 2-4-16,0-2 5 15,-2 0-2-15,5-2 2 0,-1-1-2 16,-1-3 0 0,-5-7-11-16,-7 3-1 0,-9-3 0 15,-7 1-3-15,-4-3 7 16,-8-1 0-16,-2 2 0 16,-5-2 2-1,-3 0-3-15,-2 0 10 0,2 0-2 16,0 0 2-16,4 0 0 15,-2 0-3 1,2-6 3-16,-1 2 0 0,-3 3-1 16,0-2 1-16,0 1 1 15,0-1-1-15,0 3-1 16,2 0-6-16,-2 0-4 16,0 0-2-16,0 0 5 15,-2 0 8-15,0 0 2 16,0 0-1-16,0 0 4 15,0 0 2-15,0 0 7 16,0 0-1-16,0 0-8 16,0 0 6-16,0 0-1 15,0 0-10-15,0 0 11 16,0 0-2-16,0 0 2 0,0 2-8 16,0-1-1-16,4-1-2 15,-1 2 0-15,-1 1 2 16,-2-2-4-16,2-1 2 15,0 0 0-15,-2 0-11 16,0 0-19-16,0 0-25 16,0 0-101-16</inkml:trace>
  <inkml:trace contextRef="#ctx0" brushRef="#br0" timeOffset="81020.52">13430 9367 30 0,'0'0'21'0,"0"0"-8"15,0 0 9 1,0 0-21-16,0 0 4 0,0 0 6 16,0 0 5-16,0 0 7 15,0 9 4-15,0-9-8 0,0 0-14 16,0 0-3 0,0 0 1-16,0 0 10 15,11 0-4-15,5-4 4 16,2-8-1-16,4-4-6 0,0-4 0 15,5 2-6 1,-2-1 4-16,-1-2 2 16,0-1-4-16,-1 0 1 15,-3-1 0-15,0 0 3 0,-2 1-2 16,-1 0-3-16,-3 0 2 16,-1 0 2-16,1-3-5 15,-5 4 5-15,-3-5 1 16,1-1 2-16,-2 0 6 15,-1-6-4-15,1-1 4 0,-5 7-2 16,2-4-12 0,-2 5 4-16,0-3 2 15,0 2 2-15,0-3 5 16,-7-2-8-16,-5-1 7 0,0-1-2 16,-5-1-10-16,2 0 8 15,-5 7 0 1,1 1 2-16,-4 8-9 15,3-1 1-15,-2 0 3 16,-3 0-3-16,3-2-1 16,-3 2-1-16,0-3 1 0,4 4 2 15,0-1-3 1,3 2 3-16,5 1-3 0,0 3 0 16,-3 2 0-16,3 4 0 15,-3 2-6-15,1 1 6 16,-3-2 0-16,-3 2 3 15,0 1 3-15,-4 0-6 16,-4-5 0-16,-2 1 0 16,0-2 2-16,2 0 0 15,0 3-2-15,6 1 1 0,2 1-1 16,2 3 0-16,4 0-3 16,1 2 2-16,4 0-6 15,-4 0 1-15,1 0-4 16,1 0-17-16,1 2 2 15,3 5-14-15,3-3-30 16,3-2 20-16</inkml:trace>
  <inkml:trace contextRef="#ctx0" brushRef="#br0" timeOffset="81812.97">12971 8095 222 0,'0'0'11'0,"0"0"-3"16,0 0-7-16,0 0 4 0,0 0 10 15,0 0 5 1,-25 20-8-16,23-9-5 0,-4 8-2 15,-3 10 9 1,1 2 3-16,-4 3-4 0,1 5-8 16,1-7-3-1,0-4 4-15,5-6-1 0,1-6-2 16,0-6-2-16,1-4 2 16,1-4 1-16,-1 0-2 15,1-2-1-15,0 0 13 16,2 0-3-16,0-6-7 15,0-15-3-15,-2-2 9 0,-3-4-7 16,1 0-3 0,2-3 2-16,0-1-2 0,2 1 0 15,-2-2-5 1,2 2 5-16,0 4 0 0,0 1 0 16,0 6-1-16,0 1-1 15,0 3 2-15,0 4 0 16,0 5-3-1,0 2 3-15,0 0 0 0,4 1 0 16,2 0-1-16,5-1-1 16,3 0 2-16,-1 0 0 15,3-1 2-15,1-1-2 16,4 0 0-16,1 1 2 16,3 1-2-16,1 4 0 15,1 0 0-15,2 0 0 0,0 0 0 16,-2 0 0-1,0 0 2-15,-5 1 0 0,0 2-2 16,-2-3 1 0,3 0 0-16,-6 0 0 15,1 0 2-15,-3 0-3 0,-1 0 2 16,-3 0-1 0,-1 0-1-16,-2 0 0 0,-3 0 0 15,-3 0 0 1,0 0-1-16,-2 0 1 0,0 0 0 15,0 0-4-15,0 0 3 16,0 0-9-16,0 0 7 16,0 0-8-16,0 0-17 15,0 0-9-15,0 0-49 16,0 4-58-16</inkml:trace>
  <inkml:trace contextRef="#ctx0" brushRef="#br0" timeOffset="83461.08">13466 9431 114 0,'0'0'31'0,"0"0"-3"15,0 0-18-15,0 0 10 16,0 0 10-16,0 0-3 16,0 0-3-16,-67-10-8 15,63 7 3-15,2 2 3 16,-1 1-10-16,3 0 1 15,0 0-12-15,0 0-1 0,0 0-3 16,0 0-1 0,11-3 4-16,7-3 5 0,9-6-4 15,9-6 5-15,10-10-6 16,14-8 14-16,14-6-8 16,8-2-4-16,5-2-2 15,2-3 2-15,1 2-2 16,3-6 0-16,3 1 0 15,2-4 0-15,-3 2 0 16,1 0-4-16,-4 4 4 16,-1 5 0-16,-2 1 2 15,-2 3-4-15,-6 0 4 16,-8 3 0-16,-8 4-2 0,-10 3 1 16,-5 1-1-16,-6 3 10 15,-2 4-6-15,-3 6-1 16,-6 1-2-16,-6 5 3 15,-10 4-4-15,-5 2-4 16,-6 5 4-16,-1 0 0 16,-3 0-5-16,-2 0-8 15,0 0 13-15,2 0-5 16,-2 6-5-16,0 3-29 16,0-5-29-16,-2 0-19 0</inkml:trace>
  <inkml:trace contextRef="#ctx0" brushRef="#br0" timeOffset="83979.9">14839 8442 147 0,'0'0'18'0,"0"0"-13"15,0 0 31-15,0 0 5 0,0 0-10 16,0 0-25 0,4 2 11-16,16-2-8 0,0 0-3 15,2 0 1-15,7 0 11 16,0 0-6-1,3 0-9-15,5 0 5 16,3-6 7-16,3-4-12 16,1 0 4-16,1-4-6 0,-1 4 7 15,-4-1-8-15,-7 4 0 16,-4 5 0-16,-8 0 1 16,-5 2 0-16,-7 0-2 15,-3 0 0-15,-6 2 1 16,0 12 4-16,0 5 5 15,-6 10-3-15,-15 7 6 16,-4 8-12-16,-6 6 7 16,-2 2-2-16,-5 1 12 0,1-2-12 15,1-2-2-15,3-5-3 16,4-12 0-16,8-5-1 16,8-8-9-16,6-7-31 15,7 2-30-15,-4-2-130 16</inkml:trace>
  <inkml:trace contextRef="#ctx0" brushRef="#br0" timeOffset="85147.58">13439 9639 59 0,'0'0'169'0,"0"0"-139"0,0 0-17 15,0 0 2-15,0 0 7 16,0 0-2-16,-15 0-8 16,15 0-2-1,6 0 0-15,12-2 2 0,6-4 2 16,7 0-12-16,10 0 6 15,8 2-8 1,6 2 8-16,10 0-7 0,7 2 1 16,3 0-2-1,6 0 1-15,1 4 1 0,-2 6-4 16,1 6 4-16,-2 0-1 16,0 2-1-16,0 2-3 15,4-2 3-15,0 2 0 16,11-2 0-16,10-1-1 15,3-2 0-15,4-1 1 16,-6 1 0-16,-2-8-10 16,1 2 10-16,-1-4 0 15,-1-2 0-15,-4 1 0 0,-2-2 0 16,0-2 4-16,-3 0-4 16,1 0 0-16,-1 0 0 15,2 0 2-15,0-9-1 16,8 4-2-16,3-4 2 15,10 3 1-15,5 0-2 16,-1 0-3-16,0-2 3 16,5-2 0-16,2 2 0 15,-2 1-4-15,-5-4 3 0,-12 3 0 16,-13-2 1 0,-7 0-10-16,-5-1 10 0,-2-4 1 15,-8-3-1-15,3-5-4 16,2-8-3-1,4-3 6-15,12-2-6 0,2-4-16 16,2-2 1-16,-5 1 13 16,-6 2-34-16,-12-2-29 15,-3-1 61-15,-3 0 11 16,0 0 44-16,1 2 2 16,-3-2-45-16,-5-2-1 15,0 0-13-15,-1 1 6 16,-3 5 7-16,-8 4 10 15,-3 2 1-15,-2 4-9 16,-8-2 7-16,0-3 7 0,0 0-2 16,-1-3-5-1,-5-1-2-15,-2 4 2 0,-2 1-5 16,-8 1-3-16,2 9-1 16,-5 6 0-16,-5 4-1 15,-3 4-12-15,-3 2 13 0,-2-1-2 16,-1 5-3-1,-2 0-44-15,0-1-82 0</inkml:trace>
  <inkml:trace contextRef="#ctx0" brushRef="#br0" timeOffset="85659.45">19123 8660 279 0,'0'0'31'0,"0"0"-31"0,0 0-17 16,0 0 17-1,0 0 10-15,0 0 4 16,0 0-9-16,143-29 3 16,-112 22-4-16,-2 1 8 0,2-2-3 15,1-3-9-15,-1-6 3 0,2-1 2 32,0 1-4-32,1-4 0 0,-3 5-1 15,0 5 9-15,-4-2-9 16,-8 7-1-16,0 6 1 0,-6 0 0 15,-2 0 1 1,-2 8-1-16,-3 10 2 16,-3 6 3-16,-3 4 4 15,0 5-3-15,0 0 2 16,0 3 3-16,-9 7-5 16,-9-2-2-16,-2 3 0 15,-2-1 4-15,-1-5-2 16,4-4-4-16,3-6 0 15,3-6-2-15,3-6-1 16,6-6-13-16,2 0-22 0,2-4-33 16,0-4-50-16</inkml:trace>
  <inkml:trace contextRef="#ctx0" brushRef="#br0" timeOffset="103393.7">9562 10399 238 0,'0'0'0'16,"0"0"-18"-16,0 0-32 16,0 0 50-16,0 0 16 15,0 0 11-15,0 0-18 16,0 0 6-16,-2-2 7 15,2 2 0-15,0 0 5 16,0 0-11-16,0 0 0 16,0 0-6-16,-2 0-9 15,2 0 5-15,0 0 0 16,0 0-6-16,0 0 0 16,0 0 0-16,2 0 4 15,12 0 2-15,6 0-5 16,-1 0 3-16,4 0 0 0,2 0-3 15,4 0-1-15,0 0 6 16,2-2-5-16,2-2-1 16,-4 0 2-16,0-1-2 15,-1 5 2-15,-1-1-2 16,0 1 0-16,-2 0-3 16,0 0 2-16,-6 0 0 15,-1 0-10-15,-2-2 4 16,-3 2-5-16,-4-3-9 15,0 1-16-15,-4-1-23 16,1 0-51-16</inkml:trace>
  <inkml:trace contextRef="#ctx0" brushRef="#br0" timeOffset="103914.41">9865 10208 305 0,'0'0'14'0,"0"0"-13"0,0 0 2 16,0 0-3-16,0 0 8 16,0 0-6-16,-11-12 3 15,16 10 1-15,9 2-2 16,-2 0 1-16,7 0-3 15,-2 0 0-15,3 0-2 16,3 0 1-16,1 0-1 16,2 0 2-16,4 6-2 15,-4 1 0-15,3 1 0 0,0 2 0 16,0 2 0 0,-2 0-1-16,-3 1 1 0,-1 4 0 15,-3-2 0 1,-3 4-1-16,-3-1-1 0,-1-2 2 15,-3 0 0 1,-6 2 4-16,0-4 0 0,-4 3 3 16,0-4-2-1,0-3 10-15,0 2-12 0,0-2 16 16,-10 2-2-16,-7 4-11 16,-1-2 5-16,-1 2-6 15,-2 0 0-15,1-1-3 16,5-4 1-16,2 1-3 15,1-2 0-15,6-2-13 0,1 2-11 16,5 2-43 0,0-2-109-16</inkml:trace>
  <inkml:trace contextRef="#ctx0" brushRef="#br0" timeOffset="105359.7">10828 10078 76 0,'0'0'59'0,"0"0"-4"16,0 0-6-16,0 0-9 15,0 0-2-15,0 0-14 0,-31-35 1 16,26 26-2-1,1 3 3-15,1 0 2 0,3 4-13 16,-2 2 8 0,2 0-11-16,0 0-12 0,0 17 0 15,0 20 2-15,14 13 12 16,3 16-7-16,2 9-7 16,0 1 8-16,1 4-3 15,-1-2-3 1,-4-2-3-16,-4-7 2 0,2-13-1 15,-4-16 0-15,-5-16-3 16,-1-14 3-16,-3-8 2 16,0-2-1-16,0-10 8 15,-11-28-5-15,-10-16 0 16,-2-11-2-16,-4-9 1 16,-4-8-3-16,4-6 0 15,6-2-8-15,11 3 5 16,10 11 1-16,0 13-5 15,13 7 2-15,13 12-4 16,3 8 7-16,5 10 1 16,-3 15-5-16,2 9 5 0,1 2-1 15,2 12-2-15,0 21 3 16,-3 11-9-16,0 11 7 16,-8 5 0-16,-6 6-5 15,-7 7 6-15,-10-2-7 16,-2 6 5-16,0-3-9 15,-24 0-4-15,-10-4 17 16,-3-2 0-16,-2-10 3 16,6-7-3-16,6-17 0 15,10-12-2-15,8-14-3 0,7-8-13 16,2 0 3-16,0-2-13 16,13-19 6-16,14 0 16 15,6 1 2-15,5-2 2 16,-3 0 1-16,0 0-4 15,2-4 5-15,-2 0 0 16,3-1 2-16,-2-1-2 16,-5 0 0-16,-6-2 1 15,-3-2-1-15,-11 3 2 16,-5-2-2-16,-6 3 0 16,0 0 3-16,0 2-2 0,-19 5 3 15,1 11 1 1,-3 3 6-16,2 7-1 0,5 0-3 15,-1 9-7 1,1 18 5-16,3 7-2 0,3 8 2 16,3 0-2-1,5 0-3-15,0-2 4 0,2-6-2 16,18 1-2-16,4-1-6 0,5-6 4 16,3-3-6-1,3-8-36-15,8-9-43 0,3-6-102 16</inkml:trace>
  <inkml:trace contextRef="#ctx0" brushRef="#br0" timeOffset="105832.4">11853 10294 308 0,'0'0'22'15,"0"0"-19"-15,0 0-3 16,-137 27 5-16,104-1 6 16,4 3 5-16,5 4-10 15,6 1 4-15,5-1-2 16,8 4-6-16,5-4-2 0,0 0 0 16,12-5 0-1,12 1-11-15,8-9 2 0,3-7 3 16,5-4 4-1,2-9-9-15,3 0 9 16,-1-4 1-16,-3-17-14 16,-8-4 15-16,-2-6 0 15,-6-4 3-15,-6-2 2 0,-5-3-4 16,-3 4 2 0,-7 5 2-16,3 10 1 0,-7 9 1 15,2 9 0-15,1 3 9 16,-1 0-11-16,7 3-3 15,4 15 12-15,5 3-2 16,3-2-10-16,0-3-2 16,2-1-6-16,-3-6 3 15,0-3-8-15,-2-6-32 16,-5 0-25-16,1 0-55 0</inkml:trace>
  <inkml:trace contextRef="#ctx0" brushRef="#br0" timeOffset="105979.38">12138 10167 366 0,'0'0'31'15,"0"0"-21"-15,0 0 7 16,0 0-3-16,0 0-14 16,0 0-4-16,-13 17-28 0,28-5-39 15,8 0-77 1</inkml:trace>
  <inkml:trace contextRef="#ctx0" brushRef="#br0" timeOffset="106439.68">12522 10234 330 0,'0'0'22'0,"0"0"-14"0,0 0-5 16,0 0 15 0,-108-112 15-16,81 102-15 0,6 6-14 15,3 4-2 1,1 0 1-16,7 12 4 16,3 21 1-16,5 8-4 0,2 5-2 15,0 2-2 1,13-2-3-16,14-4-4 0,10-5 2 15,9-9-6 1,2-4 11-16,4-6 0 0,-1-2 0 16,-5 4 1-16,-6-2-1 15,-9 2 1-15,-12-2 0 16,-11-1-1-16,-8-2 0 0,0 2 7 16,-4-4 9-1,-23 1-12-15,-6 3 2 16,-9-5-2-16,-3-2 1 15,5-1-2-15,4-8-1 16,10-1-4-16,10 0-6 16,9 0-16-16,7-14-16 15,0-15-1-15,7-4 0 0,22-12-37 16,9-3-13 0</inkml:trace>
  <inkml:trace contextRef="#ctx0" brushRef="#br0" timeOffset="106601.22">12822 10324 246 0,'0'0'33'0,"0"0"24"16,0 0-23-16,116 94-22 16,-89-63 8-16,-3-1-10 15,-2-6-7-15,-2-6-3 16,-4-8-4-16,-7-6 3 0,-5-4-9 16,-4 0-20-16,0-23-20 15,0-13-115-15</inkml:trace>
  <inkml:trace contextRef="#ctx0" brushRef="#br0" timeOffset="106739.7">12878 9996 403 0,'0'0'47'16,"0"0"-27"-16,0 0-11 16,0 0-9-16,0 0-16 0,0 0-6 15,6-3-2 1,17 14-25-16,12-1-68 15</inkml:trace>
  <inkml:trace contextRef="#ctx0" brushRef="#br0" timeOffset="107529.39">13399 10176 342 0,'0'0'32'0,"0"0"-31"0,-4 105 2 16,2-71-1-1,2 4 1-15,0 2 2 16,2-2 3-16,18-6-8 16,2-8 1-16,5-12 0 0,-1-4 0 15,3-8 8-15,0 0-9 16,-2 0 3-16,-2-20-6 16,-3-8 1-16,-4-7 2 15,-7-4-8 1,-11-5-18-16,0 2 5 0,-5 4 10 15,-24-1 2-15,-4 10 9 16,-5 4 9-16,3 7-1 16,1 8-8-16,5 8-4 15,7 2 4-15,4 2 9 16,7 22-6-16,9 5 1 0,2 0-4 16,0 0 0-1,20-4 0-15,11-7-8 0,5 1 8 16,6-8 0-1,-2-3 4-15,0 1-4 0,-2-5 2 16,-3 0-1 0,-1-4-1-16,-5 0-2 0,0 0 1 15,0-4 0-15,-2-15-9 16,2-6 10 0,-4-9 0-16,0-2-90 0,-2-2 67 15,-1 5 23-15,-6 10 3 16,-9 8 0-16,-3 11 5 0,-4 4 23 15,0 0-1 1,0 13-17-16,0 10 3 16,0 10-6-16,0 5 1 15,7 2 3-15,6-2-6 16,3-3 3-16,2-4-5 0,-1-9-6 16,4-8 16-16,-4-10-16 15,-1-4 0-15,-1 0 11 16,1-12-10-16,-3-14-2 15,1-13-3-15,-5-2-7 16,-5-1 6-16,-2 4-10 16,-2 11 15-16,0 15 6 15,0 11-2-15,0 1 8 16,2 5-9-16,1 23 8 16,4 6 25-16,2 3-21 15,-1-1 2-15,8-6-11 16,4-2-6-16,4-8 0 15,8-6-21-15,5-4-6 16,11-5-93-16</inkml:trace>
  <inkml:trace contextRef="#ctx0" brushRef="#br0" timeOffset="108000.52">14760 9956 462 0,'0'0'40'0,"0"0"-39"16,0 0-1-16,0 0 10 16,0 0 23-16,0 0 1 0,39 145-20 15,-18-82 2-15,2-2-6 0,-3-5-9 16,-2-12 3 0,2-14-4-16,-5-9-2 0,1-10-7 15,-5-7-23 1,1-4-17-16,-8 0-78 15,-4-22-194-15</inkml:trace>
  <inkml:trace contextRef="#ctx0" brushRef="#br0" timeOffset="108233.36">14373 10004 512 0,'0'0'0'0,"0"0"-24"16,0 0 13-16,0 0 11 16,127-45 13-16,-60 18 7 15,8-5-15-15,12-5-3 16,2-2-2-16,-4 2 0 16,-4 3-5-16,-15 2-15 15,-11 8-43-15,-12 6-36 16,-14 10-58-16</inkml:trace>
  <inkml:trace contextRef="#ctx0" brushRef="#br0" timeOffset="108579.63">15226 9959 260 0,'0'0'19'15,"0"0"0"-15,60 159-4 16,-38-89 2-16,-3 4 3 15,-4 1 5-15,-1-9-18 16,-3-12 2-16,-3-14-2 16,-1-12 40-16,-4-10-46 0,-3-10 1 15,0-6-1-15,0-2 33 16,-10 0-22-16,-9-22-9 16,-6-8-1-16,0-6 1 15,3-5-3-15,2-4-8 16,4-8 6-16,8 6-1 15,5 0-5 1,3 5 7-16,0 8-2 0,16 6 2 16,6 6-13-16,3 4-25 15,8 8-5-15,5 6-24 16,4 4-46-16</inkml:trace>
  <inkml:trace contextRef="#ctx0" brushRef="#br0" timeOffset="109399.39">15587 10271 307 0,'0'0'0'16,"0"0"0"-16,0 0 0 15,0 0 24-15,0 0 5 16,0 0 3-16,112 53-10 0,-81-52-9 16,-2-1 6-16,-5 0 1 15,-2 0-17-15,-1-10 4 16,-4-6-6-16,-3-4 3 16,-6 2-3-16,-5 0 1 15,-3-3-2-15,0 2 0 16,-13-3-4-16,-12 8-6 15,0 3-2-15,-2 8 11 16,0 3 1-16,4 1-16 16,-2 23 16-16,2 10 12 15,6 5-10-15,3 4 1 16,6 0 1-16,1 2 6 16,7-1-4-16,0-2-6 0,0-4 1 15,20-9-1 1,4-7-8-16,5-5-1 0,5-12 9 15,1-5 4 1,4-1-4-16,-6-20-4 16,-2-1 1-16,-7 2-8 15,-6 4-12-15,-3-2 23 16,-3 6 2-16,-1 0 4 0,1 0-6 16,-1 4 5-16,-1 0-4 15,2 0 12-15,3 2-10 16,3 0 7-16,4 0-7 15,3 0 5-15,-1-4-8 16,3-1 4-16,-2-4-2 16,2-5 4-16,-3-4-5 15,-2-6-2-15,1-3 2 0,-10 1 2 16,-4 0-3-16,-9 6-6 16,0 5 6-16,0-2 0 15,-22 3-10 1,-7 0 5-16,0 4-13 15,2 8-11-15,2 8 27 0,8 0-9 16,1 18 11-16,3 16 18 16,-1 11-13-16,5 6 13 15,3 2-5-15,1 1 3 16,5 0 3-16,0-6-10 16,0-2 1-16,3-10-9 15,16-10-1-15,8-8 0 16,6-11-8-16,6-7-6 15,3 0-19-15,0-17-76 0,-4-3-82 16</inkml:trace>
  <inkml:trace contextRef="#ctx0" brushRef="#br0" timeOffset="110285.6">17162 9899 229 0,'0'0'20'0,"0"0"13"16,0 0 26-16,-120-40-1 15,80 40 1-15,-2 0-16 0,-1 0-22 16,-1 10-1-1,4 8 9-15,1 7-20 0,6 12-1 16,-2 2-6 0,-1 11 5-16,7 8-6 15,4 2 1-15,12 5 1 16,13-4-2-16,0-2-1 16,18-3-3-16,25-4-1 15,5-6 4-15,10-8-5 16,2-12-13-16,3-14 2 0,3-12 6 15,2 0-7 1,3-32-7-16,-2-14 8 0,0-16 13 16,-5-12 2-16,-10-14-4 15,-9-3 5-15,-16 1 1 16,-12 6-1-16,-17 2 0 16,0 3 0-16,-13 4 4 15,-20 4-4-15,-6 13 1 16,4 14-1-16,4 12 18 15,8 12-14-15,6 14 4 16,8 6 9-16,4 0 0 16,5 28-6-16,0 22-9 15,0 16 3-15,0 13-1 0,10 4-4 16,9 6 0-16,8-1 1 16,2-2-1-16,6-5-5 15,6-14-13-15,-1-12-8 16,0-15 6-16,-3-15-18 15,4-14-1-15,3-11-12 16,-1 0-49-16,4-30-23 16</inkml:trace>
  <inkml:trace contextRef="#ctx0" brushRef="#br0" timeOffset="110649.36">17877 9913 317 0,'0'0'75'16,"0"0"-70"-16,0 0-4 15,-113 59 0-15,82-13 3 16,2 12 5-16,4 9 11 16,12 2-1-16,6 0-3 15,7-9-16-15,0-10 0 0,0-15-1 16,18-12-12 0,2-10-4-16,2-13 5 0,-2 0 12 15,5-25 0 1,-2-13-5-16,-4-12 0 0,-1-5 5 15,-5-1 1 1,-1 5-1-16,-6 13-1 0,-1 13 1 16,-3 18 3-1,-2 7-1-15,2 7-2 0,0 23 26 16,5 4 17-16,2 4-20 0,2-2-22 16,4-1 3-1,3-3-4-15,5-4-2 16,2-4-11-16,4-8-35 15,2-1-5-15,4-8-68 0</inkml:trace>
  <inkml:trace contextRef="#ctx0" brushRef="#br0" timeOffset="111029.47">18286 10016 181 0,'0'0'198'15,"0"0"-173"-15,-117-50-21 16,82 43 24-16,6 4 2 16,6 3-8-16,10 0 6 15,6 0-28-15,5 0-3 16,2 16 2-16,0 8-5 16,12 6 6-16,12 8 6 15,5-1-5-15,5 8 1 0,3-3-1 16,7-4 14-1,4-2-15-15,-2-5-1 16,3 0 1-16,-7-4 7 16,-10 3-7-16,-12 4 0 15,-14 0 2-15,-6 0 4 0,0 1 11 16,-24-3-10-16,-8-11 2 16,-1-5-6-16,-2-7-2 15,-1-9-2-15,5 0-4 16,2-4-9-16,9-17-16 15,13 1-53-15,7-6-7 16,0 2-251-16</inkml:trace>
  <inkml:trace contextRef="#ctx0" brushRef="#br0" timeOffset="111415.78">18606 10000 349 0,'0'0'45'16,"0"0"-36"-16,0 0 13 16,-152-64-2-16,119 60 4 15,10 4 12-15,11 0-23 16,5 0-12-16,7 8 5 16,0 11-5-16,0 12-2 0,15 1-2 15,18 3 3 1,10 7-2-16,8-4 2 15,5-3 0-15,-2 0 4 16,-5-4-3-16,-5 0-2 0,-6-1 2 16,-7-4 2-1,-8 4-1-15,-13 0-1 0,-10 4-1 16,0 2 0-16,-15-4 4 16,-16-4-4-16,-2-6 7 15,-3-8-1-15,-5-3-6 0,0-11-4 16,-5 0-2-1,7 0-4-15,7 0-34 0,15-11-6 16,12-11-13 0,5-4-50-16</inkml:trace>
  <inkml:trace contextRef="#ctx0" brushRef="#br0" timeOffset="111609.39">18936 10082 355 0,'0'0'59'0,"0"0"-32"16,71 125 8-16,-44-85-14 15,2-6 7-15,-2-6-13 16,0-6-12-16,-6-8-5 0,-3-4 2 16,-1-6-5-1,-7-4-24-15,-1 0-55 16,0-2-51-16</inkml:trace>
  <inkml:trace contextRef="#ctx0" brushRef="#br0" timeOffset="111780.65">18947 9765 99 0,'0'0'505'15,"0"0"-478"-15,0 0-25 16,0 0-2-16,0 0-31 15,0 0-3-15,-36-41-59 16,52 36-144-16</inkml:trace>
  <inkml:trace contextRef="#ctx0" brushRef="#br0" timeOffset="112579.53">19477 10200 360 0,'0'0'83'15,"0"0"-77"-15,0 0 23 0,0 0 8 16,41-144-16-16,-39 92 0 16,-2-3-17-16,0-2-1 15,-23-3 1-15,-8-7-1 16,-9 3-3-16,-7-2 1 15,1 10-2-15,3 15-7 16,12 18 4-16,13 13 4 16,12 10 0-16,6 0-8 15,0 16 7-15,0 24 1 0,26 17 2 16,17 12-2-16,13 12-9 16,12 8 9-16,3 13-1 15,-2 7 4-15,-6 1-3 16,-12 0 8-16,-15-5 0 15,-14-11-6-15,-13-3-1 16,-9-7 9-16,0-6 2 16,-13-4-12-16,-23-6-5 15,-9-10 1-15,-5-16 4 16,-4-7-1-16,0-18-7 0,8-10 1 16,9-7-2-1,16-10-7-15,9-22-6 0,12-13 3 16,0-10-1-1,16-5 13-15,15-9-5 0,1-2 4 16,1 1 3 0,0 0-5-16,1 0-25 15,3 7 1-15,2 11 33 0,-4 9 1 16,-3 13 4-16,-8 13 20 16,-2 9 16-16,0 8-6 0,10 0-4 31,3 0-6-31,5 0-1 0,3 8-10 0,-6-1-12 15,3-4 4 1,-1 2 1-16,-1-5-4 16,-9 0-2-16,-8 0 0 15,-7 0-8-15,-10-17-24 16,-1-7-39-16,-3-8-65 0</inkml:trace>
  <inkml:trace contextRef="#ctx0" brushRef="#br0" timeOffset="112699.66">19767 9789 476 0,'0'0'99'0,"0"0"-99"15,0 0-22-15,0 0-29 0,0 0-10 16,0 0 11 0,-2 3-121-16</inkml:trace>
  <inkml:trace contextRef="#ctx0" brushRef="#br0" timeOffset="113110.67">20088 10134 313 0,'0'0'31'0,"0"0"-26"16,0 0 14-16,0 0 35 15,118 53 7-15,-71-53-5 0,4-11-42 16,2-15-3-1,-9-2-4-15,-7-4-5 0,-13-2 0 16,-4 0-2 0,-9-4 2-16,-6 0-2 15,-5 4-16-15,-3 0-9 0,-21 2-2 16,-11 5-33-16,-6 8 28 16,-1 6 17-1,-7 13 5-15,2 0 10 16,4 19 0-16,8 18 20 15,10 10 1-15,10 3-3 16,9 4-3-16,6 1-13 0,2-3 8 16,25 0 5-16,12-11-10 15,6-6 7-15,6-7-9 16,-1-9-3-16,-2-7-6 16,-1-7-28-16,0-5-26 15,-2 0 10-15,-1-19-58 16,1-15-135-16</inkml:trace>
  <inkml:trace contextRef="#ctx0" brushRef="#br0" timeOffset="113449.27">20790 9800 180 0,'0'0'54'16,"0"0"-1"-16,0 0-47 15,0 0 28-15,0 0 10 16,18 104-12-16,11-62-12 15,2 0-9-15,-5 0-8 16,-1 0 6-16,-9-2-9 16,-10-3-1-16,-6-10 1 15,0-9 0-15,0-12 0 16,-2-6 21-16,-16 0 3 0,-2-19-2 16,0-16-4-16,7-11 3 15,8-5-3-15,5-4 3 16,0 3 1-16,14 2-7 15,8 1-11-15,9 3 0 16,7 0-4-16,4 4-8 16,7 2 8-16,9 0 0 15,5 2-30-15,6 4-52 16,-7 3-78-16</inkml:trace>
  <inkml:trace contextRef="#ctx0" brushRef="#br0" timeOffset="117899.41">19528 11237 100 0,'0'0'80'0,"0"0"-49"16,0 0-15-16,0 0 12 16,0 0-16-16,0 0-7 15,0 0 4-15,-20 0-1 16,18 0 4-16,2 0-1 15,0 0-11-15,0 0 8 0,0 0-1 16,0 0-1 0,0 0 2-16,0 0 1 15,0 0 8-15,0 0 2 0,-2 0-11 16,2 0 2-16,0 0-2 16,0 0-1-16,0 0 3 15,0 0-10-15,0 0 8 16,0 0 3-16,0 0-11 15,0 0 8-15,0 0-4 16,0 0-2-16,0 0-2 0,0 0-5 16,0 0 4-1,0 0-2-15,0 0-9 0,0 0 9 16,0 0 3-16,0 0 2 16,0 0-2-16,0 0 3 15,0 0-1-15,0 0-2 16,0 0-8-16,0 0-13 15,0 0-27-15,0 0-7 16,0 0-16-16,0 0-51 16</inkml:trace>
  <inkml:trace contextRef="#ctx0" brushRef="#br0" timeOffset="122780.61">18998 10868 111 0,'0'0'97'16,"0"0"-76"-16,0 0-16 0,0 0 30 15,0 0 10-15,0 0-4 16,0 0-4-16,-18-4-12 16,18-10-18-16,4 1-7 15,8-2 5-15,-1 5-1 16,1 2-4-16,3 4 1 15,1 3-1-15,5 1 5 16,2 0-3-16,2 0 2 0,-1 0-3 16,0 7 4-1,-6 11-5-15,3 2 1 0,-8 6-1 16,-2 4 10-16,-4 7-6 16,-5 4-1-16,-2 6 8 15,0 3-1-15,-20 0-10 16,-7 0-2-16,0-3 2 15,2-4 1-15,6-5 0 16,3-2-2-16,3-2 2 16,6-1-1-16,0-5 0 15,7-4-4-15,0-4 1 0,0-8 1 16,5-1-11 0,10-2 4-16,6-5 7 15,3-2 2-15,0 0 0 16,5-2 1-16,-2 0-1 15,0 0 2-15,-4 0 3 16,-6 0-10-16,-1 0 10 16,-5 0-3-16,0 0-2 15,-2 0-5-15,2 0 5 0,3 21-2 16,-1 8 4-16,5 3-6 16,1 5 8-16,0 2-4 15,-1-1 0-15,-5 1-3 0,-2 2 3 16,-2 2 0-1,-7-2-1-15,-2 7 1 0,0-2 4 16,-7 1 1 0,-10-2 4-16,-8-3-8 0,-2-2 2 15,-4-4 6-15,-3 0-8 16,1 2 0-16,-2 0 1 16,1-2 8-16,1-4-10 15,4-4 0 1,6-6 0-16,7-7 0 0,8-8-2 15,6-5-4-15,2-2-13 16,0 0-27-16,4 0-102 16</inkml:trace>
  <inkml:trace contextRef="#ctx0" brushRef="#br0" timeOffset="124339.4">19331 11658 350 0,'0'0'10'0,"0"0"-10"0,0 0 0 16,0 0 12-16,0 0-3 15,0 0 9-15,39-38-6 16,-12 26-11-16,7-3 4 16,5-2 10-16,4-1-13 15,6-1-2-15,2 0 3 0,5 2-2 16,4 3-1 0,3-3-4-16,1 1 4 15,1-3 2-15,4 1-1 16,4 2-2-16,10-1 2 15,6 3-2-15,2-2 1 16,7-4-6-16,7-2 6 0,13-3 8 16,16-2 11-1,8 0-18-15,5 1 3 0,3-1-1 16,-1 7-3-16,-4-3-3 16,-3 6 3-16,3 9 1 15,5-1 1-15,8 3-4 16,2 2 4-16,4 0 0 15,4 0-2-15,-5-1-5 0,-3 5 5 16,-9 0 3 0,-8 0-3-16,-9 7 0 15,-10 13 0-15,1-1 3 0,0 8-3 16,3-1-2-16,1 2 2 16,-2 2 0-16,-3-1 2 15,1 0-4 1,4 2 4-16,-2-2 0 15,-4 4-2-15,-3-4-4 0,-4 3 4 16,-4 1 2-16,-8 1-2 16,-2 2 0-16,-4 4 0 15,5 0 3-15,8 0-3 16,7-2-3-16,5 1 3 0,-1-3 1 16,1 2 0-1,-3-2-2-15,-1 2 2 0,-11 4 1 16,-2 2-2-1,-11 4-4-15,-5 5 4 0,-6-2 1 16,-4 6-1 0,-4-4 0-16,-7 0 0 0,2-3 2 15,-2-2-2-15,7-3-1 16,7-2 1 0,3-1 2-16,3 1 1 0,1 0-6 15,-8 1 6 1,-6-3-1-16,0 3-2 0,-3 0-5 15,-1 1 5-15,-3-4 0 16,-5 0 1-16,1-2-2 16,-5 2 2-16,3-2 3 15,1-2-4-15,3-1 0 16,-1 4 0-16,-1-3 2 16,-3 2 0-16,-2 0-4 15,-4 1 4-15,-4 6 3 0,-8 2-5 16,-1 2 1-16,-5 0 0 15,1-4 4-15,-1-1-1 16,3-5-8-16,-1-2 8 16,-3-5 0-16,-1 4-4 15,-4-3-6-15,-1 4 6 16,-5 3 0-16,-1 3-4 16,-3 5 2-16,-4 0 4 15,-4-4 5-15,-2 1-7 16,-2 1-7-16,-3 3 7 15,-5-2 9-15,-2 2-8 16,0 2 5-16,0-2-2 0,-7 5-8 16,-13-1 3-16,-7 1 0 15,-11 1 1-15,-6 1 0 16,-10 1-3-16,-4-4 1 16,-2 4-1-16,2-8 3 15,4 5 0-15,4 1-5 16,-2-8 5-16,3-2 0 15,0-2-4-15,0-8 3 16,1-2 1-16,-2-1 1 16,-1-1-1-16,0-6-5 0,-1 2 5 15,3-3 1 1,5-6 1-16,6-1-4 0,5-6 4 16,4 2 1-16,4 0-3 15,-2-5 1 1,3-2-1-16,2 3 5 0,-1-6-3 15,5 2-4 1,3-2 5-16,5 0 1 0,6-4-4 16,2 0-1-16,2 0 1 15,0 0 0-15,0 0-18 16,0 0-7-16,0 0-23 0,0 0-3 16,0 0-16-1,0 0-14-15</inkml:trace>
  <inkml:trace contextRef="#ctx0" brushRef="#br0" timeOffset="125091.17">28111 15137 382 0,'0'0'0'0,"0"0"6"15,0 0 8 1,0 0 4-16,0 0 5 0,0 0 5 16,25-58 12-1,-25 58-14-15,0 0-11 0,0 0-11 16,-5 18 12-16,-13 8 6 16,-6 5-20-16,-5 5 3 15,0 0 6-15,-3 0-11 16,6-5 5-16,1 5-5 15,1-5 11-15,4-4-11 16,2 4-1-16,0-9 1 16,4 2 4-16,4-5-2 15,1-4-4-15,2-1 4 16,2-10-1-16,1 1-1 16,4 1-3-16,0-4 3 0,0-1 0 15,0 3 2 1,-2-4-4-16,2 4 4 15,0 1-2-15,0-1 0 16,0 1-6-16,0 0 6 16,0 0 0-16,4 4 0 15,10-6-2-15,5-3 2 16,2 5 11-16,3-4-11 0,5 3 2 16,1 5-2-16,3-5 4 15,5 0-2-15,-3 0-4 16,6 2 4-16,5-2 0 15,-1-1-2-15,6 3-2 16,0 3 2-16,-4-5 3 16,0 0 0-16,-5 2-6 15,-9 2 6-15,-6-4 2 0,-9-1-5 16,-7 0-2-16,-4 0 2 16,-7 2 5-16,0-1-2 15,0-4 2-15,0 2-3 16,0-2 11-16,0 0-9 15,0 0-2 1,0 0 0-16,0 0-1 0,0 0 0 16,0 0-2-16,0 0 0 15,0 0-3-15,0 0-3 16,0 0-26-16,-11 0-3 0,-12 0-60 16,-10 0-119-1</inkml:trace>
  <inkml:trace contextRef="#ctx0" brushRef="#br0" timeOffset="152086.12">16491 13471 261 0,'0'0'21'0,"0"0"-5"16,0 0 6-16,0 0-20 15,0 0 31-15,0 0-1 16,0 0-12-16,0 0-12 16,-62-88-7-16,53 76 16 15,3-2-10-15,-1 0-4 0,-5 4 4 16,-3 5 0-16,-5 4-4 15,-3 1-6-15,2 0 6 16,0 6-3-16,1 16 0 16,3 12-5-16,-1 10 5 15,2 6 2-15,3 4-1 16,4-4-2-16,5-8 2 16,4-3-3-16,0-17 1 15,2-3-14-15,11-8 12 16,1-5 3-16,-1-6-14 15,1 0 3-15,-4 0 7 16,1-6 4-16,1-12 7 0,-4-7-3 16,1 1-4-1,1 0 3-15,-2 4-2 0,-1 8-2 16,-1 2 2-16,4 5 1 16,-4 2-2-16,3 3-10 15,5 0 7-15,7 10 1 16,6 12 4-16,9 4-4 15,2 5 4-15,7 4 1 16</inkml:trace>
  <inkml:trace contextRef="#ctx0" brushRef="#br0" timeOffset="152929.1">16429 13906 0 0,'14'-16'0'15,"-8"9"0"-15,-4 4 0 0,-2 3 0 16,0 0 0 0,0 0 0-16,0 0 0 15,-4 0 0-15,-5 9 0 16,3-7 0-16,-2 5 0 15,2 1 0-15,2-2 0 16,-3 4 0-16,3-5 0 16,-4 1 0-16,2-3 0 15,2 1 0-15,-1 2 0 0,3 0 0 16,0-1 0-16,0-4 0 16,2 3 0-16,0-2 0 15,0 5 0-15,0-1 0 16,6-3 0-1,3 1 0-15,-3-4 0 0,0 2 0 16,-4-2 0-16,2 3 0 16,-2-3 0-16,3 1 0 15,-1-1 0-15,-2 0 0 16,2 0 0-16,-4 0 0 16,0 0 0-16,0-1 0 15,0-5 0-15,0 1 0 16,0-1 0-16,3-2 0 15,2 1 0-15,-1-9 0 16,5 3 0-16,2-3 0 0,3 2 0 16,-4 0 0-1,-1 7 0-15,-4 2 0 0,-3 3 0 16,-2 2 0-16,0-2 0 16,0-2 0-16,3-2 0 15,-1-2 0-15,0-1 0 16,2 2 0-16,3-1 0 15,-1 2 0-15,4 0 0 16,-2-2 0-16,1-1 0 16,1 6 0-16,-4-1 0 0,1 0 0 15,1 1 0-15,0-2 0 16,0 3 0-16,1 2 0 16,0-2 0-16,2 0 0 15,0 2 0-15,-2 0 0 16,-2 0 0-1,-5 0 0-15,-2 0 0 0,0 0 0 16,-2 0 0-16,-10 0 0 16</inkml:trace>
  <inkml:trace contextRef="#ctx0" brushRef="#br0" timeOffset="153649.13">16403 13756 0 0,'-2'0'0'15,"-4"0"0"1,2 0 0-16,0 0 0 0,2 0 0 15,-5 0 0 1,-1 0 0-16,0 0 0 0,2 2 0 16,1 2 0-1,3 0 0-15,-4-2 0 0,-2-2 0 16,2 0 0-16,4 0 0 16,-1 0 0-1,3 0 0-15,-2 0 0 0,0 0 0 16,0 0 0-16,0 0 0 15,2 0 0-15,-2 0 53 16,2 0-6-16,0 0-11 16,0 0-7-16,0 0-8 15,0 0-9-15,0 0-4 16,0-2-8-16,0 2-11 16,0-6 5-16,2 4 1 0,2 0 5 15,0-1-3-15,-1 3 5 16,-1-4-4-16,-2 4 4 15,0-2 4-15,0 1-1 16,2-1-4-16,0-2 3 16,2 3-4-16,0-4 0 15,-2 3-3-15,0 0 0 16,2-2 2-16,-2 4 1 0,1 0-5 16,3 0 4-1,-2 0-3-15,2 0-17 0,0 0-3 16,-2 0 7-1,1 0 17-15,-3 0-17 0,0 0-20 16,0 0 6 0</inkml:trace>
  <inkml:trace contextRef="#ctx0" brushRef="#br0" timeOffset="154534.48">16555 13714 154 0,'0'0'26'15,"0"0"-23"-15,0 0-3 16,0 0 6-16,0 0-5 16,0 0 23-16,0 0-3 15,0 0 8-15,0 0-1 0,0 0 1 16,0 0 5 0,0 0-3-16,0 0-28 0,0 0-3 15,0 0 3 1,0 0 1-16,0 0-4 0,0 0-7 15,0 0 7 1,0 0 2-16,0 0-1 0,0 0-2 16,0 0 2-1,0 0 3-15,0 8-4 0,0 2-7 16,4 2 0-16,0-3-5 0,0 4-8 16,1-9 8-1,-1 4-2-15,-2-3 11 16,3 1-18-16,-5-5 2 15,3-1 19-15,-3 0-2 0,0 0 3 16,0 0-2 0,0 0 2-16,0 0 3 0,0 1-4 15,0-1-5 1,0 3 5-16,2-1 5 0,-2-1-2 16,2 4-1-1,0 1-2-15,2 2 11 16,1 4-8-16,-1 1 6 0,3 4-1 15,0 2 2-15,0-5-9 16,-1 5-2-16,0-5 5 16,-1 2 0-16,0 1-4 15,-3 0 2-15,-2 3 1 16,0-2 12-16,0 4-9 16,0-1 1-16,0-2-5 15,0 0 7-15,-7-1-9 0,-2-5 0 16,-2 4 0-1,-5 1 8-15,3 0-6 0,-5-2-4 16,1 2 6 0,-1-2 0-16,3-2-4 0,-2-2-2 15,2-4 2-15,-1 0 3 16,1-2 0-16,3-2-6 16,4 0 6-16,-1-4-1 15,-1 0-2-15,4 0-8 16,0 0 8-16,-1 0 0 15,0 0 0-15,2-8-2 16,1 2-43-16,0-2-11 16,2 0-60-16</inkml:trace>
  <inkml:trace contextRef="#ctx0" brushRef="#br0" timeOffset="155189.45">17031 13425 171 0,'0'0'19'0,"0"0"3"0,0 0 1 16,0 0-5-16,0 0 11 16,0 0-9-16,-89-34-14 15,68 30-2-15,2 2 14 0,-2-2-18 16,2 4 11-1,-4 0-11-15,-1 0 7 16,-5 18-7-16,0 4-3 16,0 2 3-16,6 2 1 0,6 0 2 15,3 0-6-15,1 0 6 16,7-4 0-16,6-2-3 16,0-2-7-16,10-4 7 15,21-1-1-15,9 1 2 16,5 0-3-16,2-2 4 15,2-1 1 1,3-2 1-16,-6 0-3 0,-5 0 9 16,-8-1-2-16,-11 2-5 15,-6-2-5-15,-10 5 4 16,-6 8 6-16,0 2 4 0,-11 10-7 16,-18 3 6-1,-4 2 0-15,-3-8-10 0,0-2 0 16,1-6 3-1,3-4 3-15,8-5-7 0,6-7-1 16,7-6 1 0,9 0 1-16,2 0-1 0,0 0-21 15,18-10-58-15,13-11 38 0,11-3-75 16</inkml:trace>
  <inkml:trace contextRef="#ctx0" brushRef="#br0" timeOffset="155452.26">17552 13605 330 0,'0'0'3'0,"0"0"-3"16,0 0 5-16,0 0-1 15,0 0-2-15,134-40 5 16,-105 34 13-16,-2 0-13 16,-3 0-3-16,1 2 0 15,-8 0-8-15,-1 4 1 16,-7 0-48-16,-3 0-29 16,-1 0-1-16</inkml:trace>
  <inkml:trace contextRef="#ctx0" brushRef="#br0" timeOffset="155642.2">17677 13753 312 0,'0'0'9'16,"0"0"-7"-16,0 0-4 16,0 0 4-16,0 0 9 15,0 0 3-15,123 25 8 16,-88-25-22-16,7-8 0 15,5-2-24-15,1-1-17 16,-2 2-196-16</inkml:trace>
  <inkml:trace contextRef="#ctx0" brushRef="#br0" timeOffset="156529.34">18564 13289 359 0,'0'0'6'0,"0"0"-7"0,-116-36 7 15,89 36-12 1,0 0 13-16,-2 19-4 16,2 24-3-16,1 13-3 15,8 10 3-15,7 11 2 16,11-2 1-16,0 4-6 0,7-11 6 16,22-8 0-16,11-15-3 15,9-14-7-15,2-13 0 16,2-12 6-16,-3-6-7 15,-6 0 7-15,-9-5 2 16,-8-14 9-16,-11-6-10 16,-9-4-3-16,-7 0 3 15,0-4 0-15,-7 4-6 16,-15 1 2-16,-7 5 0 16,0 2 4-16,0 6 0 0,2 4 0 15,7 5 0 1,7 5 2-16,6 1 0 0,7 0-4 15,0 0 3 1,0 0-1-16,0 0 0 0,13 0-10 16,10 0 8-16,6 0 2 0,0-3 0 15,4-7 0 1,0-2 2-16,1 4 5 16,-3-2 0-16,0 0-7 15,0 2 4-15,-2 2 3 16,5 3-3-16,4 0-8 15</inkml:trace>
  <inkml:trace contextRef="#ctx0" brushRef="#br0" timeOffset="159909.47">19339 13553 199 0,'0'0'23'16,"0"0"-11"-16,0 0 0 0,0 0 2 15,0 0 15 1,0 0 6-16,-71-12-8 16,69 12-15-16,-1 0-12 15,3 14 3-15,0 10-2 0,0 2 4 16,0 5-4-16,0-3 4 16,0-5-4-1,0 2 1-15,0-1-2 0,0 2 1 16,0 2-1-16,0 0 0 15,0-2-16-15,0-6-23 16,0-6-28-16,0-8-58 16</inkml:trace>
  <inkml:trace contextRef="#ctx0" brushRef="#br0" timeOffset="160090.85">19288 13445 255 0,'0'0'36'16,"0"0"-13"-16,0 0-16 0,0 0-7 15,0 0-22 1,0 0 18-16,14 24-16 0,3-8-18 16,-1 4-82-1</inkml:trace>
  <inkml:trace contextRef="#ctx0" brushRef="#br0" timeOffset="160980.19">18976 13626 218 0,'0'0'7'16,"0"0"21"-16,0 0-10 16,0 0-4-16,0 0 15 15,0 0-6-15,-11-7-9 16,11 11-14-16,0 20 2 16,0 13-2-16,0 5 10 0,0 4-8 15,0 0-2 1,6-4 2-16,1-4 4 0,-3-2-6 15,-2-6 3 1,2-8-3-16,-2-6 6 0,0-10-2 16,2-3-4-1,-2-2 0-15,-2-1 6 0,3 0-6 16,-3 0 4-16,2-1 7 0,2-20 21 16,-4-5-28-1,0-5-2-15,0 2-1 16,0-3 2-16,0 1-3 15,0 2-9-15,0 1 9 0,4 4-2 16,10-2-5 0,3 6 6-16,4-3 1 0,4 1 1 15,4 3-1-15,2 1-28 16,2 4 7-16,0 4-16 16,1 7-56-16,-7 1-102 15</inkml:trace>
  <inkml:trace contextRef="#ctx0" brushRef="#br0" timeOffset="162079.94">19786 13615 242 0,'0'0'36'0,"0"0"17"16,0 0-31 0,0 0-5-16,0 0-6 0,0 0-1 15,-121-57-9 1,87 57-2-16,-2 17 2 0,-2 17-1 16,1 10 0-16,1 11-1 15,9 3 1-15,5 2 5 16,13-3-5-16,9-6 0 15,0-8 0 1,2-12 6-16,21-6-6 0,3-10-6 16,5-6 6-16,3-9 0 15,2 0-2-15,1-13 2 16,1-20 4-16,-5-10 5 0,-4-7-9 16,-8-4 1-1,-6-8-1-15,-3-4 4 0,-8-1-2 16,-2 0-4-1,-2-2 4-15,0 1 3 16,0-2-5-16,-16 2-6 16,1 10 6-16,4 11-1 15,2 18 2-15,4 13-2 16,5 10 2-16,0 6-1 0,0 0 0 16,0 22-14-16,0 19 14 15,5 18 5-15,4 12-3 16,-4 4-2-16,1-3 1 15,3-10 5-15,-3-9-6 16,4-7-2-16,-2-4 2 16,1-4 3-16,3-6-3 15,1-4-2-15,-2-6-32 16,0-4-32-16,0-6-25 0</inkml:trace>
  <inkml:trace contextRef="#ctx0" brushRef="#br0" timeOffset="162579.28">20119 13703 179 0,'0'0'27'16,"0"0"1"-16,0 0-5 0,0 0 12 15,0 0-6 1,6-117 3-16,-21 95-2 0,-10 1-16 16,-2 3 5-1,1 7-16-15,-2 2 3 0,3 7-6 16,0 2-6-16,5 0 6 16,0 8-2-16,4 12-1 15,8 2 3-15,-1 2 0 16,9 1 2-16,0 0-2 15,0 0-4-15,11-4 4 0,11 0 0 16,10-3-2 0,5-4-2-16,7-1-6 0,4-6 10 15,-2 0-2-15,-3 0-11 16,-8-1 13-16,-6 2 0 16,-9-2 1-16,-11-2-2 15,-7 1-2-15,-2 2 3 16,0 3 2-16,-18 2 6 15,-6 6-2 1,-4 2-1-16,-9 1-2 0,8-2-6 16,-4 1 6-16,4-3-6 15,5-6 3-15,-1-3-24 16,7-3-31-16,5-5-13 0,9 0-112 16</inkml:trace>
  <inkml:trace contextRef="#ctx0" brushRef="#br0" timeOffset="162921.04">20413 13262 145 0,'0'0'23'0,"0"0"3"15,9-129 11 1,-9 92-20-16,-25 9 12 15,-6 7 3-15,-5 8-21 16,-1 3 5-16,-1 4-7 0,5 6 2 16,0 0-11-1,10 0-5-15,7 2 5 16,7 14 1-16,3 0-1 0,4 2 0 16,2 2 0-16,0-4 1 15,0 0-1-15,0-8-8 16,6-4 8-16,1 1 0 15,-3-5 0-15,0 1-3 16,1 0-27-16,0 2-2 16,-1-1-9-16,-4 5-44 15</inkml:trace>
  <inkml:trace contextRef="#ctx0" brushRef="#br0" timeOffset="163931.71">20208 13337 160 0,'0'0'41'16,"0"0"-15"-16,0 0-2 16,2-123-4-16,-2 99 18 15,0 6 8-15,-11 0-25 16,-7 3-6-16,-4 0-10 0,2 3 16 15,-2 2-8 1,-1 5-10-16,-1 5 9 16,2 0-9-16,3 0-3 15,0 0-1-15,3 17 1 16,1 5 5-16,1 6-5 0,3 6-5 16,5 1 5-16,4 3 1 15,2 0 0-15,0 2-2 16,0 2 2-16,4 2 3 15,13-7-4-15,1-4-4 16,5-3 4-16,4-4 7 16,1-1-4-16,6-2-4 15,4-3 3-15,-3-2 8 0,1-1-10 16,-1 3 5 0,-6-2-5-16,0 0 6 15,-6 3-3-15,-8 0-6 16,-3 1 6-16,-8 2 3 15,-2-4-6-15,-2 2-1 16,0-2 1-16,-16-4 9 0,-5 2-7 16,-4-6 2-16,-4 2 5 15,-2-3 6-15,-7 2-15 16,-5-3-2-16,3 0 2 16,5-4 2-16,4 0-2 15,10-2 0-15,10-1 0 16,7-2 0-16,2 2 0 15,2-3-17-15,0 0-19 0,0 5-9 16,0-5 3 0,6 0-30-16,7 0 10 15,3 0 23-15,2-9-88 0</inkml:trace>
  <inkml:trace contextRef="#ctx0" brushRef="#br0" timeOffset="164347.66">20330 13846 245 0,'0'0'8'16,"0"0"-8"-16,0 0 16 15,0 0-5-15,0 0 14 16,134-50 6-16,-109 28-9 16,1-5-17-16,3 0 7 15,-4-3-7-15,-2-2 11 16,-8 0-16-16,-4-3-2 15,-4 3 2-15,-7 2 2 0,0 3-1 16,-2 4-2 0,-23 5 2-16,-6 8-1 0,-2 6 0 15,-1 4-1-15,3 0 1 16,2 22 0-16,4 17 1 16,1 6-1-16,-1 11 2 15,6 7 3-15,2 4-5 16,7-9-4-16,10-1 4 15,0-15 3-15,10-10-3 16,17-12 0-16,9-6-1 16,7-10-3-16,10-4-3 15,9 0-9-15,12-9 13 0,3-15-11 16,8-5-45-16,-2-3-39 16,-5 0 11-16,-10 0 85 15</inkml:trace>
  <inkml:trace contextRef="#ctx0" brushRef="#br0" timeOffset="165145.79">21164 13615 93 0,'0'0'96'0,"0"0"-53"15,0 0-11-15,0 0 10 0,0 0-13 16,0 0-13 0,-109-60-14-16,95 60 12 0,-1 3-14 15,-3 22 0 1,-3 10 0-16,0 5 4 0,0 5-3 15,1 1-2 1,7 1 2-16,7-4 5 0,6-10-6 16,0-7-6-1,0-8 6-15,17-7 0 0,5-8-4 16,3-3 1-16,2 0 3 0,2-6 10 16,-2-14-7-1,-3-4-2-15,-6-4-1 0,-5 0 3 16,-4-6-3-1,-4 2 0-15,-5 1 0 0,0 3 6 16,0 5-6 0,0 5 0-16,0 10 1 0,0 4 15 15,-2 2-10-15,2 2-6 16,0 0-13-16,0 11 13 16,0 16-1-16,8 5 2 15,5 1 0 1,1-2 3-16,-1-7-2 0,3-6-4 15,-3-5 4 1,1-7-7-16,-1-4 5 0,-4-2-30 16,2 0 5-16,2 0-5 15,-1-17-21-15,3-11-17 16,-4-2-40-16,3-6 46 16,-3 3 60-16,-5 8 2 15,2 8 63-15,-6 9 8 16,-2 8-33-16,0 0-18 15,2 0-3-15,4 15-2 16,1 9 4-16,2 4-7 16,0 2-4-16,0 2 4 0,-5-2-12 15,-2-6 8-15,0-2-1 16,-2-2 17-16,0-8-16 16,0-5-6-16,0-4-1 15,0-3 10-15,0 0 3 16,0 0 24-16,0-10 5 15,0-14-29-15,0-6-11 16,0-6-3-16,0-2 1 16,0 0-1-16,0 0 0 15,19 5-7-15,7 1-3 16,6 4-1-16,3 2-21 0,3 4-13 16,-3 8 45-16,-4 8-2 15,-4 3-55-15,-4 3 0 16,-3 0 23-16,-3 0 19 15,2 5 1-15,-4 7-120 16</inkml:trace>
  <inkml:trace contextRef="#ctx0" brushRef="#br0" timeOffset="165889.29">21859 13555 137 0,'0'0'39'0,"0"0"-1"15,0 0-5 1,0 0 11-16,0 0 6 0,0 0-17 15,9-60-16 1,-22 54 0-16,-5 6-6 16,-5 0-8-16,-1 0-6 0,-2 14 6 15,1 8 0-15,0 6-3 16,5 2-1-16,3 5 1 16,5-1 0-16,5 0 1 15,7 0-2-15,0-2 2 16,0 2 3-16,0-4-4 15,16-7-8-15,6-8 6 0,3-5 0 16,2-8-10 0,-3 0 9-16,5-2-12 0,-2 0-4 15,2-2-14-15,2-14 1 16,1-6 13-16,1-10-39 16,2-2-13-16,-1-6 51 15,-10-5-61-15,-6 1 81 16,-11-6 35-16,-7-2 17 15,0-2-23 1,-2-1 1-16,-16 10-29 0,-1 11 33 16,13 12 3-16,4 10-2 15,2 5-7-15,0 6-28 16,0 1 0-16,0 0-1 0,0 1-3 16,0 22 4-1,6 7 0-15,8 6 4 0,-1 6-4 16,-3 4 1-1,-4 0-1-15,-1 0 10 0,-5-8-10 16,0-3 0 0,0-11 4-16,2-6 0 0,-2-7-4 15,2-6 2-15,0-4-2 0,0-1 8 16,3 0-7 0,4 0 2-16,6-12 4 0,8-11 7 15,6-4-11 1,2-3 0-16,2 5-3 0,5 3 0 15,0 4-4 1,-5 5 4-16,-6 11-9 16,-9 2 9-16,-3 0-7 15,-3 16 4-15,-3 6 3 0,-3 9 16 16,-2-2-16-16,-4 4 0 16,6-5 3-16,-4-2 4 15,0-1-7-15,4 0-1 16,3-2-1-16,3-6-5 15,7-7-70-15,4-2-12 16,10-8-91-16</inkml:trace>
  <inkml:trace contextRef="#ctx0" brushRef="#br0" timeOffset="166314.51">23102 13136 308 0,'0'0'30'0,"0"0"-8"16,0 0-1-16,-116-28-20 15,78 28 7-15,-1 4-2 16,-1 17 4-16,1 6-6 16,4 9-3-16,4 11 9 15,-1 7 5-15,5 8-6 16,6 1 1-16,5 2-9 16,9-6 6-16,7-3-7 0,0-5-1 15,0-5 1 1,20-6 1-16,9-7 1 0,7-9-4 15,4-12-6-15,4-8 6 16,3-4-13-16,2 0-12 16,0-15 10-16,1-6-19 15,-6-3-48-15,-2-2-58 16</inkml:trace>
  <inkml:trace contextRef="#ctx0" brushRef="#br0" timeOffset="166760.56">23202 13269 317 0,'0'0'26'15,"0"0"-21"-15,0 0 4 16,0 0-7-16,0 0-2 16,0 0 0-16,16 28 14 15,5 14 2-15,-4 8-15 16,6 4 9-16,-1 0-7 15,-3 1 14-15,4-5-10 16,-3 0-5-16,0-5-1 0,2-2 9 16,-1-5-7-1,-2-8-6-15,-3-5 6 0,-5-12 2 16,1-5-5-16,-8-2-3 16,-2-6 3-16,0 0 23 15,1 0 2-15,-3-6 20 16,2-22-19-16,0-9-14 15,0-11-12-15,2 1-3 16,1-7 3-16,2-4 2 16,2-8 0-16,2 3-4 15,5 3 4-15,-3 8-1 16,3 5-1-16,3 11-7 16,-5 11 7-16,-3 6 0 0,-5 9-15 15,0 9-17 1,0 1-49-16,5 0 37 0,3 5-24 15,-1 15-128 1</inkml:trace>
  <inkml:trace contextRef="#ctx0" brushRef="#br0" timeOffset="167696.26">24096 13108 122 0,'0'0'47'0,"0"0"-1"0,0 0-12 16,0 0 9 0,0 0-29-16,0 0 14 15,-22-48 1-15,20 42-3 16,0 2-12-16,-1 1 7 0,-2 2-16 15,1 1 4 1,0 0-8-16,-5 0 12 0,-5 8-13 16,-7 22-1-1,-8 13 1-15,-10 19 2 0,1 14 1 16,-2 11-6-16,5 6 6 0,6-1 9 16,9-3-10-1,9-3 1-15,9-7-1 0,2-6 2 16,2-9-1-1,19-12-6-15,10-8 6 0,10-7-3 16,10-15 0 0,9-8-6-16,12-9-4 0,3-5-31 15,4 0-4-15,-6-5-56 16</inkml:trace>
  <inkml:trace contextRef="#ctx0" brushRef="#br0" timeOffset="170099.31">24598 13516 193 0,'0'0'36'0,"0"0"-24"16,0 0 19-16,0 0-3 16,0 0 6-16,0 0-17 15,-16-25-9-15,11 19 4 16,-1 0 3-16,-1-2-14 15,-4 2 10-15,-2 2-6 16,-3-2 8-16,-6 2-4 16,-5 4-9-16,-4 0 0 15,-2 2-1-15,-6 20 0 0,3 6 1 16,-1 4-4-16,6 2 4 16,6-1 0-1,8-3-8-15,5-3 8 16,12 0 2-16,0-1-1 0,0-4-2 15,2-4 2-15,12-2-1 16,3-8 0-16,1-4-10 16,3-4 10-16,0 0 8 15,0-2-7-15,-1-14-1 16,-3-5 2-16,2 0 5 0,-4-2-7 16,3 2-2-1,-1 3 2-15,2 6 0 0,3 3 0 16,0 8 0-1,2 1-5-15,5 0 2 16,3 8 2-16,3 16-8 16,4-1 9-16,1 6 2 0,-1 0 1 15,1 5-6-15,1-5 6 16,-3 6-2-16,-12 2-1 16,-8 1-9-16,-9 2 9 15,-9 0 4-15,0 2 0 16,-14 3-5-16,-17-6 2 0,-6-2 7 15,-3-9-8 1,6-10 1-16,3-7-1 16,2-2 6-16,2-7-5 0,3-2-2 15,1 0 4 1,4-8 1-16,5-9-4 0,3-10-8 16,5-7 6-16,6-4 0 15,0-5-4-15,0 1 2 16,17 1-12-16,10-2 7 15,4 3-3-15,6-2-12 16,0 4 11-16,-2 1 1 16,-3 3 5-16,-9 7 6 15,-2 7 2-15,-5 5 2 0,-3 8-3 16,-7 3-2 0,2 1 2-16,-2 3 0 0,-2 0 2 15,1 0-4 1,-1 0 4-16,0 0 11 15,4 0-3-15,0 0-7 16,1 0 6-16,0 0 2 0,0 7-10 16,0 3 10-1,-3 2-11-15,1 4 11 0,0 5-11 16,2 0 2-16,0 3-2 0,-3 0 8 16,4-2-8-1,-2-5 0-15,-3 0 3 0,-1-3 1 16,-2-6-4-1,-2-4-3-15,0-3 3 0,0-1 20 16,0 0 0 0,0 0 6-16,0 0-19 0,0 0 8 15,-6-5-15-15,-5-9 0 16,-3-2 0-16,1-4 5 16,-1 2-3-16,3 0-4 15,3 4 4 1,1 6-2-16,5 2 0 0,-1 2-14 15,3 2-4-15,0 2-13 16,0-6 2-16,0-2 20 16,0 0 5-16,3-2 4 0,1 2 0 15,1 0-3 1,-3-1 3-16,-2 3 0 16,0-1 0-16,0 1-4 15,0 0-33-15,-9 6-43 0</inkml:trace>
  <inkml:trace contextRef="#ctx0" brushRef="#br0" timeOffset="170779.23">24553 13435 378 0,'0'0'2'16,"0"0"28"-16,0 0-30 16,0 0 11-16,0 0-11 15,0 0 0-15,0 0 0 16,-63 100 6-16,48-42-3 0,3-5-6 16,8-5 6-16,4-6 3 15,0-8-6-15,0-8 0 16,2-8 0-16,8-8 4 15,3-10 1-15,0 0-3 16,7 0 2-16,9-14 13 16,4-13-10-16,7-9-4 15,1 1-3-15,-5-1 0 0,-1 4 2 16,-8 7-4 0,-5 11 4-16,-6 9 1 15,-8 5-3-15,0 0-17 16,-6 18 8-16,-2 17 9 0,0 15 0 15,0 7 0 1,-14 1 3-16,-3-4 2 0,1-4-5 16,5-14-5-16,6-8 5 15,5-12 2-15,0-10-2 16,0-6 0-16,3 0 0 16,21-11 5-16,12-20-5 15,6-11-8-15,3-4-12 16,-5 1 19-16,-5 3-14 15,-10 13 13-15,-10 11-3 0,-9 13 5 16,-6 5 0 0,0 0-12-16,-8 31 12 15,-17 13 7-15,-4 10-3 0,-6 2 4 16,3-3-4-16,9-8 14 16,7-5-17-16,5-5 1 15,7-10-2-15,0-6 1 16,4-1-1-16,0-6 0 15,12-5-29-15,19-7-45 16,9 0-110-16</inkml:trace>
  <inkml:trace contextRef="#ctx0" brushRef="#br0" timeOffset="172529.49">21886 10212 220 0,'0'0'22'0,"0"0"2"0,0 0-4 15,0 0 8 1,0 0-28-16,0 0 28 0,-16-86-3 16,14 77-20-1,0-2 5-15,0 5 8 0,-1 5-12 16,1-2 1-1,0 3-4-15,2 0 3 16,0 0-6-16,0 0-5 16,0 0 5-16,0 0 3 0,0 0-1 15,0 0-4-15,4 0 4 0,9 3-1 16,6 2-1 0,8-1-3-16,6-2 3 15,4 2 3-15,5 0 3 16,4 0-12-16,-4 5 6 0,-2-6-3 15,-4 6-26 1,-7 2-60-16,-12 6-48 0</inkml:trace>
  <inkml:trace contextRef="#ctx0" brushRef="#br0" timeOffset="172729.36">21752 10506 292 0,'0'0'24'0,"0"0"-24"0,0 0-18 15,0 0 6-15,0 0 12 16,0 0 12-16,78 12-11 16,-36-12 2-16,10-6-3 0,6 0-36 15,0-5-44 1</inkml:trace>
  <inkml:trace contextRef="#ctx0" brushRef="#br0" timeOffset="173593.68">22942 9922 253 0,'0'0'0'0,"0"0"-5"16,-116 18-6-1,74 5-27-15,-1 13 31 0,1 2 7 16,4 3 0-1,7 7 17-15,9-2-2 0,11 3-12 16,11 1 11 0,0-2-14-16,17-2 7 0,14-2-2 15,10-6-3-15,8-6 0 16,2-8 9-16,7-9-11 16,-2-12 3-16,-1-3 0 0,-6-2 17 15,-2-24-11 1,-7-5-7-16,-4-7 3 15,-3-7 6-15,-6-8-10 16,0-6-1-16,-8-12 5 0,-3-7 1 16,-7-2-6-16,-9-1-10 15,0 4 10 1,-2 4-9-16,-25 5 0 0,-8 0 4 16,-5 6 0-16,-3 4 5 15,3 12 11-15,9 13-8 16,10 14-2-16,15 12 17 15,6 7-13-15,0 0-2 16,0 12-1-16,0 24 2 16,14 14 0-16,1 13 3 15,3 5 10-15,-1 8-1 0,0 6-13 16,-4 13 7 0,3 5-10-16,-3 6 12 0,-2 0-10 15,2-15 2 1,3-13-2-16,4-13 4 15,2-14-2-15,7-11-4 16,3-9 2-16,1-14 10 16,4-6-9-16,1-11-3 15,1 0-12-15,-2 0-1 0,1-18-36 16,0-5-13-16,0-9-29 16,0-4-114-16</inkml:trace>
  <inkml:trace contextRef="#ctx0" brushRef="#br0" timeOffset="174329.2">23702 9926 221 0,'0'0'13'0,"0"0"6"16,0 0-19-16,0 0 0 15,0 0 0-15,0 0 14 16,-118-89 3-16,114 89-1 15,1 0-15-15,0 0 7 16,3 0-8-16,0 0 1 16,0 9-1-16,0-4 4 15,0 3-1-15,0-2-6 16,10-3 6-16,-4-2 4 0,-1 2-7 16,-1-3-5-1,0 0 5-15,-2 0 14 0,2-4 1 16,-2-14 1-1,-2-7-15-15,0 3 15 0,0-3-6 16,-14-2-4 0,-9 0-3-16,-5-8 0 0,-3 1 0 15,-8-2-6-15,2 2 6 0,3 8-3 16,8 8 0 0,13 9 4-16,8 9 5 15,5 0-7-15,0 0-1 16,13 15-2-16,12 9 2 0,4 6 1 15,0 6-2 1,6 3 1-16,5 10 1 0,8 7 10 16,6 14-5-16,16 21 4 15,8 16-8-15,7 11 16 16,2-4-3 0,-6-10-16-16,-9-14 2 0,-11-14 2 15,-15-12-2-15,-17-11-4 16,-15-8 4-16,-14-8-3 15,-2-5 1-15,-35-2-1 16,-13-3 1-16,-15-6 8 16,-9-5-7-16,-3-5-2 15,-4-9 2-15,10-2-2 0,11 0 1 16,10-2-9 0,19-17 9-16,10-3 0 15,4-6-10-15,15-10 8 16,2-10-2-16,13-12 3 0,24-5 1 15,9 1-8 1,6 2 6-16,6 5 1 0,2 4-37 16,2 7 18-16,-2 5-12 15,-3 14 10-15,-1 13-43 16,-4 9-30-16</inkml:trace>
  <inkml:trace contextRef="#ctx0" brushRef="#br0" timeOffset="176161.11">25493 13629 132 0,'0'0'0'15,"0"0"-7"-15,0 0 4 0,0 0 3 16,0 0 13 0,0 0 1-16,15-33 8 0,-12 23 5 15,-1-1-12 1,1 1 18-16,-3 0 13 0,0 1-3 16,0-2-12-1,0 1-14-15,-5 1-1 16,-8 7 10-16,-10 2-13 0,-2 0-8 15,-4 0-3-15,-2 5 9 16,0 19-11-16,-2 4 0 16,1 4 0-16,3 5 1 15,4 0 0-15,4 2-2 16,5 3 2-16,7-3 1 16,7 0-2-16,2-5-5 15,0-8 5-15,15-4 0 16,8-4 0-16,2-6-2 15,4-3 1-15,2-8 1 16,0-1 0-16,2 0-6 16,1-17 6-16,-3-10 4 0,4-9-3 15,2-8-1-15,-2-7 5 16,1-10-2-16,1-3-3 16,-1-8 0-16,-3-6 0 15,1-5 6-15,-14 1-3 16,-4 1-6-16,-12 9 6 15,-4 10-3-15,0 17 0 16,-7 14-10-16,-2 13 10 16,5 10 0-16,0 8 0 15,-1 0-6-15,-4 10-10 0,-2 26 16 16,-9 20 0-16,-8 19 0 16,-9 16 0-16,-5 8 2 15,2 3 0-15,5 3-4 16,8-9 4-16,13-6 3 15,14-10-5-15,0-12-6 16,14-12 6-16,15-13 2 16,4-14-2-16,3-13-4 15,-1-10 1-15,-3-6-4 16,-1 0 7-16,-7-18-7 16,1-14 7-16,-1-8 0 0,3-8-1 15,0-8-2 1,4-4-1-16,-4 0 4 0,-3 4 0 15,-6 10 1 1,-7 1 0-16,-4 11 14 0,-7 4-10 16,0 2 7-16,0-4-10 15,0-6 8-15,0-4-10 16,-2-6-2-16,-17-2 2 16,0 6 2-16,-1 3 2 15,5 16-8-15,7 10 8 0,6 9 1 16,2 6-5-1,0 0-16-15,0 4-10 0,0 27 24 16,0 10 3 0,10 14-3-16,5 11 4 0,3 8 4 15,11 11-6 1,-1 2-6-16,6 6 6 0,-3-3 1 16,-5-8 3-16,-5-9-8 15,-3-14 8-15,-1-6-3 16,-3-12-1-16,-3-6 3 15,-5-13 1 1,-3-10 6-16,-3 0-8 0,0-6 7 16,0 2 0-16,-30 2 14 15,-14 0-18-15,-16 0-2 16,-11-1-3-16,-3-6 5 16,12 1-1-16,13-4-8 15,16 0 10-15,10 0-4 0,15 0-2 16,6 0-22-1,2 0-26-15,0 0-42 0,19 0 11 16,10-7 7 0</inkml:trace>
  <inkml:trace contextRef="#ctx0" brushRef="#br0" timeOffset="176379.1">26462 13874 319 0,'0'0'12'0,"0"0"24"16,47 115-11-16,-36-67 6 16,-9-2-8-16,-2-2 0 15,0-2-19-15,-6 0 0 16,-10 5-3-16,-4-6-1 15,2 3-58-15,-7-18-271 16</inkml:trace>
  <inkml:trace contextRef="#ctx0" brushRef="#br0" timeOffset="178229.21">27249 13443 235 0,'0'0'38'0,"0"0"1"0,0 0-9 16,0 0-9 0,0 0-9-16,0 0 17 0,6-72-2 15,-6 56-24-15,0-5-3 16,-2-1 6-16,-12-1 7 15,-1 3-10-15,-3 2 3 16,-1 6-5-16,-4 3-1 16,1 9-1-16,-2 0-1 15,1 0 2-15,-1 28 0 16,1 8 0-16,6 11-2 16,1-1 2-16,11 2 2 0,3 2-2 15,2 0 0 1,0-8-11-16,0-8 1 0,11-13-5 15,5-9-10 1,-1-9 14-16,3-3 11 0,1 0 0 16,-2 0 2-16,5-14-2 15,3-8 13-15,4-2-13 16,2 1 2-16,3-4-2 16,-1 4 3-16,-6 4 1 15,-6 9-8-15,0 4 8 0,-1 6-2 16,0 0-2-1,2 0-9-15,3 10 9 0,4 17 7 16,2 10-7 0,0 6 1-16,0 1 2 15,1 6 2-15,-3 1-5 16,-2 4-4-16,-6 3 4 16,0-2 2-16,-15-2 2 15,-4-3-8-15,-2-5 8 16,0-5-4-16,-21 0 0 0,-12-7 4 15,0-2-4-15,-9-2 9 16,-9 0-9-16,-10-2 0 16,-3 0 2-16,-5-6 6 15,11-5-8-15,10-8-1 16,7-9 1-16,12 0 5 16,11 0-4-16,5-9-2 15,2-8 1-15,6-3 0 16,5-5 2-16,0-6-2 15,0-7 0-15,21-2 0 16,7-2-5-16,8 2-8 16,4 1-10-16,0 6 1 0,-2 5-3 15,-9 7-16-15,-7 9 17 16,-6 2 3-16,-5 4 1 16,-2-6 19-16,0-4 1 15,2-4 4-15,6-11 17 16,8-6-3-16,2-3 2 15,2 0 1-15,-4 1-16 16,-5 9 2-16,-5 9-4 0,-2 3 4 16,-1 1-7-1,-6 2-4-15,5-2 4 0,-1 1 7 16,0 2-6-16,1 4 11 16,-3 6-3-16,-2 4 3 15,-2 0-12-15,1 0 2 16,3 0-2-16,2 17 12 15,3 9-5-15,-1 7-3 16,1 10 0-16,-5 3 7 16,2 0-11-16,-4-4-1 15,1-6 1-15,-1-6 4 0,-3-8 0 16,-1-6-8 0,0-11 8-16,-2-5-2 15,0 0-2-15,0 0 4 16,0 0 5-16,0-9 24 0,0-11-26 15,-9-10-5 1,3-10 0-16,6-5-2 0,0-11 0 16,13 2-11-1,16 4 7-15,6 4 0 0,2 4 1 16,0 10 3-16,-1 6-5 16,-7 10 5-16,-9 10 0 15,-5 6-6-15,-4 0 2 0,1 17 3 16,-3 14 1-1,-1 12-2-15,2 0 5 0,-6 4 4 16,3-6-7 0,-1-2-3-16,0-8 3 15,2-6 4-15,-2-7-4 16,-1-12 0-16,-1-5-21 0,0-1-16 16,-4 0-15-16,0-11-5 15,0-17-135-15</inkml:trace>
  <inkml:trace contextRef="#ctx0" brushRef="#br0" timeOffset="178399.13">27948 13333 416 0,'0'0'64'0,"0"0"-39"15,0 0 12-15,0 0-26 16,0 0-11-16,0 0-1 15,0-49-48-15,16 48-3 0,7 1-33 16,1 0-52 0</inkml:trace>
  <inkml:trace contextRef="#ctx0" brushRef="#br0" timeOffset="179231.04">28222 13471 201 0,'0'0'0'0,"0"0"-2"0,0 0 2 16,0 0 23-16,0 0 56 16,0 0-24-16,0-30-33 15,0 30-4-15,0-2-8 16,0 2 17-16,0 0-3 15,0 0-11-15,0 0 5 16,0-2 1-16,0 0-11 16,0 2 0-16,0 0-6 15,0 0 4-15,0 0-6 0,0 0-12 16,0 0 7-16,0 6 3 16,0 14 2-16,16 8-3 15,1 6 6-15,4 2 2 16,1 2-5-16,-7-6-3 15,-1 1 3-15,-5-8 1 16,-5-4 1-16,1-9-4 16,-3-6 6-16,-2-6-1 15,0 0-3-15,0 0 1 16,0 0 2-16,0 0 17 16,0 0-7-16,-9-17-7 15,-6-2-2-15,1-7 4 16,3-5-4-16,5-5-4 15,6-2 0-15,0-2-3 0,0-4 10 16,13 4-13 0,12-4 6-16,6 5 0 15,4 8-4-15,3 3-10 0,-1 7 4 16,-2 7-3-16,-4 7-20 16,0 3-14-16,-5 4-12 0,1 1-6 15,-2 20-69 1</inkml:trace>
  <inkml:trace contextRef="#ctx0" brushRef="#br0" timeOffset="182352.26">28521 13322 6 0,'0'0'79'0,"0"0"-51"16,0 0-4-16,0 0 6 15,0 0-9-15,0 0 2 16,0 0-13-16,16-61 11 16,-14 53-4-16,5-2-5 15,-3 6-6-15,2-2-3 16,1 1-2-16,-2 2-2 15,-5 0 2-15,0 2 2 16,0 1-3-16,0 0 1 16,0-3 5-16,0-1 22 0,0 1-14 15,0-4-1-15,-7 3 1 0,0 2 8 16,-1-2-12 0,-3 4-8-16,-1 0 3 0,-3 0-2 15,-5 0-1 1,-3 0-4-16,4 0 4 15,-6 4 1-15,2 10-3 16,-1 4-3-16,-5 3 3 0,0 3 2 16,1-1 0-16,3 6-4 15,2-1 4-15,7 0 0 16,3 0-2-16,5 0-6 16,-2-1 6-16,4 2 0 15,1-1 1-15,3-2-2 16,0-2 2-16,2 0 0 15,0 5-1-15,0-3-4 16,0 2 4-16,2-3 3 16,14 0-1-16,1-6-4 15,2 0 4-15,-2-7 1 0,5-3-3 16,1-4 0 0,-1-2 1-16,2-3 11 0,3 0-10 15,-2 0-2 1,0 0 4-16,1-3 0 15,0-13-4-15,6-4-1 16,-3-6 1-16,2-3 7 0,0-2-5 16,-2-5-4-1,-4 0 4-15,-3-3 5 0,-5 3-7 16,-5 6-2-16,-3 1 2 0,-5 4 2 16,-4 0 0-1,0 0-4-15,0-2 4 0,0-12-1 16,0-6-1-1,0-5-5-15,-6 0 5 0,-5-2 1 16,-3 4-1 0,1 2-2-16,-1 1-6 15,1 3 8-15,-1 4 0 16,1 7-8-16,3 3 8 16,-2 6 2-16,1 2 1 15,0 1-1-15,4 5-1 0,0 3 12 16,5 5-5-16,0 1-7 15,0 5 5-15,2 0-6 16,0 0-3-16,0 0-4 16,0 18 5-16,0 10 2 15,4 12 0-15,10 8 2 16,-1 5-2-16,0-2 7 16,3 2-6-16,-3-7 3 15,1 3-4-15,-8 1 13 16,3 1-1-16,-7 7-11 15,-2 1 15-15,0 0 1 16,0-3-12-16,0-1 2 16,-4-7-6-16,-1-5 7 0,3-11-8 15,2-10-3-15,0-7 3 16,0 0 3-16,0-5 1 16,0 0-8-16,0 0 8 15,2-1-2-15,1-3-2 16,-1 0-5-16,0 1 5 0,-2-1 4 15,0-2-3 1,2 0-2-16,-2 0 2 16,0-2 3-16,0 1-4 0,0-2-7 15,0 5-2-15,0-2 1 16,0 2-30-16,0 2 9 16,0-2-33-16,0 4-39 15,0-6-182-15</inkml:trace>
  <inkml:trace contextRef="#ctx0" brushRef="#br0" timeOffset="184241.7">29115 13708 252 0,'0'0'56'0,"0"0"-13"16,0 0-6-16,0 0 0 0,0 0 8 16,0 0-13-1,0 0-12-15,-75-90-5 0,75 90 9 16,-4 0-24-1,2 0-3-15,2 4-5 0,-2 15 8 16,2 13 0 0,-5 9 5-16,-4 5-4 0,-6 6 10 15,-2 0-8-15,0-8-6 16,1-4 8-16,5-4 0 16,2-5-5-16,7-2-16 15,-1-1-40-15,3-3-34 16,0-15-74-16</inkml:trace>
  <inkml:trace contextRef="#ctx0" brushRef="#br0" timeOffset="184929.22">30019 13351 175 0,'0'0'32'16,"0"0"3"-16,0 0-17 16,0 0 21-16,0 0 7 15,-123-89-3-15,92 78-19 16,-5 0 13-16,0 5-5 15,-2 2-6-15,-2 4-21 16,1 3-2-16,0 30-2 0,-1 23 2 16,-4 17-6-16,-1 15 6 15,3 0 0-15,6-1-3 16,12-11-6-16,8-13 6 16,13-10 1-16,3-13 0 15,0-8-2-15,25-8 2 16,4-4 1-16,7-6-2 15,1-4-8-15,6-3 8 0,1-6 0 16,6-1-6 0,4 0-34-16,1 0-27 0,3-14 4 15,-7-2-44-15</inkml:trace>
  <inkml:trace contextRef="#ctx0" brushRef="#br0" timeOffset="185479.38">30223 13352 321 0,'0'0'35'0,"0"0"6"0,0 0-13 16,0 0-12-1,0 0 21-15,0 0-2 0,14-86-29 16,-14 86-6 0,0 0-7-16,6 9 7 0,7 17 7 15,10 10-2-15,6 8 0 16,0 2 1-16,4 2-4 16,-2-2-4-16,-2-2 4 0,-2-4-1 15,-4-1-1 1,-6-7-7-16,-3-3 7 15,-3-4 6-15,-3-8-5 16,-2-6-2-16,-4-3 2 0,-2-8 1 16,0 0-2-16,0 0-1 15,0 0 1-15,2 0 11 16,-2 0-10-16,0-26 9 16,0-9-7-16,0-2 18 15,0-12-21-15,0-1-4 16,0 2 4-16,0 2 1 15,0 4 2-15,0 4-6 16,0 4 4-16,0 4-3 16,0 6 2-16,0 6-17 15,4 0-4-15,3 8 11 16,-5 3-14-16,2 1-16 16,1 6-25-16,2 0 11 15,2 0-54-15,1 0-80 16</inkml:trace>
  <inkml:trace contextRef="#ctx0" brushRef="#br0" timeOffset="186262.8">30758 13445 193 0,'0'0'25'0,"0"0"-4"16,0 0 13-16,0 0-7 15,0 0 10-15,0 0-23 0,-4-20 6 16,4 16 0-16,0 2-13 16,0 2 2-16,4-3 1 15,3 2-6-15,4 0-2 16,13-4-1-16,7 1 18 15,7-2-5-15,3-2-8 16,3 2 0-16,-2-1 2 16,-3 4-6-16,0-3-4 15,-5-2 4-15,-5 2 1 16,-5 0-3-16,-6 2-9 16,-7 0-5-16,-4 2-2 0,-5 0-14 15,-2 2 7 1,0 0-27-16,0 0-11 0,0 8 26 15,0 11-139 1</inkml:trace>
  <inkml:trace contextRef="#ctx0" brushRef="#br0" timeOffset="186489.37">30931 13614 166 0,'0'0'102'0,"0"0"-97"16,0 0-5-16,0 0 9 0,0 0 37 15,0 0-10-15,54 1-18 16,-21-1-4-16,7 0 2 16,1-4-13-16,-1-4-3 15,0-2 0-15,-7 4-2 16,-2 2-73-16,-6-2-41 15</inkml:trace>
  <inkml:trace contextRef="#ctx0" brushRef="#br0" timeOffset="190789.4">31683 13052 337 0,'0'0'59'0,"0"0"2"16,0 0-30-16,0 0-10 15,0 0-21-15,0 0-8 16,0 0 8-16,-27 81 11 16,25-30-9-16,2 8 2 15,0 3-2-15,0 4 9 16,-2 0-10-16,-3-1 5 16,5-8-4-16,-2-11 8 0,2-7-9 15,0-11-1 1,-3-9 4-16,3-2-8 0,0-3 0 15,0-2-30 1,0 0-11-16,3-2-13 0,8 0-36 16,2-10-27-16</inkml:trace>
  <inkml:trace contextRef="#ctx0" brushRef="#br0" timeOffset="191261.62">31870 13277 239 0,'0'0'34'16,"0"0"-27"0,0 0 15-16,0 0 6 0,0 0 16 15,0 0 5-15,31-50-41 16,-29 63-3-16,7 22 0 16,3 11 0-16,3 8-3 15,-1 2 0-15,-1-2 6 16,0-6-8-16,5-4-1 15,0-7 1-15,-1-7 5 16,4-6-2-16,0-6-6 16,2-7 6-16,2-3 0 15,-1-4-3-15,1-4-1 16,1 0 1-16,-6-1 6 0,-4-16-3 16,-3 2-4-1,-8-8 2-15,-3-7 6 0,0-6-7 16,-2-5-1-1,0-3 1-15,0-3 9 16,-7 3-8-16,-13 2 2 16,-6 1-1-16,-5 7 8 0,-8 9-10 15,2 7 0-15,-3 7 0 0,2 7 2 16,5 4-2 0,2 0-14-16,2 17-8 0,4 2 5 15,9 2-34 1,7-2-32-16,9 2 6 0,0-7-82 15</inkml:trace>
  <inkml:trace contextRef="#ctx0" brushRef="#br0" timeOffset="191979.21">32447 12739 226 0,'0'0'45'15,"0"0"-21"-15,0 0 12 16,0 0-3-16,0 0 11 16,0 0 4-16,-3-4-34 15,3 4 3-15,0 0-15 16,0 0 1-16,5 14-4 15,21 15 2-15,13 8 9 16,5 9-10-16,10 7 1 16,4 3-1-16,9 7 4 15,6-2-2-15,-6 1-4 16,-10 0 4-16,-9 3 0 0,-19 1-2 16,-23 12-5-1,-6 3 5-15,-6 2 5 0,-37 2-3 16,-10-8-3-1,-5-4 2-15,2-9 4 16,0-6-5-16,8-8-2 16,5-5 2-16,9-14 0 0,12-4-3 15,5-7-12-15,8-4-10 16,2-2 10-16,2-4-11 16,3-5-2-16,2 0-3 0,0 1-57 15,0-6-140 1</inkml:trace>
  <inkml:trace contextRef="#ctx0" brushRef="#br0" timeOffset="195002.47">20636 1338 221 0,'0'0'20'0,"0"0"31"0,0 0-21 16,0 0-9 0,0 0 7-16,0 0-3 15,-42-75-1-15,40 71-13 16,0 0-2-16,-4 0 2 15,6-1-7-15,0 4 4 16,0-6-5-16,0-4-2 0,6-8-2 16,11 0 5-1,10-6-4-15,2 6 0 0,0 1 1 16,-2 8-1-16,-6 6 0 0,0 4-2 16,1 0-1-1,1 6-1-15,-4 19 4 16,-1 6 0-16,-5 5 1 15,-6 2-1-15,-7 2 2 0,0-2 2 16,-9-4-7 0,-13-1 6-16,-4-6-3 0,1-4 1 15,0-4 4-15,7-5-5 16,7-5 3-16,7-7-2 16,4-2-2-16,0 0-28 15,0 0-8-15,2 0 1 16,13 0 17-16,6 0 19 15,1 0 9-15,5 0-8 16,0 0-1-16,2 0 4 16,4 0-3-16,3 6-1 15,-1 14-2-15,1 2 2 16,-3 2 1-16,-4 2-1 16,-4 2 0-16</inkml:trace>
  <inkml:trace contextRef="#ctx0" brushRef="#br0" timeOffset="195843.76">20781 1666 0 0,'-23'-12'0'0,"8"0"0"15,8 0 0-15,3-2 0 16,4 6 0-16,0 2 0 16,0 4 0-16,2 0 0 15,0 2 0-15,0 0 0 16,-2-2 0-16,0 0 0 16,0 2 0-16,0-2 0 15,0 0 0-15,0-2 0 16,0 1 0-16,0 2 0 0,0-1 0 15,5-4 0 1,0 1 0-16,-3-4 0 0,-2-1 0 16,0 2 0-16,0-2 0 15,0 4 0-15,2 0 0 16,0 5 0-16,0-2 0 0,0 3 0 16,3 0 0-1,1 0 0-15,4 0 0 16,1 0 0-16,1 0 0 15,2-2 0-15,-3 0 0 16,-3-4 0-16,-4-1 0 16,-4 2 0-16,0 0 0 15,4 4 0-15,-2 1 0 0,3 0 0 16,-1 0 0-16,-4 0 0 16,4 0 0-16,4 0 0 15,-4 0 0-15,3 0 0 16,-1 0 0-16,3-2 0 15,-2 2 0-15,4-4 0 16,0 2 0-16,1 2 0 16,-2 0 0-16,-3 0 0 15,-3 0 0-15,-4 2 0 16,0 8 0-16,0 1 0 16,0 2 0-16,0 1 0 15,0-5 0-15,0 4 0 0,0-1 0 16,0-5 0-1,0 2 0-15,0-6 0 0,0 4 0 16,8-7 0 0,0 0 0-16,-1 0 0 15,-5 0 0-15,-2 0 163 0,0 0-125 16,0 0-36-16,0 0 3 16,0 0 8-16,0 0 27 15,0 0-1-15,2 0-9 16,-2 0-11-16,0 0 18 15,0 0-9-15,0 0-19 16,0 0-2-16,0 0-7 16,0 0-1-16,0 0-12 15,0 0-16-15,0 0 14 0,0 0 6 16,0 0-33 0,0 0-5-16,0 8 2 0,4-6-104 15</inkml:trace>
  <inkml:trace contextRef="#ctx0" brushRef="#br0" timeOffset="196644.4">21113 1654 66 0,'0'0'146'0,"0"0"-124"15,0 0-10-15,0 0-9 16,0 0 8-16,0 0-11 16,-5-2 17-16,5 2-13 15,0 0-3-15,0 0-1 16,0 0 4-16,0 0-4 0,0 0 0 16,5 0 0-1,6 8 1-15,4 2-1 16,-1 0-3-16,-3 2 3 15,0 3 0-15,-2-1 0 0,0 7 0 16,-5 1 0 0,-4 6 2-16,0-1-1 15,0-1-1-15,0-4 0 0,0 0 5 16,0-4-3-16,-2 0-4 16,-9-4 3-16,-1 2-1 15,-1 2 4-15,-7-2-4 16,1 4 4-16,-2 0 1 15,-1-5-1-15,4-4-5 16,2-1 2-16,6-6 4 0,1-2-5 16,1-2 2-1,2 2-2-15,-3-2 3 0,3 0-1 16,-2 0-4-16,0 0 4 16,1 0 0-16,1 0-2 15,-1 0-1-15,-2 0 1 16,-2 0 0-16,2 0-20 15,-2 9-24-15,2 0-31 16</inkml:trace>
  <inkml:trace contextRef="#ctx0" brushRef="#br0" timeOffset="197739.35">21550 1137 275 0,'0'0'7'0,"0"0"-7"16,0 0 0-16,0 0 3 16,0 0-3-16,0 0 0 15,-72 15 1-15,59 0 6 0,0 1 3 16,-3 3 4-16,1 6 9 16,1 0-7-16,1 11-16 15,1-1 2-15,1 5 0 16,5 6 6-16,-4 3-6 15,6 1 0-15,2 0 1 16,2-2 5-16,0-2-5 16,0-4 0-16,6-2-3 15,10-8 13-15,1-2-12 16,8-6 1-16,-2-3-2 16,1-7 8-16,3-5-6 15,0-2-2-15,-1-5 2 16,3-2 5-16,0 0-7 15,0 0 1-15,0-13-1 16,2-2 7-16,-2-6-7 16,-4-2-1-16,-2-2-3 15,-2 1 1-15,-5-2 3 0,-1-6-5 16,-1-4 5-16,-5-3 3 16,-5-6-2-16,-2-2-2 15,-2 3 2-15,0 2 5 16,0 2-6-16,0 2 0 15,-10 2 8-15,-1 3 4 16,-5 2-9-16,-2 1 5 16,-2 4-6-16,-5 4 13 0,1 1-15 15,-1 6-2-15,-1 5 2 16,4 6 0 0,-1 4-3-16,6 0 2 15,1 14-7-15,3 18-15 0,1 10-29 16,3 4-58-16</inkml:trace>
  <inkml:trace contextRef="#ctx0" brushRef="#br0" timeOffset="199239.37">23004 957 206 0,'0'0'56'0,"0"0"4"16,0 0-11-16,0 0 1 16,0 0-19-16,0 0 28 15,-39-87-32-15,39 87-13 16,0 0-13-16,0 14-2 0,8 23-4 15,15 22 5 1,-4 16 1-16,-1 11 15 16,-11 4-16-16,-7-2 0 0,0-4 1 15,0-11-1-15,-4-11 0 16,-9-14-8-16,3-14 8 16,-1-12 0-16,5-7-2 15,-2-8-1-15,2-5 3 16,1 1 3-16,1-3-3 15,0 0-4-15,0 0 4 16,-1-5 0-16,5-9-7 16,0-4 0-16,0 0-15 15,2 0 20-15,16 2-6 16,6 0-4-16,3 0 3 16,4-2 9-16,3-4-17 0,1-4 5 15,1-4 10 1,-3-5 2-16,-4 1 0 0,-2-3-2 15,-9-2 2 1,-3-3 0-16,-5-8-12 0,-6-4 4 16,-4-6-2-16,0-3 0 0,-4-4 6 15,-19 9-6 1,3 5 9-16,3 17 1 16,5 16 0-16,8 16 10 15,4 4-8-15,0 33 0 16,0 26-2-16,8 18-2 15,10 2 2-15,1-3 13 0,2-1-12 16,0-9 6 0,-1-2-6-16,-5-7 7 0,-2-7-5 15,1-6 1-15,-3-4-2 16,1-4 9-16,1 0-10 16,-1-7-1-16,0-2-39 15,1-6-18-15,-5-10-53 16,-2-11-93-16</inkml:trace>
  <inkml:trace contextRef="#ctx0" brushRef="#br0" timeOffset="199729.53">23492 1215 297 0,'0'0'1'15,"0"0"-1"-15,0 0-11 16,0 0 10-16,0 0 1 15,96 150 8-15,-79-98-7 16,-1-2-1-16,-5-1 2 16,-1-9 6-16,-6-4-5 0,-4-8 1 15,0-12-1-15,0-6 10 16,0-10-6-16,0 0 26 16,0 0 15-16,-16-27-11 15,-5-16-9-15,-4-13-19 16,-2-15 3-16,-2-9-7 0,2-14-5 15,-2-12-3 1,4-6-12-16,12-5 8 0,13 9-6 16,0 15 1-16,32 17 8 15,10 18 1-15,9 14 3 16,5 14-2-16,0 18 4 16,4 12-1-16,-3 12-1 15,-3 30-4-15,-9 12 4 16,-12 5 0-16,-13 4-1 15,-18 2 0-15,-2-2 2 16,-24 0 4-16,-21-5-5 16,-7-11-1-16,-5-9 1 15,4-8 3-15,1-8 0 0,6-8-6 16,5-5 6 0,10 2-6-16,7-3-11 0,6 2-55 15,7 5-56 1</inkml:trace>
  <inkml:trace contextRef="#ctx0" brushRef="#br0" timeOffset="203063.92">20894 3077 241 0,'0'0'13'16,"0"0"30"-16,0 0-19 16,0 0-9-16,0 0-5 15,0 0 1-15,0 0 4 16,-62-106 3-16,62 92-9 15,0 1-4-15,0-5 1 16,3-1 0-16,16 0-5 16,8-2 2-16,4 3-2 15,2 2-1-15,1 6-2 16,-5 2 2-16,-7 8 0 0,-7 0-5 16,-3 0-1-1,-7 0-4-15,-5 10 10 16,0 10 4-16,0 11-4 0,-27 9 4 15,-9 3 0 1,-7 4-4-16,6-7 0 0,-1-7-7 16,7-6 7-16,10-13 0 0,8-4-3 15,11-8 3 1,2-2-3-16,0 0-22 0,11 0-2 16,16-5 27-1,11-6 3-15,9 1-3 0,3 2 1 16,4 4-1-1,2 2 0-15,-4 2 0 16,-6 0 0-16,-5 0-5 16,-13 6 5-16,-6 12 0 15,-6 4-8-15,-9 4 8 16,-7 4 2-16,0-3 6 16,-9 3 1-16,-20-3-1 15,-6 2 9-15,-6-5-3 0,3-4-12 16,3-4 1-16,4-5 1 15,2 0-2-15,0-5-2 16,2 0 2-16,0 0-1 16,7 0-1-16,4-6-16 15,12 1-13-15,4-1-36 16,0 0-107-16</inkml:trace>
  <inkml:trace contextRef="#ctx0" brushRef="#br0" timeOffset="203629.14">21567 2801 258 0,'0'0'1'16,"0"0"1"-1,0 0-1-15,0 0 5 16,0 0-6-16,-123 115 4 0,106-72 10 16,1 8 9-16,7 1-15 15,7-4 2-15,2 2-2 16,0-3-5-16,13-8-3 15,10-3 3-15,1-8-2 0,3-6-1 16,2-6-1 0,3-7 1-16,-3-6 8 15,2-3 16-15,-2 0-23 0,-1-6 3 16,-4-16 9 0,-1-1-8-16,0-10-3 0,-8-5-2 15,-1-4 0 1,-8-2-1-16,-6 0-2 0,0 5-10 15,0-1 10 1,-22 7-2-16,-10 4-2 16,-3 3 4-16,-7 4 6 15,-3 1-2-15,-1 5-1 0,-2 7-2 16,6 5 2-16,5 4 2 0,2 0-2 16,9 20 0-1,4 3-1-15,8 3-10 16,7-1-41-16,7 1-22 15</inkml:trace>
  <inkml:trace contextRef="#ctx0" brushRef="#br0" timeOffset="204629.22">22574 2719 181 0,'0'0'38'16,"0"0"-12"-16,0 0-4 0,0 0 16 15,0 0-2-15,0 0-5 0,-4-42-9 16,2 40 1 0,-2 2-13-16,-2 0 12 15,2 0-8-15,-5 0-12 16,-4 0 9-16,-7 19 3 15,-9 8-12-15,-7 9-4 16,-3 6 5-16,-2 4-1 16,1 3-2-16,2-5 0 0,7-3 0 15,6-4 3 1,13-7 0-16,0-7-6 0,10-9-6 16,2-3-2-1,0-3-17-15,0-2-35 16,2-1-47-16,12-5-53 15</inkml:trace>
  <inkml:trace contextRef="#ctx0" brushRef="#br0" timeOffset="204879.31">22236 2789 323 0,'0'0'5'15,"0"0"3"-15,0 0-3 16,0 0-3-16,0 0-2 16,0 0 0-16,73 5 10 15,-46 24 7-15,8 5-15 0,-2 0 7 16,6 1-8-16,-1-4 8 16,-5 1-9-16,0-1-3 15,1-3 1-15,-3-5-17 16,-2 0-38-16,-4-4 0 15,-1-11-92-15</inkml:trace>
  <inkml:trace contextRef="#ctx0" brushRef="#br0" timeOffset="205264.58">22988 2564 402 0,'0'0'4'15,"0"0"4"-15,0 0-8 16,0 0 1-16,-13 149-1 16,13-87 6-16,2 1-5 0,-2 0 17 15,0-1-2-15,0-5 17 16,0-1-16-16,0-9-16 16,-8-1 1-16,1-6-1 15,-2-7-1-15,2-1-22 16,1-8-33-16,2-6 4 15,4-6-54-15,0-6-65 16</inkml:trace>
  <inkml:trace contextRef="#ctx0" brushRef="#br0" timeOffset="205739.68">23488 2739 335 0,'0'0'8'16,"0"0"-7"0,0 0 0-16,0 0 0 15,2 124-2-15,9-80 2 16,0 1 3-16,3-8-4 0,1 0-1 15,-3-6 1 1,5-2 1-16,1-9 1 0,5-5-4 16,0-9 0-1,4-6 2-15,4 0 11 0,1-6-7 16,-1-15-1-16,0-9 2 16,-8-2-4-16,-13-4-2 15,-8 1 2-15,-2-3 1 16,-15 3-2-16,-22-4 1 15,-11 3-1-15,-7 2 3 16,-2 4 2-16,-4 6 0 16,-1 8 9-16,4 8 11 15,4 5-5-15,12 3-19 16,11 0-1-16,11 17 0 16,9 3-24-16,11 2 3 15,0 3-25-15,11-4-17 16,20-1-36-16</inkml:trace>
  <inkml:trace contextRef="#ctx0" brushRef="#br0" timeOffset="207159.48">24673 3003 244 0,'0'0'84'0,"0"0"-48"16,0 0-1-1,0 0-19-15,-52-114 6 0,33 71 12 16,-4-7-5-1,-1 0-14-15,2-1-4 0,0-3-9 16,-3 0 10 0,0-5-12-16,-4 7-7 0,-2 8 3 15,7 12 1-15,6 18-9 0,9 12 11 16,7 2-11 0,0 24-11-16,2 26 21 0,0 22-1 15,0 15 3 1,33 7 2-16,14 4-2 0,13 2 0 15,7-2 0 1,1 1 0-16,-2-9 0 0,-9-2-6 16,-5-1 6-1,-15-4 0-15,-10 8 1 0,-11-4-2 16,-16-7 1-16,0-8-3 16,-20-14 2-16,-20-12-11 15,-12-6 12-15,-6-9 3 16,-6-14 0-16,-1-7-6 15,5-10 6-15,12 0 0 16,5-20-3-16,7-14-7 16,11-16 2-16,10-9 5 15,8-12-12-15,7-8 8 16,0-5-10-16,27 0 7 16,18 2-9-16,15 4-13 15,15 2 6-15,6 3-22 16,-1 4-7-16,-11 11 51 15,-16 12-12-15,-14 17 13 16,-18 12 4-16,-9 17 2 0,-8 0-4 16,-4 22-1-1,0 23 3-15,0 9-4 0,0 2 1 16,0-8 5-16,0-8-6 16,11-13 2-16,8-12 0 15,0-3 18-15,-1-6-11 16,0-1 2-16,-3-5-10 15,2 0 16-15,-2-9-9 0,1-15-6 16,-5-6-1 0,-7-5 2-16,-4-8-3 0,0 0 0 15,-13-1-11-15,-14 3 11 16,-2 2 0-16,-6 6-3 16,-4 2 3-16,3 8 0 15,7 5 2-15,10 7-4 16,1 11-2-16,7 0 0 15,1 0 4-15,6 12-17 16,4 5 9-16,0-3 0 16,7-2-14-16,17-5 11 0,5 0 10 15,2-6 1-15,-2 2 0 16,0-3-1 0,-4 0 1-16,0 0 8 15,-4-3 1-15,0-15 16 16,1-10-10-16,1-12 14 15,1-12-9-15,0-14-11 0,-1-12 2 16,-3-15 8-16,-5-5-17 16,-4-8-4-16,-5-4 4 15,-6-5-6-15,0-7-10 0,-25 3 6 16,-9 18 8 0,8 27 2-16,7 29 3 0,9 26 1 15,7 16-5 1,3 3-1-16,0 34-19 15,0 26 10-15,0 31 9 16,0 15 13-16,0 12-13 16,0 5 4-16,0 5-4 15,7 4 12-15,-5 6-10 0,-2 5-1 16,0-13 5-16,0-16 2 16,0-18-7-16,2-23-2 15,14-21 4-15,8-18 0 16,5-13-3-16,8-11-4 15,0-10-13-15,1 0-16 0,-1-6-29 16,-3-21-17 0</inkml:trace>
  <inkml:trace contextRef="#ctx0" brushRef="#br0" timeOffset="207679.44">25547 3002 190 0,'0'0'47'15,"0"0"-7"-15,0 0 0 16,0 0-13-16,0 0-4 15,0 0 8-15,4-95-27 16,-18 95 5-16,-5 19-8 0,-1 7 1 16,-3 5 4-1,6 3-6-15,3 1-6 0,3 1 6 16,5 2 2-16,0 0-2 16,6-6-1-16,0-4-2 15,0-8-6-15,21-10-5 16,1-5-19-16,1-5 33 15,3 0 10-15,1-25-6 16,4-13-6-16,2-12 5 16,0-14 2-16,2-6-5 0,-4-10-2 15,-2-14 2-15,-5-13 2 16,-10-17-2-16,-12-13-3 16,-2-7-36-16,-14-6 4 15,-24 5-16-15,-2 21 43 16,9 31 8-16,11 36 18 15,15 30 5-15,5 18-18 16,0 9-5-16,0 5-20 16,0 33 6-16,11 25 14 15,5 21 1-15,-3 20 15 16,-1 13-3-16,-8 11 7 0,-4 4-1 16,0 0 11-1,0-5-13-15,-2-9-13 16,-12-14 4-16,4-11 9 15,-3-11-16-15,-1-9-2 0,3-6 4 16,4-11 3 0,4-12-6-16,3-12-35 0,0-14-42 15,25-11-16-15</inkml:trace>
  <inkml:trace contextRef="#ctx0" brushRef="#br0" timeOffset="208109.35">26271 2849 224 0,'0'0'35'16,"0"0"-8"-16,0-105-5 15,-7 76 1-15,-13 8 4 16,-3 4-22-16,-1 9 0 15,8 3-2-15,3 5 9 16,2 0-1-16,4 25-9 16,5 9-2-16,2 6 0 0,0 8 0 15,0 0-4-15,16-2 8 16,12 1-4 0,11-1 0-16,5 4-8 15,10 2 8-15,4-4 6 0,-5-4-6 16,-6-12-2-1,-16-8 2-15,-13-6 10 16,-14-6-10-16,-4-2 4 0,0 3-3 16,-29-4 51-1,-16 4-39-15,-13-4-7 0,-11 0-4 16,-4-2 8-16,2 4-10 16,4 1-8-16,16 6-19 15,10 4-36-15,18-2-108 0</inkml:trace>
  <inkml:trace contextRef="#ctx0" brushRef="#br0" timeOffset="-202774.37">27095 812 4 0,'0'0'91'0,"0"0"-63"16,0 0-28-16,0 0-28 15,0 0-16-15</inkml:trace>
  <inkml:trace contextRef="#ctx0" brushRef="#br0" timeOffset="-201917.49">27042 461 193 0,'0'0'20'0,"0"0"2"16,0 0 12-16,0 0 16 0,0 0-14 16,0 0-8-16,-11-17-3 15,11 17-8-15,0 0-10 16,0 0-5-16,-2 0 0 15,-4 0 0-15,0 8-2 16,-1 15-4-16,1 4 4 16,-1-2 0-16,2 4 0 15,5 3 0-15,-2-3 0 16,2 5 4-16,0-2-4 16,0 1-2-16,0 0 2 15,0 4 1-15,0 4 1 16,0 12-3-16,0 5 2 15,10 11 3-15,0 1-4 16,1 5 2-16,1 2-2 16,1 3 5-16,1 0-4 15,-3 2 0-15,-3 3 0 0,-4 3 6 16,0 6 1-16,-4 13-1 16,0 9 2-16,0 8 9 15,0 4-14-15,0-3 4 16,0 0-5-16,0-6 8 15,0 0-11-15,8-5 2 16,3-6 0-16,-2-5 6 16,-4-6-8-16,-3-6 3 0,-2-7 0 15,0-5 7-15,0-8-10 16,0-2 1-16,0-2-1 16,0-12 5-16,0-3-4 15,0-11-2-15,0-13 2 16,0-6 1-1,0-12-2-15,0-4-4 0,0-6 4 16,0 0 6-16,0 0-6 16,0-10-2-16,0-16-10 0,0-7-18 15,0-8-33 1,-4-6-82-16</inkml:trace>
  <inkml:trace contextRef="#ctx0" brushRef="#br0" timeOffset="-200452.33">26881 427 181 0,'0'0'31'15,"0"0"-21"-15,0 0-7 16,0 0 6-16,0 0 5 16,0 0 11-16,25-19 0 15,-21 19-7-15,5 0 1 16,2 0 5-16,5 0-8 15,4 0-5-15,4 0-9 16,9 0 14-16,2 0-10 16,2 0-4-16,3 0 1 15,2 0 4-15,3 0-6 16,5-2-1-16,2-8 0 0,4-1 6 16,2-3-6-1,0-2 1-15,-4 2 0 0,-6 4 2 16,-8 2-1-1,-9 5 1-15,-6 2-2 0,-9 1 0 16,-7 0-1 0,-1 0-8-16,0 0 8 0,-4 5 7 15,3 2-6-15,-1 0 1 16,1 2 0-16,0-1 2 16,2 4-4-16,-1 2-3 0,1 4 3 15,3 4 1 1,-4 3 1-16,1 8-2 15,1 3 1-15,-4 4 1 16,1 6 1-16,-5 8-1 16,2 4 3-16,-2 12 1 15,0 11-1-15,2 5 1 16,-4 10-5-16,0 3 6 16,0 0-7-16,0 1-1 15,0-3 1-15,0 1 2 0,0-1-1 16,0-3-2-16,0-4 2 15,0 1-1-15,15-1 0 16,3-2-3-16,-1 0 3 16,3-1 2-16,-2 1-1 15,0 4-2-15,0 6 2 16,-3 5 0-16,-4-3-1 16,-3-4-2-16,-6-5 2 15,-2-6 2-15,0-6-1 16,0-5-2-16,0-4 2 0,0-6 1 15,-7-1-2 1,2-7-2-16,1 0 2 0,1-4 2 16,3 1 0-16,0-2-4 15,0 2 4-15,0-6-2 16,0 2 0-16,0-4-3 16,0-4 3-16,0-7 1 15,0-6-1-15,5-3 0 16,2-6 0-16,-5-5 2 15,1-6-2-15,-3-2-4 0,0-6 4 16,0 0 4 0,0 0-4-16,0 0 3 15,-3 0 5-15,-19 0 3 0,-18-10-11 16,-14-2 0-16,-15 0 0 16,-13-1-1-16,-5 2-6 15,-3 5 4-15,9 2 6 16,9 2 0-1,14-2-3-15,16 0-6 0,10-2-5 16,10-4-31-16,13-6-24 16,9-8-79-16</inkml:trace>
  <inkml:trace contextRef="#ctx0" brushRef="#br0" timeOffset="-199537.32">27480 694 253 0,'0'0'6'0,"0"0"-3"16,0 0 1-16,0 0-2 0,0 0 22 15,-122 26-1-15,107-10-18 16,1 1-1-16,7 6 3 16,5-1 0-16,2 1-3 15,0 2-3-15,0-2 1 16,14-6 1-16,-1-5-1 15,0-2-4-15,-1-5 4 16,-4-5-4-16,-1 0 2 16,-3 0 0-16,3 0 19 15,0-19 4-15,4-5-22 16,-3-4 2-16,4-4-1 0,-3 2 4 16,-3-1-2-1,2 6-3-15,-6 4 8 0,-2 6 13 16,0 0-3-1,0 5-1-15,-10 2-4 0,-7-2-14 16,-3 7-12 0,-1 3 4-16,-3 0-27 0,2 3-9 15,1 18-4-15,9 1 8 16,3 3-25-16,7-2-110 16</inkml:trace>
  <inkml:trace contextRef="#ctx0" brushRef="#br0" timeOffset="-198655.52">27197 3431 338 0,'0'0'33'16,"0"0"-7"-16,0 0-12 15,0 0 7-15,0 0-5 0,0 0-4 16,14-74-3-1,-1 62-5-15,6 1 1 0,0 4-2 16,-3 0-1 0,1 7-2-16,-5 0 1 0,1 0-1 15,-4 0-4-15,0 8-6 16,-4 6 10-16,-3 3 1 16,-2 2 3-16,0 5-4 0,0 3 3 15,-2 1 1 1,-7-1-4-16,-3 2 2 15,4 0-2-15,-3 4 0 16,-1 1 0-16,3 0 0 0,1-6 2 16,6-1-2-16,2-5-5 15,0-8-14-15,2-5-39 16,17-4-16-16,10-5-23 16,9 0-82-1</inkml:trace>
  <inkml:trace contextRef="#ctx0" brushRef="#br0" timeOffset="-198207.42">27790 3332 293 0,'0'0'21'0,"0"0"-20"16,0 0 1-16,0 0 4 0,-127 42 5 16,96-12 5-16,6 3-6 15,6-3-4-15,7-1-4 16,10-6 0-16,2-4-2 16,0-8 0-16,0-5 1 15,14-4-1-15,1-2-5 16,1 0 5-16,-3 0 6 15,1-15-3-15,-6 0 2 16,-1-3-4-16,-3 0-1 16,-4 2 0-16,0 6 1 0,0 4 6 15,0 4 9-15,0 2-7 16,0 0-7-16,0 0-2 16,0 18 0-16,8 3 1 15,0 6-1-15,1 5 7 16,-1 1-6-16,0 0 3 15,-2-3-4-15,1-4 0 16,-3-1-5-16,0-10-20 16,4 2-43-16,-6-12-116 15</inkml:trace>
  <inkml:trace contextRef="#ctx0" brushRef="#br0" timeOffset="-188751.56">28325 96 80 0,'0'0'81'0,"0"0"-53"16,0 0-14-16,0 0 14 15,0 0-13-15,0 0 6 16,0 0 9-16,-29-22-20 15,27 22 0-15,0 0-3 16,0 0-4-16,-4 0 3 16,4-1-1-16,-2 1 0 15,-3 0-5-15,-1 0 2 16,-8 0-2-16,-1 0 0 16,-4 0 0-16,-4 7 0 15,-4 3 0-15,-2 2 1 0,0 3-1 16,2-2 2-1,4 3-1-15,2-4-1 16,4 3 0-16,6-2 0 16,4 1 0-16,2 5 0 0,7 2-1 15,0 3-3-15,0-4 3 16,5-2 0-16,13-1-8 16,2-9 0-16,2-2 4 0,0-2 5 15,-1-4 1 1,-6 0 1-16,1 0-2 15,-3-4 8-15,-2-15-8 16,0 0 0-16,-2-7 0 0,-5-3 0 16,1 2 0-16,-5 0 0 15,0 4 3-15,0 2-1 16,0 5-1-16,0 9 8 16,0 2 2-16,0 5-10 15,0 0-1-15,0 0-13 16,0 6 13-16,0 8 12 15,0 4-12-15,2 6 3 16,10-2 1-16,-2 3-3 16,2-4 6-16,1-2-6 15,0-2 6-15,1 0 2 0,-1-3-8 16,1-1 0 0,1-2-1-16,1-5-8 0,3 2-32 15,0-2-16 1,3-5-51-16</inkml:trace>
  <inkml:trace contextRef="#ctx0" brushRef="#br0" timeOffset="-188397.51">28717 173 119 0,'0'0'84'0,"0"0"-30"16,0 0-20-16,0 0-2 0,0 0-2 16,0 0 3-16,-100-39-27 15,75 39 4-15,-1 4-1 16,-1 10-8-16,0 3 2 15,3 0 3-15,3 1-4 16,6 1-2-16,6 0-2 16,2 2 1-16,7-1 0 15,0-2-6-15,0-2 5 16,2-6-4-16,16 1-1 16,5 0-12-16,4-4-25 15,2 4-15-15,-1-5-20 0</inkml:trace>
  <inkml:trace contextRef="#ctx0" brushRef="#br0" timeOffset="-187970.87">28993 83 116 0,'0'0'83'0,"0"0"-70"0,0 0 2 16,0 0 31-16,0 0-18 15,0 0-17-15,-42-9-4 16,29 9-4-16,-3 2-1 15,1 8 7-15,-6 4-1 16,1 3 3-16,-2 0-3 16,2 5 0-16,4 6 5 15,3 2-4-15,4 4-3 0,5-2-4 16,1-4-1 0,3 1 2-16,0-8-3 0,0-1-2 15,5-4 2 1,6-9 0-16,4-2-11 15,6-5-22-15,1 0-36 16,1 0-16-16</inkml:trace>
  <inkml:trace contextRef="#ctx0" brushRef="#br0" timeOffset="-187620.94">29069 413 241 0,'0'0'0'0,"0"0"-1"15,0 0 1-15,0 0 5 16,0 0 9-16,0 0 0 16,38 4-7-16,-18-4 2 15,0 0-6-15,2 0-3 16,3 0-17-16,-5 0-50 15,2 0-48-15</inkml:trace>
  <inkml:trace contextRef="#ctx0" brushRef="#br0" timeOffset="-186867.51">29387 301 262 0,'0'0'25'16,"0"0"-20"-16,0 0 25 15,0 0 3-15,0 0-5 16,0 0-11-16,-2-34-10 0,2 22-3 16,0-5 1-1,0-1 8-15,2 0-6 0,-2-3-7 16,0 0 0-1,0 3 0-15,0 0 0 0,0 2 0 16,0 6-11 0,0 4 11-16,0 4 4 0,0 2-4 15,0 0 1-15,0 0-1 16,0-2 0-16,0 2-1 16,0 0-1-16,0 0-6 15,0 0 6-15,3 0 1 16,1 14-2-16,1 7 3 15,2 8 2-15,-3 7-1 16,0 2 5-16,1 5-5 16,-1-1 8-16,1-1-8 0,0-6 3 15,-1-8-3 1,0-2 1-16,1-9 1 0,-1-2-6 16,0-10-3-1,6-4 1-15,1 0-22 0,-1 0-56 16,4 0-73-1</inkml:trace>
  <inkml:trace contextRef="#ctx0" brushRef="#br0" timeOffset="-185727.57">30050 176 186 0,'0'0'38'15,"0"0"-38"-15,0 0-5 0,0 0 5 16,0 0 6 0,-127 18 2-16,113 2 1 0,3 4 2 15,5 2-6-15,4 1 16 0,2 1-9 16,0-5-11 0,0-2 5-16,0-1-1 15,0-2-3-15,0 0-1 16,8-4-1-16,3-1 7 0,1-3-7 15,1-3-1 1,-3-7 1-16,0 0-3 16,-1 0-1-16,1 0 4 0,2-12 22 15,-1-8-14-15,0-5-8 16,-4 0 2 0,-2-5-2-16,-5-1 0 15,0 3-2-15,0-1 0 0,0 4-16 16,-5 4 16-16,-2 6 2 15,-2 10-7-15,5 2 4 16,2 3 0-16,0 0-13 16,-1 0 4-16,3 0 12 15,0 12 2-15,0 2 2 16,0 6-2-16,0 3 6 16,7 1 5-16,1 0-11 15,1-2-2-15,1 0 3 16,0-6-4-16,4 0 1 0,-1-2-4 15,3-4 1 1,-3 2-24-16,2-6-64 0</inkml:trace>
  <inkml:trace contextRef="#ctx0" brushRef="#br0" timeOffset="-185382.44">30324 158 282 0,'0'0'35'16,"0"0"-10"-16,0 0 3 15,0 0-4-15,0 0-13 16,0 0-8-1,-41-12-1-15,28 35 2 0,-3 2-3 16,-1 5 5-16,1 2-5 16,-2-1 7-16,5 1-8 0,2-4-1 15,4 2 1 1,7-6 0-16,0-2-9 0,0-4-4 16,0-8-18-1,18-3-26-15,2-2-47 0,5-5-29 16</inkml:trace>
  <inkml:trace contextRef="#ctx0" brushRef="#br0" timeOffset="-185057.37">30455 164 203 0,'0'0'72'0,"0"0"-40"0,0 0-9 16,0 0 10-16,0 0-5 15,0 0-9-15,-35-8-19 16,21 16 1-16,-1 9 0 16,-2 6 7-16,2 1 2 15,1 4-8-15,4 0 2 16,3-4 1-16,3 1-1 15,4-3-8-15,0-4 3 16,0 0-1-16,0-4-6 16,11-2-22-16,9 0-22 15,4-6-57-15,1-2-127 16</inkml:trace>
  <inkml:trace contextRef="#ctx0" brushRef="#br0" timeOffset="-184822.41">30562 444 220 0,'0'0'0'15,"0"0"-5"-15,0 0 5 0,0 0 7 16,0 0-5 0,0 0-2-16,76-3-22 0,-57 1-95 15</inkml:trace>
  <inkml:trace contextRef="#ctx0" brushRef="#br0" timeOffset="-184327.69">30816 146 173 0,'0'0'139'15,"0"0"-121"-15,0 0-11 0,0 0 7 16,0 0-1 0,0 0 4-16,9-42-2 0,-7 42-13 15,0 0 2 1,-2 0-3-16,5 0 15 0,-3 0-13 15,2 2 0 1,1 12-1-16,-3 0 9 0,-2 4-8 16,0 3 2-16,0 0-2 15,0 4 6-15,0-2-1 16,-2 4-4-16,-5-1 1 16,0-2 2-16,3-2 0 15,0-8-3-15,2-2-4 16,2-2 8-16,0 0-8 15,0-1-11-15,0 0-8 16,0-1-16-16,6 0-14 16,9-4-46-16,-1 2-121 15</inkml:trace>
  <inkml:trace contextRef="#ctx0" brushRef="#br0" timeOffset="-183214.49">31270 223 298 0,'0'0'0'16,"0"0"-3"0,0 0 1-16,-55 108 0 0,55-87-3 15,0 0 5 1,0-5 0-16,5-3 2 0,7-1-4 15,5-1 4 1,-2-3-2-16,1-2 0 0,-3-6-1 16,3 0 1-16,-3 0 0 15,0 0 0-15,-2-12 7 16,0-7-7-16,-2-2 0 0,3-2 15 16,-6 0-15-1,-2 1 7-15,1 1 5 0,-3 6-4 16,-2 2 1-1,0 6-2-15,0 2 14 0,0 3-3 16,0 1-15 0,0 1-1-16,0 0 4 15,0 0-6-15,0 0-8 16,0 0-5-16,0 14 13 16,0 1 1-16,0 6 0 15,0-3-1-15,0 0 7 0,0-1-6 16,0-2 0-1,5-1 1-15,-1 0-2 0,3-2 0 16,2 0-13-16,-1-2-22 16,6 6-80-16</inkml:trace>
  <inkml:trace contextRef="#ctx0" brushRef="#br0" timeOffset="-182865.08">31647 213 281 0,'0'0'34'0,"0"0"-19"0,0 0-15 15,0 0 0 1,0 0 0-16,0 0 16 0,-53 29 1 16,44-10-1-16,-1 0-6 15,2 3-2-15,1-1-8 16,3-3-1-16,-1-1 1 16,0 2 0-16,5-5-17 15,0-3-6-15,0 0-20 16,8-3-2-16,7-4-15 15,3 0-136-15</inkml:trace>
  <inkml:trace contextRef="#ctx0" brushRef="#br0" timeOffset="-182547.75">31847 208 184 0,'0'0'41'16,"0"0"-12"-16,0 0 2 16,0 0-3-16,0 0-7 15,0 0-6-15,-95 48 0 0,79-30-4 16,-2 5-5-1,4 0 3-15,2 2-3 0,3-3-5 16,5-2-2 0,4-2 1-16,0-4-2 0,0-2-18 15,0 1-12 1,8-2-26-16,9 1-45 0</inkml:trace>
  <inkml:trace contextRef="#ctx0" brushRef="#br0" timeOffset="-182347.47">31926 506 192 0,'0'0'17'0,"0"0"-17"15,0 0 0-15,0 0-28 0,0 0-48 16,0 0-16 0</inkml:trace>
  <inkml:trace contextRef="#ctx0" brushRef="#br0" timeOffset="-181785.88">32197 202 183 0,'0'0'165'0,"0"0"-165"16,0 0-6-16,0 0 5 16,0 0 2-16,0 0-1 15,45-29 2-15,-32 29-2 16,-1 0 0-16,-4 0-3 16,-3 0 2-16,-3 0-1 0,-2 11-6 15,0 3 8 1,0 2 0-16,-11 4 10 0,-5-3-8 15,1 1-2 1,3-4 14-16,6-6-13 0,6-2-1 16,0-5-1-16,0 2-2 0,0-2 3 15,16-1 2 1,-3 0 0-16,3 0 4 0,-3 3-6 16,-3-2-4-1,-4 6 4-15,-2-1 0 0,-2 3 0 16,-2 4 0-1,0 1 0-15,0 0 5 0,-2 0 14 16,-8-1-6 0,0-1-11-16,3 3 3 0,-1-1-5 15,5-5 0-15,3 3-12 16,0 3-55-16,0-9-213 16</inkml:trace>
  <inkml:trace contextRef="#ctx0" brushRef="#br0" timeOffset="-181226.66">32926 744 34 0,'0'0'193'0,"0"0"-193"15,0 0-31 1,0 0-93-16</inkml:trace>
  <inkml:trace contextRef="#ctx0" brushRef="#br0" timeOffset="-181020.42">33483 727 126 0,'0'0'35'16,"0"0"-4"0,138-21 2-16,-89 14-12 15,2 0-18-15,-1 1 5 0,-10 2-5 16,-14-1-6-16,-13 4 1 16,-8-4-1-16,4 4-14 15,-9 1-82-15</inkml:trace>
  <inkml:trace contextRef="#ctx0" brushRef="#br0" timeOffset="-177057.48">29608 4298 160 0,'0'0'19'0,"0"0"-19"0,0 0 2 16,0 0 7 0,0 0 23-16,0 0-7 0,-17-3-13 15,17 0 9 1,0 3-2-16,0-1-4 0,0 1 4 15,0-2-7 1,0-1 0-16,0 3 1 0,0 0-3 16,-2 0 7-1,2 0 0-15,0 0-8 0,-3 0 7 16,3 0 4-16,0 0-2 0,0 0-5 16,0 0-12-1,0 0 8-15,0 0-9 0,0 0-5 16,0 0 5-1,0 10 0-15,0 13 2 0,0 9-2 16,0 8 3 0,0 1 1-16,0-1 3 0,0-5-5 15,0-4-1-15,-2-5 1 16,2-6-1-16,0-6-1 16,0-3 1-16,0-6-1 15,0-3 0-15,0-2 2 16,0 0-2-16,0 0 3 15,0 0 2-15,0 0 0 16,0 0-5-16,0 0 8 16,0 0-8-16,0 0 0 0,0 0-1 15,0 0 1 1,0 0-1-16,0 0 1 0,0 0-3 16,0 0 3-1,0 0 0-15,0 0-3 0,0 0 3 16,0 0 0-1,0 0-1-15,0 0 0 0,0 0-2 16,0 0 3 0,0 0-4-16,0 0-17 0,0 0-23 15,0-2-21-15,11-6-42 16,0 2-35-16</inkml:trace>
  <inkml:trace contextRef="#ctx0" brushRef="#br0" timeOffset="-176467.78">29813 4298 244 0,'0'0'38'15,"0"0"17"-15,0 0-20 16,0 0-1-16,0 0 8 15,0 0-20-15,-49-33-3 16,23 33-15-16,-5 0-4 16,-4 10 12-16,7 13-11 15,-3 4 2-15,7 5-6 0,3 2 0 16,6 1 3 0,3 2 0-16,6-1-8 0,6-1 6 15,0 1-2 1,0-2 1-16,0-4 0 0,18-5-10 15,4-11 1 1,7-5 2-16,2-7-5 0,2-2 11 16,-2 0-1-16,-4-12 5 0,-4-10-2 15,-5-6-1 1,-5-6 3-16,-4-4 0 16,-3-2-2-16,-3-3 2 15,-3-1 5-15,0 0-5 16,0 4 2-16,0 10 1 15,0 10 0-15,0 10 14 0,0 6-4 16,0 4-7 0,0 0-6-16,0 0-14 0,0 16 13 15,0 4 1-15,0 3 4 16,4 2 1-16,5 2-5 16,0 3 2-16,0-3 1 15,2 2-3-15,2-2-3 16,3 0-11-16,-1 1-12 15,6-4-22-15,-1-2-38 16,4-8-46-16</inkml:trace>
  <inkml:trace contextRef="#ctx0" brushRef="#br0" timeOffset="-176121.11">30350 4335 279 0,'0'0'37'0,"0"0"-11"16,0 0 22-16,0 0-19 15,0 0 8-15,-129-84-11 16,100 84-2-16,0 0-10 15,-2 12-12-15,1 14-2 16,2 8 1-16,-1 4-1 16,7 2 0-16,6 0 0 15,11-3 0-15,5-5 0 0,0-4-5 16,5-2 0 0,17-4 3-16,7-2-11 0,5-3-23 15,1-4-15-15,8-5-5 16,-3-6-41-16,0-2-128 15</inkml:trace>
  <inkml:trace contextRef="#ctx0" brushRef="#br0" timeOffset="-175785.7">30617 4309 209 0,'0'0'22'0,"0"0"19"0,0 0 11 16,0 0-4-16,0 0-9 15,0 0-19-15,-64-36 7 16,39 36-16-16,-2 13-7 0,1 10 2 16,0 3-5-1,-3 8 7-15,2 4-1 0,4 3-2 16,6-4-2-1,5 1-2-15,10-4 0 0,2-3-2 16,0-5-8 0,4-6 5-16,17-1 2 0,8-6-19 15,2-3-1-15,7-6-26 16,1-4-20-16,2 0-60 16</inkml:trace>
  <inkml:trace contextRef="#ctx0" brushRef="#br0" timeOffset="-175507.62">30816 4714 248 0,'0'0'34'15,"0"0"-30"-15,0 0-3 0,127-4 4 16,-85-2-5 0,3 0 2-16,-5 0 3 0,-4 4-5 15,-7-2-15 1,-3 4-47-16</inkml:trace>
  <inkml:trace contextRef="#ctx0" brushRef="#br0" timeOffset="-174577.86">31366 4376 413 0,'0'0'26'0,"0"0"5"0,0 0-13 15,0 0-6 1,0 0-1-16,0 0-11 0,0-42 0 16,0 59-6-16,3 17 6 15,1 7 2-15,-4 0 2 16,0 2 2-16,0-7-6 16,0-3 2-16,2-2-2 15,1-11 3-15,-1-8-3 16,2-4-2-16,2-8-7 15,1 0 9-15,9 0 0 0,2-6 2 16,4-16 1 0,-2-6-3-16,1-2-2 0,-6-5 2 15,-1 5-4-15,-4 1 4 16,-1 2 0-16,0 12 1 16,-4 0-1-16,1 11 0 15,-1 4-7-15,1 0 7 16,6 0-4-16,-3 8 4 15,4 7 0-15,-2 5-5 16,0 0 5-16,0 0 2 16,-1 2-2-16,-2-4 0 15,1-2-2-15,3-4 2 16,-2-5 0-16,-1-1-4 16,5-1 4-16,-1-4 0 15,3-1 0-15,1 0-2 0,1 0 2 16,-2 0 0-1,-3 0 0-15,3 0 0 16,2 0 0-16,-1 0 0 16,6-9 3-16,1-4-5 0,3-1 4 15,0 0-1-15,0 1-1 0,-1-1 0 16,-4-3 0 0,-3 4 2-16,-2-3-2 0,-3-5 0 15,-1-3 3 1,-7-1 1-16,-2-2-4 0,-4 2 2 15,0 2-3 1,0-2 1-16,-15 8-8 0,-5 1 3 16,1 8 3-1,-2 8 2-15,1 0 2 0,0 8-2 16,0 20 0-16,5 8 3 16,1 2-1-16,3 2 1 15,5-1-1-15,0-1 3 16,2-3-5-16,4-3 0 15,0-4-5-15,0-3-5 16,0-6-15-16,20-4-17 16,7-7-10-16,7-2-68 15</inkml:trace>
  <inkml:trace contextRef="#ctx0" brushRef="#br0" timeOffset="-174067.67">32423 4382 224 0,'0'0'96'15,"0"0"-66"-15,0 0-28 16,0 0-2-16,0 0 8 15,-114 7 2-15,89 15 2 16,6 1 3-16,2 4-15 16,9 1 5-16,1 0-5 0,5 1-2 15,2-8 1-15,0-2 1 16,0-5-5-16,0-5 3 16,7-7-4-16,-1-2 6 15,5 0 1-15,3 0 3 16,-1-5-1-16,1-13 2 15,-1-3-5-15,1 0 0 16,1 1 0-16,-7 1 0 16,2 8 4-16,-6 3-3 15,1 4 10-15,-5 2 7 16,2-2-10-16,2 2-8 0,2 2-3 16,4 0 3-1,-3 0 0-15,1 0-4 0,-1 3 3 16,0 14 1-1,-3 3-2-15,1 2 0 0,-1 0-6 16,0 2-2 0,3-4-18-16,0-2-49 0,2-2 2 15,6-8-144-15</inkml:trace>
  <inkml:trace contextRef="#ctx0" brushRef="#br0" timeOffset="-173637.51">32596 4393 202 0,'0'0'52'0,"0"0"-40"16,0 0-11-16,0 0-1 16,0 0 19-16,0 0 2 15,16 106-1-15,-10-76-4 16,-1-2-9-16,1 1-1 15,-3-5-5-15,-1-4 5 16,1-4-6-16,-1-6 0 16,-2-6 0-16,2-3 0 15,0-1 4-15,0 0 10 0,7 0 3 16,7-13-1 0,3-7-16-16,8-2-2 0,4-2 0 15,3 3-2 1,-3 3 2-16,3 7 1 0,-6 2 2 15,1 6 0 1,-6 0-1-16,-1 3 1 0,7 0-1 16,-2 0 5-1,0 11-5-15,-5 3 0 0,-11 4 1 16,2 1-1-16,-2 2 0 16,1 1-2-16,-6 0-3 15,1-2-12-15,-7 0-70 0</inkml:trace>
  <inkml:trace contextRef="#ctx0" brushRef="#br0" timeOffset="-171477.73">30384 5544 383 0,'0'0'53'0,"0"0"-46"16,0 0-2 0,0 0 17-16,0 0-10 0,0 0-4 15,15 0-1 1,10 0 14-16,6 0-4 0,7 0-15 15,5 0 7 1,5 0 4-16,2 0-11 0,8 4-2 16,8 4 2-16,14-3 2 15,21 7-4-15,8-7-3 16,4 5 3-16,0 0 0 16,-7 5 4-16,-13-1-9 15,-6 4 9-15,-16-3-6 16,-8 2 2-16,-16-3-3 15,-9-2 3-15,-9-2 1 16,-7-6 0-16,-7 1-2 16,1-2 2-16,-3-3 0 15,-4 0-1-15,1 0-1 16,-6 0 1-16,0 0 4 16,0 0-3-16,-4 0-2 15,3 0 1-15,-3 0-4 16,0 0 4-16,0 0-14 15,0-3-14-15,0-2-32 16,0 3-22-16,-5-4-157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1-30T11:35:23.6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24929 13756 166 0,'0'0'10'15,"0"0"-4"-15,0 0-5 16,0 0 0-16,0 0-1 16,0 0 3-16,0 0 2 15,0 0 16-15,-28 64-3 16,47-88-9-16,4-6-9 16,2-10-7-16,-4 1-13 15,-1 7 0-15,-3 6 16 0,-2 6 4 16,1-2 9-1,3-1 20-15,4-4-1 0,-1 4 5 16,-7 6 0-16,-3 9 4 0,-5 6-16 16,-7 2 0-1,0 0 6-15,0 8 1 0,-7 22-27 16,-20 14 25 0,-6 13-17-16,-6 13 6 0,6 4-7 15,2-3 6 1,11-4-11-16,11-11 3 0,4-9-6 15,5-15-4 1,0-14 4-16,17-13-1 0,12-5 4 16,8-5 3-16,12-35 4 15,9-23-2-15,6-12-6 16,4-12-2-16,-8 3 0 16,-7 4 0-16,-6 9 0 15,-9 15 0-15,-9 12-5 16,-11 20 5-1,-9 14 0-15,-9 10-5 16,0 4-8-16,-7 31-7 0,-20 20 20 16,-10 11 6-16,-6 11-2 15,1 0 0-15,4 2 2 16,7-3-5-16,4-4 3 16,9-12 9-16,7-17-13 15,9-19 1-15,2-17-1 16,2-7 0-16,25-22 8 15,13-28 5-15,11-23-4 16,12-20-7-16,3-1-2 0,3 0-1 16,-4 11 0-16,-12 15 1 15,-13 18 0-15,-13 20-6 16,-14 20 6-16,-10 10 0 16,-3 6-6-16,0 30-5 15,-14 14 11-15,-13 10 17 16,-8 6-12-16,-1 1-4 15,-1 2 2-15,1-2 3 0,7-5-4 16,4-8-2-16,12-15 0 16,8-22 1-1,5-15-1-15,0-2-5 0,23-18 5 16,17-26 17-16,11-20-14 16,9-12-1-16,1 0-2 15,-11 10 1-15,-11 17-1 16,-18 23 1-16,-9 15-1 15,-10 11 6-15,-2 0-5 16,0 0-1-16,0 26-2 16,-2 12 2-16,-16 14 15 0,3 4-15 15,-1-2 9 1,3-2-2-16,3-3-6 0,6-8 0 16,0-2-1-1,1-12 0-15,3-9-4 0,0-9-11 16,0-9-10-1,3 0-24-15,13-4-31 0,1-19 43 16,1-7-51 0,-1 3-59-16</inkml:trace>
  <inkml:trace contextRef="#ctx0" brushRef="#br0" timeOffset="660.07">25473 14077 437 0,'0'0'31'16,"0"0"-13"-16,0 0-14 15,0 0 7-15,0 0-6 16,0 0 5-16,-15 45 19 0,30-22-18 16,14 3 7-1,11 4 4-15,13 2-7 16,6 4-7-16,7-2-2 16,5 6 4-16,8 0-2 15,8 3-6-15,11 7 10 16,8-4 0-16,10 2-10 15,2 2 4-15,1 2-3 16,-5 3 2-16,3 1-5 16,-1 8 2-16,-2 2 0 15,2 6-2-15,1 1 4 0,4 1-4 16,3 2 2-16,-1 0-1 16,-7 0-1-16,-4 4 0 15,-6 1 0-15,0-4 0 16,-6 2 3-16,-5-2-3 15,-1-10 3-15,-5-1-3 16,-2 1 0-16,0-9 0 16,-7-4 0-16,-4 0 0 0,-5-10-1 15,-9 0 1-15,-4-4 2 16,-6-4-2 0,-10 1 0-16,-4-10-2 0,-11 4 0 15,-5-9 1 1,-5 0-6-16,-3-4 5 0,-5-10 0 15,-3-2-4 1,-1-2-4-16,-5-4-10 0,0 0 20 16,0 0-2-16,0-10-27 15,-9-8-63-15,-14-4-113 16</inkml:trace>
  <inkml:trace contextRef="#ctx0" brushRef="#br0" timeOffset="1130.21">28974 16181 478 0,'0'0'0'16,"0"0"-56"-16,0 0 40 15,0 0 16-15,0 0 40 16,0 0-5-16,24-21-14 15,-22 21-7-15,3 14 0 16,3 6 24-16,3 4-15 0,3 6-16 16,6-2 1-16,6 7 2 15,8-3 3-15,6 4-5 16,7 0-4-16,2 4 5 16,-3-4 4-1,-3-2-12-15,-7 2 1 0,-5-8-1 16,-8 2-1-16,-10 2 0 15,-5-2-1-15,-8 2 1 16,0-5 4-16,-6-4-3 16,-21-2 9-16,-11-3-2 15,-13-4-1-15,-12-4-4 0,-12-6 0 16,-4 0-2 0,2-1 0-16,8 2 3 0,7-4-2 15,12 4 0 1,15-5-2-16,15 0 0 0,11 0-17 15,9 0-12 1,0 0-59-16,13 0-91 0,20 0-47 16</inkml:trace>
  <inkml:trace contextRef="#ctx0" brushRef="#br0" timeOffset="1940.18">29829 16705 516 0,'0'0'19'0,"0"0"-19"16,0 0-3-16,-9 132 3 16,20-69 5-16,5 5 5 15,-6 2-2-15,0 3 7 16,-4-1-5-16,-1-6-7 0,-3-4 2 16,-2-12 1-1,0-13-5-15,0-8-2 0,0-14 3 16,0-8-1-1,0-7-1-15,-23 0 2 0,-8-12 0 16,-13-27-2-16,-5-16-15 16,0-21 12-16,2-18-17 15,9-17 18-15,11-11-6 0,14 8 8 16,13 10-1 0,0 15 4-16,20 17-3 15,16 15 0-15,4 12 4 16,6 13-2-16,6 10-2 0,0 14 2 15,-2 8-2 1,2 0 6-16,-1 12-6 0,-4 16 7 16,-10 12-6-16,-10 4 7 15,-11 6 2-15,-11 2-10 16,-5-2 16-16,-3 0 5 16,-28 3-12-16,-6-7 1 15,-9-2-10 1,0-4 7-16,3-6-7 0,8-10-1 15,10-8 1 1,10-6 0-16,8-10-1 0,7 0-2 16,0 0-13-16,0 0-5 15,5-14-16-15,24-8 30 0,8-8 2 16,11-2 0 0,-4 6-2-16,-2 16 7 0,-7 10 0 15,0 0 13 1,0 10 10-16,-2 11 1 0,1-2 0 15,-3 4 4 1,-2-6-18-16,-2 1-3 16,-8-6-6-16,-3-2 3 15,-5-6-4-15,-4 0-6 16,0-4 0-16,-3 0-14 16,3 0-42-16,-1-14-43 0,1-16-124 15</inkml:trace>
  <inkml:trace contextRef="#ctx0" brushRef="#br0" timeOffset="2125.27">30168 16181 579 0,'0'0'31'0,"0"0"-31"15,0 0-54-15,0 0-11 16,0 0 29-16,0 0-33 16,80-7-71-16</inkml:trace>
  <inkml:trace contextRef="#ctx0" brushRef="#br0" timeOffset="3000.16">30410 16499 414 0,'0'0'31'16,"0"0"-29"-16,70 107-1 16,-43-58-1-16,-8 5 14 15,1 0 13-15,-4 3 3 16,-3 4-5-16,3-2-8 0,-5 1 0 15,0 2-7 1,0-4-2-16,-6-5-6 16,0-3-2-16,-3-11 8 0,0-8-3 15,0-7-5 1,0-12 0-16,0-6 0 0,-2-6 0 16,0 0 1-1,0-10 6-15,-10-30-4 0,-15-14-3 16,-6-21-12-1,-5-11 6-15,3-8-7 0,8-1 5 16,9-2-3-16,12 5 10 16,4 1 1-16,6 11-1 15,25 6-11-15,6 15 2 0,0 19 10 16,-1 13 3 0,-3 12-3-16,-1 7-3 0,1 8 3 15,0 0 3 1,1 13-2-16,-3 10-2 0,-7 11-5 15,-10 7 1 1,-12-1 5-16,-2 6 0 0,0-6 8 16,-20 4-1-16,-2-8-5 15,-5-5-1-15,3-8-1 16,1-6 5-16,9-7-5 0,8-2-4 16,4-8 2-1,2 0-2-15,0 0-20 16,0 1-16-16,18 7 29 15,11 1 11-15,9-5 1 16,6 1-1-16,7-5 19 0,8 0-11 16,1 0-8-1,2-13 0-15,0-18 0 0,1-8 5 16,-5-11-4 0,-2-13-1-16,-10 1 0 15,-13 7 0-15,-14 5-1 16,-15 15 0-16,-4 4 0 15,0 5-1-15,-16 8 2 0,-10 0 0 16,-8 4 4-16,-2 6-1 16,3 8-1-16,2 0 11 15,2 30-13-15,4 16 11 16,3 16 4-16,4 11-5 16,5 4 8-16,7 2 10 15,6-5-12-15,0-10 3 16,8-7-11-16,26-11-8 15,8-12 0-15,11-7-19 0,12-14-27 16,4-11-50-16,3-2-218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1-30T11:29:48.0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 2107 301 0,'0'0'20'16,"0"0"-20"-16,0 0-5 0,0 0 5 16,0 0 18-16,0 0 12 15,0 0-7-15,-29-4 1 16,23 2-3-16,-2 0 9 15,2-3-12-15,1-1 3 16,-1-3-12-16,-1-3 1 16,0 0 0-16,3-2-9 15,-1-4 1-15,3-3 4 16,-2-2-3-16,2-4-1 0,0-2-1 16,-1 0 1-16,1-5 2 15,-1 1-3-15,3-2-1 16,0 3 1-16,-2-2 1 15,0 4-2-15,-3 4 1 16,3 6-1-16,0 8 0 16,0 4 2-16,2 5-2 15,0 3 3-15,0 0-3 16,0 0-2-16,0 15-9 16,4 14 11-16,10 10 4 0,-1 8-3 15,0 1 2 1,-1-2 0-16,-1-3 0 0,-3-6-3 15,2-3 2 1,-1-3-2-16,-3-2 0 0,0-2 0 16,2-2-2-16,-4-6-12 15,3 0-37-15,-3-11-76 16,-4-8-83-16</inkml:trace>
  <inkml:trace contextRef="#ctx0" brushRef="#br0" timeOffset="302.19">1475 1283 275 0,'0'0'183'0,"0"0"-183"15,0 0-9-15,0 0 9 16,0 0 0-1,106 130 20-15,-65-63 12 0,-6 5-5 16,-6 2-15-16,-4 2 4 16,-8-5-4-16,-1-7-4 0,-5-7-8 15,-2-7 2 1,-5-5-2-16,-2-1 0 0,-2-4-13 16,0-4-14-1,0-12-49-15,0-9-41 0,-4-15-128 16</inkml:trace>
  <inkml:trace contextRef="#ctx0" brushRef="#br0" timeOffset="874.57">2204 1413 105 0,'0'0'239'0,"0"0"-223"16,0 0-6-16,-35-119-10 16,16 102 24-16,-8 9 3 0,-2 6-12 15,0 2-10 1,0 0-1-16,2 0 8 0,2 2 9 15,6 12-16 1,3 2 7-16,7 6-9 0,3 8 1 16,6 5-4-16,0 0 1 15,27 2-1-15,12 1 0 16,8-2 0-16,9 1 0 16,4-4 1-16,2 1 0 15,5 1-1-15,0 2 1 16,-2-1-1-16,-12 3 0 0,-13-6-1 15,-15 2 1 1,-16 1 0-16,-9-4 1 0,0 0-1 16,-25 0 0-16,-15-6 0 15,-7 0 0-15,-4-6-1 16,0-6 1-16,9-4 0 16,8-10 0-16,10 0-1 15,8 0-5-15,14 0 3 16,2-2 3-16,0-18-25 15,10-12-2-15,19-5 11 0,8-5 11 16,9 1-3 0,-2 7-10-16,4-3 2 0,-4 4-14 15,-4 5-49 1</inkml:trace>
  <inkml:trace contextRef="#ctx0" brushRef="#br0" timeOffset="1269.89">3079 1499 167 0,'0'0'127'0,"0"0"-90"0,0 0-12 16,0 0 10 0,0 0 7-16,0 0-17 0,-143-28-3 15,107 46-9 1,3 9-5-16,6 5 0 15,0 3-1-15,8 8-5 16,1 2 0-16,7 5 2 16,4-1-4-16,7-3-2 0,0-10 2 15,11-1-8-15,16-11-11 16,11-10-14-16,6-10-23 16,9-4-22-16,12-2-68 15</inkml:trace>
  <inkml:trace contextRef="#ctx0" brushRef="#br0" timeOffset="2389.69">3422 1405 323 0,'0'0'33'0,"0"0"-23"16,0 0 6-16,0 0 5 0,0 0-12 15,0 0-7 1,-119 105 8-16,104-63-2 0,4-2-7 16,2 0 0-1,5-2 1-15,4-8-2 16,0-2-4-16,0-5-6 16,0-5 9-16,13-4-3 0,3-6-8 15,1-5 4 1,1-3 2-16,0 0-5 0,2 0 11 15,0-18 0-15,3-1 0 16,-4-4 0-16,4-1-6 16,-5-4-2-16,-1 0-5 15,-3-2 6-15,-5-2 7 16,-5 4-1-16,-4-3 2 16,0 4-1-16,0 7 2 15,0 1 13-15,0 10 12 0,0 4 7 16,-4 1 9-16,2 4-23 15,2 0-3-15,0 0-11 16,0 0-6-16,0 14-5 16,0 11 5-16,0 6 2 15,2-2-2-15,11-1-3 16,3-4 3-16,1-5 0 16,3-4-7-16,3-3 7 15,2-4 1-15,2-2-1 16,-2-6-3-16,4 0-4 15,3 0-5-15,-1-3 3 0,0-16-2 16,-4-6 2 0,2-12 5-16,-7-7-7 0,1-11 8 15,-1-9-1-15,-6-8 4 16,-3-2 5-16,-7 1-5 16,-6-7 10-16,0 3-2 15,0-2-6-15,-24 1-4 16,-7 2-17-16,0 5 13 15,4 11 6-15,7 14 0 16,7 20 14-16,5 14 1 16,6 9 0-16,2 3-15 15,0 9 4-15,0 32-4 16,0 18 7-16,0 15-7 16,0 7 4-16,10 7 2 0,7 2-3 15,8 6 4-15,4 1-5 16,2-5 8-16,4-6-1 15,5-9-8 1,8-14-1-16,5-8 2 0,10-15-1 16,1-10-1-16,-2-14-5 15,-1-8 5-15,-13-8 0 0,-5 0-9 16,-10-18 9 0,-6-14 0-16,-9-12 1 0,-5-8-1 15,-6-7-1 1,-5-3-10-16,-2 0 11 0,0 10-7 15,-13 2 2 1,-12 8-6-16,-4 12 8 16,3 6 1-16,1 12 2 15,10 8 1-15,5 4 7 0,4 18-7 16,1 26-1 0,1 14 7-16,2 10 7 0,2 2-5 15,0-2-6-15,13-6 8 16,12-7 3-16,6-11-11 15,6-12 2-15,4-6 5 0,3-9 3 16,6-8-8 0,2-5-4-16,6-4 3 0,5 0-4 15,-3-1-18-15,-6-18-72 16,-19-7-230-16</inkml:trace>
  <inkml:trace contextRef="#ctx0" brushRef="#br0" timeOffset="5086.77">2050 3038 346 0,'0'0'106'15,"0"0"-106"-15,0 0-13 16,0 0 13-16,-83 148 9 0,45-74 20 16,-5 7 6-16,-1 1-19 15,-1 4 0 1,3-6-1-16,7 0-11 0,4-3 0 16,4-13-3-1,4-10 0-15,8-8-1 16,-1-12-4-16,5-7 3 0,5-6-20 15,-2-6-32 1,6-9-31-16,2-6-9 0,-2 0-9 16</inkml:trace>
  <inkml:trace contextRef="#ctx0" brushRef="#br0" timeOffset="5330.07">1585 3409 400 0,'0'0'32'16,"0"0"-15"-16,0 0-15 0,0 0-4 16,0 0 2-16,0 0 0 15,48 34 3-15,-11 7 14 16,8 6 4-16,2 13-4 16,2 4-6-16,-3 1 2 15,-3-3-13-15,-5-12 4 16,-3-12-4-16,-1-4-9 15,-3-6-4-15,0 0-13 16,-4-2-75-16,0-2-26 16</inkml:trace>
  <inkml:trace contextRef="#ctx0" brushRef="#br0" timeOffset="5545">2181 4117 432 0,'0'0'0'16,"0"0"-17"-16,0 0 16 0,0 0 1 15,0 0 5 1,125-19-2-16,-83 3-1 0,5-2-2 16,-1-5-2-1,-1-2-24-15,-3-1-46 16,-8-4-115-16</inkml:trace>
  <inkml:trace contextRef="#ctx0" brushRef="#br0" timeOffset="6209.86">2520 2998 404 0,'0'0'55'0,"0"0"-44"16,0 0-4-16,0 0 18 15,0 0-3-15,0 0-1 16,-12 29-13-16,12 20-8 16,0 21 3-16,0 16 2 0,0 9-2 15,0 3 6 1,20-6-8-16,5-6 3 0,6-7-4 16,5-12-2-1,6-14 1-15,3-17-2 0,3-18-12 16,6-18-13-16,2 0-1 15,0-30-54-15,-6-12 18 16,-13-13-121-16</inkml:trace>
  <inkml:trace contextRef="#ctx0" brushRef="#br0" timeOffset="7420.08">2468 3545 66 0,'0'0'330'0,"0"0"-330"16,0 0-115-16,0 0 103 15,0 0 12-15,0 0 0 16,152-84 8-16,-103 60-1 0,2 1-7 16,2 10 10-16,-3 7-1 0,3 6-5 15,0 0 1 1,3 18-4-16,-2 10 5 0,-6 2 9 15,0 4-1 1,-9 2-2-16,-3 0-1 0,-9 6-4 16,-7-4-5-1,-7-2-1-15,-6-9 5 16,-5-9-2-16,1-10-3 16,-3-6 3-16,0-2 10 0,-3 0 35 15,-15-13-40 1,-6-15-6-16,3-3-2 15,4-7 0-15,3 1 2 16,8 5-3-16,6 1 12 0,0 0-12 16,0 1-5-16,16-2 1 15,11 0 1-15,2-4-4 16,4 1-6-16,0 9 3 16,-1 6 4-16,-6 6 4 15,-4 6-5-15,-2 3-9 16,-7 5 5-16,-1 0 1 15,-8 0-11-15,-1 15 19 16,-3 17 2-16,0 12 3 16,0 9 1-16,0 1-3 15,-7 4 1-15,5 1-1 16,2-4 3-16,0-1-4 16,0-5 0-16,15-15 0 0,5-12 0 15,7-14-12-15,0-8 8 16,-1-2 0-16,-1-29 1 15,-5-7 3-15,-5-8-3 16,-1-5 3-16,-12 2 0 16,-2-1-3-16,0 4 3 0,-10-2 0 15,-11 4 1 1,-1 6 1-16,4 12 13 0,4 8 6 16,8 9 12-16,6 8-21 15,0 1-12-15,0 0-1 16,23 11-12-16,6 14 13 15,4 4 0-15,-2 6 2 16,-2-3-2-16,-5-4 1 16,0-1-1-16,-3-2 0 0,-6-7 0 15,-1-2 0 1,-5-6 1-16,-1-8 0 0,-3-2-2 16,0 0-1-1,-1 0-2-15,0-18 4 16,1-16 14-16,-3-8-8 15,2-6-4-15,-4-3-2 0,6 5 0 16,-4 6 2 0,2 11-2-16,2 10 0 0,-1 9 1 15,3 8-2-15,2 2-12 16,3 0 9-16,7 16 1 16,5 4 6-16,1 8-2 0,-1 0-1 15,-1 3 4 1,1-1-4-16,-2-7 2 0,-2-2-2 15,0-7 0 1,-4-7 2-16,-3-1 0 0,-1-6-2 16,-6 0-6-16,2-7 6 15,-3-21 3 1,3-12-3-16,-2-6-4 16,2-9-28-16,0 9 18 0,-3 8 11 15,4 12-3-15,-4 14 6 16,-2 10 5-16,3 2-4 15,5 0-1 1,3 14 7-16,5 8 24 0,0 3-9 16,0 0-17-16,0 0 5 15,0 3 7-15,2-3-7 0,-3 1-6 16,0 1 0 0,-1-5-3-16,-1 1-1 15,0-2-42-15,1-4-71 16,-10-2-98-16</inkml:trace>
  <inkml:trace contextRef="#ctx0" brushRef="#br0" timeOffset="7704.86">3681 2791 569 0,'0'0'11'0,"0"0"-11"16,0 0-45-16,0 0-52 15,0 0 22-15,0 0-28 16,4 26-98-16</inkml:trace>
  <inkml:trace contextRef="#ctx0" brushRef="#br0" timeOffset="8205.12">4436 3435 51 0,'0'0'130'15,"0"0"-66"-15,0 0-3 16,0 0-21-16,0 0-28 16,0 0 16-16,-27-83 1 0,27 50-12 15,0 1-13-15,0 2-1 16,8-1 1-16,6 5-4 15,-3 0-3-15,3 0 3 16,3 1 1-16,4 2 1 16,-4 2-4-16,1 8 1 15,-2 7-1-15,1 6 2 16,2 0-7-16,2 10 7 16,4 16 10-16,0 8-4 0,2 6 3 15,-3 3-3 1,-2-4 2-16,0 0-8 0,5-7-2 15,0-7 0 1,6-9-41-16,3-9-99 0</inkml:trace>
  <inkml:trace contextRef="#ctx0" brushRef="#br0" timeOffset="11649.81">6064 2242 24 0,'0'0'105'0,"0"0"-63"15,0 0-10-15,0 0 19 16,0 0-16-16,0 0 6 15,0 0-13-15,0-48-5 16,0 43-10-16,0 4 3 16,0-2-9-16,0 3 14 0,0 0-4 15,0 0-10-15,0 0 4 16,0 0 4-16,0 0-13 16,0 0 3-16,0 0 0 15,-6 6 13-15,-6 1 4 16,-5 7-19-16,-8 3 9 15,-6 11-6-15,-4 4-3 16,-8 5-3-16,-2 7 1 16,-2 2 7-16,1 7-8 0,-1-2-2 15,5-1 2 1,2-3 7-16,4-3-6 0,2-6-1 16,6-4 2-1,5-8 4-15,3-4-6 0,5-7 2 16,5-4-1-1,6-7 5-15,2-2-5 16,2-2-2-16,0 0 2 16,0 0 3-16,0 0-4 0,0 0-4 15,0 0 4-15,0 0 0 16,0 0-6-16,0 0-16 16,0 0-33-16,0 0-92 0,0 0-46 15</inkml:trace>
  <inkml:trace contextRef="#ctx0" brushRef="#br0" timeOffset="12459.58">5543 2470 252 0,'0'0'105'16,"0"0"-105"-16,0 0-7 16,0 0 7-16,0 0 5 0,0 0 3 15,0 1 4 1,0 16 7-16,-2 3-5 15,-9 4 9-15,-3 8 6 16,-3 6-1-16,-6 9-4 16,-1 5-12-16,-1-1 5 15,2-1 1-15,2-3-14 16,0-8 1-16,8-8-2 16,-1-6 5-16,8-7-7 0,0-9 0 15,3-4 0-15,3-2 3 16,0-3-4-16,0 3 0 15,0-3 0-15,0 1 1 16,0-1-1-16,0 0-6 16,0 0 6-16,0 2 0 15,0 1 0-15,0-2-1 16,0 4 1-16,0-5 1 0,7 2-1 16,6-2-1-1,3 0 1-15,6 0 7 0,2 0-6 16,5-7 6-16,2-3-6 15,6 2 7-15,-4-1-8 16,3-1-1-16,-3 2 1 16,-2-3 4-16,0 1-2 15,1-1-4-15,-3-2 4 16,-3 3 5-16,-4 3-7 16,-6-2 1-16,-7 5-1 15,-5 4 3-15,-4 0 0 0,0 0-4 16,0 0 2-1,0 0 10-15,0 0-7 0,0 0-2 16,0 0-2 0,0 0 4-16,0 0-4 0,0 0 0 15,0 0-1-15,0 0-2 16,0 0 1-16,0 0-15 16,0 0 5-16,0 0-3 0,-2 0-15 15,-2 0-5 1,-3 0-23-16,-2 0-2 0,7 0-6 15,0 2-21 1,-1 3 18-16,3-5-41 0</inkml:trace>
  <inkml:trace contextRef="#ctx0" brushRef="#br0" timeOffset="20409.93">6771 1714 51 0,'0'0'405'16,"-139"-10"-395"0,75 10-10-16,1 0-3 15,7 0 3-15,12 9 4 16,9 4-3-16,12 3 1 0,8-1-1 15,3-2 7 1,8 1-8-16,2 3-7 16,2 1 7-16,0 1-1 0,6 3-1 15,25 5 1-15,19 5 1 16,14 4 0-16,17 8 0 16,7 6-2-16,-1 6 2 15,-4 5 3-15,-10-1-2 0,-13-4-2 16,-10-5 2-1,-13-4 2-15,-14-7-3 16,-14-2 2-16,-9 0-2 16,-7 7 12-16,-28 1-1 0,-10-1-3 15,-2 0-8-15,-4-11 3 16,-1-6-3-16,2-10-29 16,2-10-26-1,11-8-55-15,3-6-91 0</inkml:trace>
  <inkml:trace contextRef="#ctx0" brushRef="#br0" timeOffset="21489.96">6904 1467 312 0,'0'0'5'15,"0"0"-5"-15,108 127 10 0,-64-57 1 16,-2 8 33 0,1 8-19-16,-1 3-3 15,-5 1-18-15,-2 4 19 0,-7-1-20 16,-6-10-2 0,-6-8-1-16,-7-13 5 0,-5-16-4 15,-4-14-2-15,0-14 2 16,0-9 6-16,0-9 15 15,0 0-4-15,0-21 2 16,-8-14-20-16,-3-7 0 16,3-3-3-16,8-5 4 15,0-2-2-15,0-5-6 16,23-1-10-16,4 4 11 16,6-2-6-16,0 9 12 0,3 6 0 15,-3 5 1 1,-2 10-1-16,-2 5 0 0,-8 12-3 15,-8 7 0-15,-4 2-2 16,-6 16-14-16,-3 26 15 16,0 18 4-16,0 16 3 15,-8 8-2-15,-1-2 2 16,5-7-2-16,4-13 3 16,0-13-3-16,0-12-2 15,0-9 2-15,2-12 1 16,3-12-2-16,1-4-5 15,-1 0 5-15,2-12 5 16,-3-24 20-16,0-16-14 0,-1-14-11 16,-1-6 9-16,-2-3-9 15,0 3 2-15,0 10-2 16,0 12 2-16,0 18-1 16,0 14-2-16,0 11 2 15,0 7 2-15,0 0-3 16,2 8-19-16,18 21 19 15,9 9 8-15,0 6-7 0,-2 4-2 16,0-6 2 0,-1 0 3-16,1-8-4 0,-2-11-3 15,-5-8 3 1,-9-8 1-16,-5-5-1 0,-4-2 0 16,2 0 0-16,-2-20 4 15,-2-19 5-15,0-11-8 16,0-6-1-16,0 0 2 15,0 2-1-15,0 5-2 16,0 14 2-16,0 13-1 16,0 12 0-16,13 10-10 15,3 0-1-15,3 17 7 16,8 12 6-16,2 5-4 16,0 0 4-16,-2 0 4 15,-2 0-6-15,-6-6-2 16,1-6 2-16,-7-6 3 15,-1-8-3-15,-3-8 0 16,-7 0 0-16,0 0 6 16,-2-14 9-16,2-14 9 0,5-10-20 15,0-6-1-15,2 2-3 16,2 8 0-16,0 7 0 16,0 15 1-16,-4 6-1 0,-1 6-7 15,4 0 4 1,0 0 3-16,11 0-8 15,4 5 7-15,-2 11-8 16,6 4-4-16,2 0-23 0,1 2-10 16,6-5-11-1,0 2-9-15,0-1-28 16</inkml:trace>
  <inkml:trace contextRef="#ctx0" brushRef="#br0" timeOffset="22040">8765 1751 181 0,'0'0'239'0,"0"0"-187"15,0 0-37-15,0 0-11 16,0 0 0-16,-116-23 11 16,93 50-15-16,1 5-3 15,3 8 3-15,-2 4 5 16,6-2-3-16,5 3-4 15,6-1 5-15,4-1-2 16,0 1-1-16,0-3-5 16,4-9 5-16,10-6-1 15,4-12-6-15,-2-10 1 0,1-4 0 16,1-3 6-16,0-31 0 16,0-12 15-16,-2-12-5 15,-1-5-2-15,-1 0-8 16,-6-2 2-16,-3-1 0 15,-3 0 1-15,-2 0-3 16,0 6-3-16,0 6 3 16,0 12-5-16,-7 8 5 15,1 10-3-15,-2 6 3 16,4 10 5-16,4 4-5 0,0 4-1 16,0 0 1-16,0 0-1 15,0 0-9-15,0 17 8 16,12 11 2-16,9 7 14 15,6 7-1-15,2 6-3 16,3 4 5-16,-1 4 10 16,-2-3-19-16,-2-2 0 15,-3-1-5-15,-4-3 2 16,-2-6-3-16,-7-2-7 0,1-3-13 16,-6-6-12-1,3-5-47-15,0-12-103 16</inkml:trace>
  <inkml:trace contextRef="#ctx0" brushRef="#br0" timeOffset="22209.81">9130 2021 450 0,'0'0'0'0,"0"0"-50"16,0 0 46-16,0 0 4 0,0 0 0 15,0 0 0 1,0 10-62-16,0 4-30 16</inkml:trace>
  <inkml:trace contextRef="#ctx0" brushRef="#br0" timeOffset="23399.96">1546 6039 253 0,'0'0'31'0,"0"0"-18"0,0 0 20 16,0 0 17 0,0 0 10-16,0 0-38 15,-82-54-2-15,59 50 9 16,-4 4-11-16,-2 0-2 0,-6 0-6 15,-3 18-4 1,-7 11-6-16,-3 7 2 0,-4 9 0 16,1 10-2-16,0 9 0 15,2 5 0 1,7-2 0-16,1 0 4 0,12-1-4 0,5-4 3 16,10-2-3-1,8-4 0-15,6-8 0 16,0-4 0-16,0-5 0 15,20-7 0-15,4-4 0 0,3-6-2 16,4-7 2 0,-2-7 0-16,4-3-3 0,0-5 3 15,4 0-5-15,3-3 5 16,0-12-11-16,5-5-12 16,-3-4-10-1,0-1-62-15,1 2-47 0</inkml:trace>
  <inkml:trace contextRef="#ctx0" brushRef="#br0" timeOffset="24349.55">1708 6156 195 0,'0'0'20'16,"0"0"-20"-16,0 0 1 15,0 0 21-15,0 0 31 16,0 0 1-16,0-22-18 16,0 22-2-16,0 0 7 15,0 0-6-15,0-2-11 16,0 2 2-16,0 0-6 16,0 0-11-16,0 0 3 0,0 0 0 15,0 0-12 1,0 0 0-16,0 0-8 0,0 12 7 15,14 11-1 1,8 8 4-16,2 9-1 16,5 2 1-16,0 6 1 0,2 5 0 15,3-2 0-15,-3 6-2 16,2-1-1-16,-1-2 2 16,-4-4-2-16,-3-2 2 15,0-6-2-15,-3-6 0 0,-2-5 0 16,-2-12 0-1,-9-4 0-15,-2-9-1 0,-5-5 1 16,-2-1 0 0,2 0 0-16,-2 0 0 0,0 0 2 15,3-18 2 1,-3-11 29-16,0-15-30 0,0-7 1 16,0-1-1-16,0-2-2 15,0 0-1-15,0 0 0 16,0 4 0-16,0 3 0 15,0 6 1-15,0-2-1 16,0 5 2-16,0 0-2 16,0 4 0-16,0 6-1 0,0 6 1 15,0 6 0 1,0 5-1-16,0 5 1 0,0 5 0 16,0 1-2-1,0 0 2-15,0 0-12 16,0 0 11-16,0 0-2 15,0 0-13-15,0 0 2 0,0 0-8 16,0 0-23 0,0 0-44-16,0 3-73 0,6 10 49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1-30T11:32:13.1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25155 1087 35 0,'0'0'40'16,"0"0"-27"-16,0 0-13 16,0 0-14-16,0 0-9 15,0 0 23-15,0 0 3 16,0-18 11-16,0 15-12 16,0 3 2-16,0 0 17 0,0 0-6 15,0 0-8 1,0 0-7-16,0 0-10 0,0 0 10 15,0 0 7 1,0 0-2-16,0-2 4 0,0 1 4 16,0-4 2-16,0 2 3 15,0 0-5-15,0 2 8 16,0-2 5-16,0 1-5 0,0 1 1 16,0 1-6-1,0 0-1-15,0 0-2 16,0 0-3-16,0 0 5 15,0 0-3-15,0 0-11 16,0 0 3-16,0 0-3 16,0 0-1-16,0 0 0 15,0 0-4-15,0 0 4 0,0 0 0 16,0 0-1 0,0 0 1-16,0 0 4 0,0 0-4 15,0 0 7 1,0 0-5-16,0 0 4 0,0 0-6 15,0 0-2 1,0 0-6-16,0 0 3 0,0 0-7 16,0 0 5-16,0 0-3 15,0 0 10-15,0 0-1 16,0 0-23-16,0 0-5 0,0 0-2 16,0 0 15-1,0 1-2-15,0-1-9 16,0 2 15-16,0 1-14 15,0-2-74-15</inkml:trace>
  <inkml:trace contextRef="#ctx0" brushRef="#br0" timeOffset="4491.72">24722 659 93 0,'0'0'67'0,"0"0"-48"16,0 0 14-16,0 0 16 15,0 0-4-15,0 0-20 16,0 0-1-16,-18-14-13 16,18 14-9-16,0 0 8 0,0 0 2 15,0 0-4-15,0 0 6 16,0-1-6-16,0-1 4 16,0-1-4-16,0 0-5 15,0 0 2-15,2 1 5 16,12-3-9-16,10-4 2 15,10-3 2-15,2 2-2 16,-1 1-3-16,1 2-1 16,-3 1 1-16,-2 2 2 15,-2 0-1-15,-4 2-2 16,-8-2 2-16,-5 1-4 0,-10 3 1 16,-2 0-35-1,0 0-20-15,0 0-10 0,-6 11-28 16</inkml:trace>
  <inkml:trace contextRef="#ctx0" brushRef="#br0" timeOffset="4969.12">24635 658 262 0,'0'0'11'0,"0"0"-7"0,0 0-6 16,0 0 4-16,0 142 14 15,0-79 13-15,-2 8 2 16,-2 8-1-16,0 3-15 16,-2 0 3-1,0-4 3-15,-1-4-12 0,1-5 2 16,-4-8-6-1,2-1 3-15,-1-10-8 0,0-9 0 16,4-5 0-16,1-6 2 0,-1-6-1 16,3-3-2-1,2-4 2-15,0-4 3 0,0-6-4 16,0-1-5 0,0-1 5-16,0-4 7 0,0 5-7 15,0-2 0 1,0-1 4-16,0-2 0 0,7 2-4 15,5-2 1 1,5 3 3-16,5 0 16 0,5 1-18 16,7-4-3-16,1-1 2 15,5 0 2-15,3 0-3 16,-1 0-20-16,-2 0-24 16,-2 0-17-16,0 0-47 15</inkml:trace>
  <inkml:trace contextRef="#ctx0" brushRef="#br0" timeOffset="6467.68">29784 439 162 0,'0'0'84'0,"0"0"-84"16,0 0 0-16,0 0 6 16,0 0 10-16,0 0-2 15,-11-34 2-15,11 31-6 16,0 3-6-16,0 0 6 15,0 0-2-15,0 0-4 16,0 0-4-16,7 0 1 16,11 0 8-16,4 0 2 15,7-3-6-15,6-7 17 16,8-5-2-16,1 2-8 0,-4 3-9 16,-1 1-1-1,-8 5 6-15,-4 3-4 16,-6 1-3-16,0 0-1 15,-6 0 0-15,-6 0 1 16,0 0-1-16,-5 0-2 0,-1 5 2 0,-1 5 0 16,0 7-6-1,5-1 6-15,-2 5 20 16,1 6-17-16,1 1-3 16,-3 6 1-16,6 10-1 15,0 6 2-15,-1 10 0 16,1 11-2-16,-4 1 4 15,-4 7 4-15,0 4-6 16,3 4 0-16,1 0 0 0,2 2-1 16,0-4 2-16,1-4-3 15,2-5 1-15,0-9 1 16,2-10-2-16,3-6 0 16,-3-8 0-1,3 1 0-15,-3-5 1 16,1-1-1-16,-3-3 1 15,0-8 1-15,-2 0-2 16,0-6 1-16,-2 0-1 0,-3-5 0 16,0 0 1-16,-2-4-1 15,-2-2 3-15,0 1 0 16,0-6 4-16,0-3-7 16,0-1 6-16,0 2-4 15,0-3 2-15,0 4-3 16,0 0 0-16,-15-2 0 15,-5-2-1-15,-7 0-6 16,-4 0 2-16,-5 0-1 0,-1 0-11 16,1 0 15-1,3 0-6-15,8 0-11 0,0 0-4 16,10 0-21-16,1 0-24 16,4 0-70-1</inkml:trace>
  <inkml:trace contextRef="#ctx0" brushRef="#br0" timeOffset="10737.65">25232 983 50 0,'0'0'22'16,"0"0"0"-16,0 0-3 15,0 0 0-15,0 0 0 0,0 0-15 16,0 0 1-16,0-12 0 0,0 12-4 16,0-1 0-1,0 1-1-15,0 0 1 16,0-1-1-16,0 1 0 16,0 0 0-16,0 0 5 0,0 0-4 15,0 0 14 1,-2 0-3-16,2 0-2 15,0 0-6-15,0 0-1 16,0 0 5-16,0-3-2 16,0 1-5-16,0 1 3 15,0-1-2-15,0 2-2 16,0-3 0-16,0 2 1 16,0-2-1-16,0 3 5 15,0 0-5-15,0 0 7 0,0 0 1 16,0 0 3-16,0 0-1 15,0 0-3-15,0 0 4 16,0 0-8-16,0 0-3 16,0 0 0-16,0 0 1 15,0 0-1-15,0 0 0 16,0 0 0-16,0 0 0 16,0 0 3-16,0 0-2 15,0 0 5-15,0 0 2 16,0 0 1-16,0 0-4 0,0 0-4 15,0 0 3 1,0 0-4-16,0 0 0 0,0 0 0 16,0 0 1-16,0 0-1 15,0 0 3-15,0 0-3 16,0 0 14-16,-2 0 16 0,0 0-7 16,-1 0-4-1,-1 0-8-15,2 0-6 0,0 0 7 16,0 0-5-1,-4 0-6-15,0 0 1 16,-3 0-1-16,-2 0-1 0,0 9 1 16,-2 2 0-16,-1-1-1 15,3 2 1 1,-2-1-1-16,1 1 0 16,4-1 0-16,-1 4 0 0,2 3 1 15,0 2-1-15,3 4 0 16,0 8 0-1,1 2 0-15,3 0 0 0,0 0 2 16,0-2-2-16,0-6 0 16,0-2 0-16,3-3-3 0,9-4-11 15,9-1 13 1,-1-2 1-16,2-2-16 0,0-2 15 16,1-3 1-1,-4-6 0-15,4-1 0 0,-5 0 1 16,-1 0 1-1,4-4-2-15,-1-10-3 0,-3-6 3 16,4 0 3-16,-8-4 0 0,-1 2-6 16,-4-1 6-1,-1-2 0-15,-7 0 0 16,0-2-2-16,0 1 3 16,0 2 2-16,0 1-2 15,0 2 4-15,-7-1-6 16,-4 8 8-16,-3 0-6 15,2 2-2-15,-7 2 2 16,2-3-4-16,-6 5 5 16,-3 4-12-16,-3 4 5 15,-3 0 2-15,3 0 0 16,3 0-6-16,6 7 1 16,6 2-6-16,6 6-28 15,3-2-26-15,5 1-8 0,0 1-13 16</inkml:trace>
  <inkml:trace contextRef="#ctx0" brushRef="#br0" timeOffset="11567.48">25754 1191 165 0,'0'0'165'15,"0"0"-144"-15,0 0-17 0,0 0 31 16,0 0 4-1,0 0-17-15,-18-39-5 0,18 28-15 16,0-6 6-16,0-2-6 16,0-3-2-16,0-4 7 15,2-3 11-15,5 3-18 16,-1 2 2-16,1 3 1 16,0 2 2-16,-2 2-5 0,-1 9-4 15,-2 2 4 1,-2 3 2-16,2 1-1 0,0 2-2 15,-2 0 2 1,0 0 0-16,3 0-1 0,-3 0-8 16,2 0 8-1,0 0-3-15,2 8 1 16,8 14-2-16,-3 7 4 16,1 6 11-16,0 6-3 15,-1 5-6-15,-3 2 4 16,2-2-1-16,0-4-4 15,1-6-2-15,-3-3 2 0,6-8 0 16,-1 0-1-16,-3-5-13 16,6-7-8-16,-3 2-9 15,7-7-48-15,0-1-31 16</inkml:trace>
  <inkml:trace contextRef="#ctx0" brushRef="#br0" timeOffset="12202.64">26408 946 34 0,'0'0'332'0,"0"0"-332"15,0 0-1 1,0 0 1-16,0 0 7 16,0 0 18-16,-15-64 1 15,20 58-24-15,11 0 2 0,1 0-2 16,1-2 8-1,-1 2-3-15,-3 4-6 16,-1 2 0-16,-3 0 2 0,-4 10 0 0,-4 16-2 16,-2 10 15-1,0 5 13-15,0 3-15 16,-6 2-8-16,-10-1 4 16,1 3 2-16,-1-5-11 0,3-3 1 15,1-4-1 1,3-4 4-1,3-6-5-15,4-3-2 0,2-8 1 16,0-1-2-16,0-5-24 0,0-2-1 16,11 2-27-1,5-6-24-15,3-1 29 0,6-2-87 16</inkml:trace>
  <inkml:trace contextRef="#ctx0" brushRef="#br0" timeOffset="12927.6">26990 896 246 0,'0'0'125'0,"0"0"-125"15,0 0-8-15,0 0 8 0,0 0 4 16,0 0-3-16,47-88 12 16,-32 82 8-16,1 4-6 15,3 0-3-15,-9 2-12 16,-1 0 7-16,-2 6-7 15,-5 10-3-15,-2 4 3 16,0 4 20-16,0 4-6 16,0 1-6-16,-7 8-7 0,-6-7 2 15,-1 1-3 1,6-8 0-16,1-4 0 0,3-7 1 16,4-4-1-1,0-2-1-15,0-5-10 16,0 3-2-16,2 0-5 15,13 1 10-15,1-1 8 0,2-2 2 16,0 4 0-16,0 0-2 0,-7 2 0 16,-3 6 0-1,-3 3 0-15,-5 2-2 16,0 3 2-16,0 2 22 16,0-1-10-16,0 4 1 15,-2-1-10-15,-11-2 9 16,-1-1-5-16,3-4-5 0,4-2-4 15,1-5-3 1,4-7-15-16,2-1-28 0,0-2-43 16,0-2 12-16,0 0-105 15</inkml:trace>
  <inkml:trace contextRef="#ctx0" brushRef="#br0" timeOffset="13437.75">27681 720 221 0,'0'0'46'16,"0"0"-31"-16,0 0 8 0,0 0 2 15,0 0-11 1,0 0-5-16,13 18 19 0,-3 10 7 16,-2 2-12-1,3 1-12-15,1 5 1 16,-3-7-4-16,-1-1-6 16,1-2-2-16,-2-3 4 0,0-4-4 15,-1-2 0-15,1-8-5 16,-3-4 4-16,1-5 1 15,0 0-2-15,3 0-1 16,5-6 6-16,3-13-5 16,-3 3 4-16,-3 2-2 15,-4 7 1-15,-4 2 1 16,-2 5-2-16,0 0 0 0,0 12-8 16,0 18 8-16,0 10 28 15,0 4-13-15,-4-1-5 16,0-1-4-16,4-4-3 15,0-4-3-15,0-4 0 16,0-6-3-16,0-2 1 16,0-4-31-16,6-2-7 15,7-2-48-15,1-2-31 16</inkml:trace>
  <inkml:trace contextRef="#ctx0" brushRef="#br0" timeOffset="14118.95">28475 717 135 0,'0'0'33'16,"0"0"-7"-16,0 0 18 16,0 0-18-1,0 0 11-15,0 0 19 0,17-4-15 16,-19 4-10-16,-9 0-7 15,1 0-11-15,0-5-3 16,1 0-9-16,-3 0 1 0,4 5-1 16,-3 0-1-1,-1 0 0-15,-1 5-10 16,-3 12 10-16,3 2 0 16,-2 2-5-16,7-5 5 15,6-4 2-15,2-4-2 16,0-2 0-16,0 0-10 0,7 0 9 15,2 1-4 1,0 2 5-16,2 3 2 0,1-2 1 16,1 1-2-16,3 0-2 0,1 1 2 15,1 0-1 1,-3 3 0-16,1-2-5 0,-3 5 5 16,-1 4 1-1,-3 4-1-15,-5 6-4 16,0 1-4-16,-4 1 8 15,0-1 10-15,0 0-10 16,0-3 4-16,-13-2 6 16,-5-4-5-16,-1 0 5 0,-4-5-10 15,-2-5 7-15,3-1-7 16,-2-5-16-16,4-6-10 16,6-2-52-16,3 0-15 15,7 0-34-15</inkml:trace>
  <inkml:trace contextRef="#ctx0" brushRef="#br0" timeOffset="14572.54">28737 756 298 0,'0'0'10'16,"0"0"-3"-1,0 0-7 1,0 0 1-16,0 0 26 0,0 0 17 16,0 111-27-1,-6-64 6-15,-1 5-16 0,0 5 11 16,0 1-17-16,1 0 2 15,-3 2-3-15,3-7 2 16,0-6-2-16,6-13 0 16,0-14-5-16,0-10-1 15,12-6-12-15,7-4 18 16,6 0 1-16,0-9-1 16,0-13-3-16,-6-3-14 15,-3 2 9-15,-9-6 8 0,-5 3 4 16,-2 1-2-16,0 4 14 15,-2 5 3-15,-11 3-11 16,1 7-1-16,3 3 8 16,1 3-15-16,1 0-17 15,-5 0-26-15,6 0-27 16,4 8-15-16</inkml:trace>
  <inkml:trace contextRef="#ctx0" brushRef="#br0" timeOffset="14951.4">29158 730 261 0,'0'0'18'0,"0"0"-12"0,0 0-6 16,0 0-1-16,0 0 1 15,0 0 29-15,82 76-14 16,-72-40 3-16,-2-2 19 16,-3 4-4-16,1 0-11 15,0 11-12-15,-2 2 9 16,0 5-6-16,-2 7-11 15,-2-5 2-15,0-4-3 16,0-5 3-16,0-12-4 16,-2-5-10-16,0-7-3 0,2-12-12 15,0-3-67 1,-6-6 1-16,-6-4-66 0</inkml:trace>
  <inkml:trace contextRef="#ctx0" brushRef="#br0" timeOffset="15127.46">29154 1196 335 0,'0'0'48'16,"0"0"-45"-16,0 0 3 16,0 0-6-16,0 0-3 15,0 0 2-15,78-11 0 16,-49 11-48-16,4 0-21 0,0 0-50 15</inkml:trace>
  <inkml:trace contextRef="#ctx0" brushRef="#br0" timeOffset="15767.54">29620 739 298 0,'0'0'10'0,"0"0"-3"0,0 0 5 16,0 0-5-16,0 0 3 15,0 0 1-15,-125 13 1 16,119 11-1-16,6 4-11 16,0 4 5-16,0 1 2 15,15 2-7-15,5 7 4 16,2 0 1-16,2 3 1 15,-5 0-6-15,-4 0-1 16,-4 1 1-16,-8-2-7 16,-3-2 7-16,0-2 5 0,0-8-4 15,-19-6 4-15,-1-8 1 16,0-7-3-16,0-10 14 16,-2-1 6-1,2 0-18-15,2-16 1 0,-2-10-2 16,4-4-3-1,8-4-1-15,8-8-15 0,0-4 13 16,4-8-11-16,19-3-5 16,0-1 6-16,2 4-5 0,-2 5 3 15,-10 8 11 1,-4 9 2-16,-9 9 1 16,0 8 0-16,0 3-2 15,0 7-1-15,-12 4-10 16,2 1-9-16,-1 0-9 15,1 1-56-15,8 16-119 0</inkml:trace>
  <inkml:trace contextRef="#ctx0" brushRef="#br0" timeOffset="16332.51">30002 844 264 0,'0'0'52'15,"0"0"-27"-15,0 0 13 0,0 0-10 16,0 0-11-1,0 0 14-15,-48-40-24 0,30 40-6 16,-5 6 2-16,2 14-2 16,-4 0 0-16,2 6-1 15,3 0-6-15,7-1 6 0,7 2 0 16,6-5-12 0,0-2 0-16,0-5-2 15,17-6-3-15,5-3-3 16,-1-6 12-16,0 0 8 15,4 0 8-15,-5-21-7 16,3-6 0-16,-6-1-1 0,-1-2-8 16,-3 4 2-1,-6 3 3-15,-3 10 3 16,-1 5 6-16,-3 8-3 16,0 0 16-16,0 4-19 0,0 22 3 15,0 13 44-15,0 11-28 16,0 7 7-16,0 8-5 15,0 2-12-15,0 2 14 16,5-2-15-16,1-12-6 16,0-9-2-16,3-8 0 15,-1-9-1-15,-4-9 1 16,2-6-28-16,1-8-17 16,-7-2-75-16</inkml:trace>
  <inkml:trace contextRef="#ctx0" brushRef="#br0" timeOffset="21821.19">24891 1638 20 0,'0'0'86'15,"0"0"-69"-15,0 0-12 0,0 0 0 16,0 0 3-16,0 0 14 16,0 0 1-16,0-8-6 15,0 5-7-15,0 3-2 16,0-1 9-16,-2 1 0 0,0-2-12 15,0-1 2 1,2 3-7-16,0-1 7 0,0 0 1 16,0-2 4-16,0 1 8 15,0 2-1 1,0 0-14-16,0 0 2 0,0 0-1 16,0 0 13-1,0 0-1-15,0 0-4 16,0 0 1-16,0 0 1 0,0 0-11 15,-2 0 4 1,2 0-6-16,0 0 9 0,-3 0-8 16,3-1-3-16,0 1 2 15,0 0 2-15,0 0-5 16,0 0 0-16,0 0 0 16,0 0 1-16,0 0-1 15,0 0-4-15,0 0 4 16,-2 0 5-16,2 0-4 15,0 0-2-15,0 0 2 16,0 0 3-16,-2 0-2 0,-2 0 0 16,-1 7 3-16,-2 9 11 15,1 5-14-15,-1 2-1 16,1 7 0-16,-2 8 3 16,-3 5-4-16,3 3 1 15,-2-5 3-15,2 0 12 16,-1-3-14-16,5-7 1 15,-1-6-2-15,0-5 8 16,5-7-9-16,-2-7-1 0,2-1 1 16,0-5 3-1,0 0 0-15,0 0-6 0,0 0 6 16,0 0 2-16,0 0-5 16,0 0-3-1,0 0 3-15,0 0 1 0,0 0 1 16,0 0-4-16,0 0 4 15,0 0-1-15,0 0-1 16,0 0-3-16,0 0 3 16,0 0 2-16,0 0-1 0,0 0-2 15,0 0 2 1,0 0 2-16,0 0-3 0,0 0-4 16,0 0 4-1,0 0 1-15,0 0 0 0,0 0-2 16,0 0 2-1,0 0 3-15,0 0-4 0,0 0 1 16,0 0-1-16,0 0 3 0,0 0-1 16,0 0-4-1,0 0 4-15,0 0-1 16,0 0-1-16,0 0-6 16,0 0 6-16,0 0-1 15,0 0 1-15,0 0 0 16,0 0-4-16,0 0 4 0,12 0 0 15,14 0 0 1,12-11 0-16,8 0 5 16,10-3-4-16,0-2-2 0,0 5-3 15,-3 0 4-15,1 3 0 16,-1 4-5-16,3-2 5 16,0 2 2-1,1 0-2-15,3-1 0 0,1 2 0 16,-6-2 2-16,-3 2-2 15,-8 3-2-15,-11-2 2 16,-6 2 0-16,0 0 0 0,-6 0 0 16,-2 0 0-1,1 0 1-15,1 0-1 0,-6 0-4 16,1 0 4 0,-3 0 3-16,-1 0-3 0,-4 0 0 15,-1-2 0 1,-1-4 3-16,-4-2 0 15,1-4-1-15,-3-4-1 16,0-6 5-16,2-2-4 16,1-6-2-16,1-2 1 15,7 0 3-15,5 1-4 0,-1 7-5 16,3 1 5 0,-3 10 1-16,-4 1 1 0,1 2-4 15,-8 4 4-15,3 0 0 16,-5 3-2-16,0 2 0 15,-2-1 0-15,0 2 4 16,0 0-1-16,0 0-2 16,0 0 0-16,0 0 4 15,0 0-2-15,0-3-1 16,0 2 5-16,0-3-2 0,2 1-2 16,-2-2-3-1,2 1 0-15,-2 2 3 0,0 2-2 16,0 0 1-16,0 0 0 15,0-2 10-15,0-2-12 16,0 0 4-16,6-2-1 16,-6-3 1-16,0 3-4 15,0-1-1-15,0-1 1 16,0 2 0-16,0-5 0 16,0 2 0-16,0 0 0 15,0 2 1-15,0-1-1 0,0 0-5 16,0-1 4-1,0 2 1-15,0-1-13 0,0 4 5 16,0 0-9-16,0 4 1 16,0 0-5-16,0 0-31 15,0 0-27-15,0 5-50 16,15 4-46-16</inkml:trace>
  <inkml:trace contextRef="#ctx0" brushRef="#br0" timeOffset="23429.12">26416 1496 64 0,'0'0'144'0,"0"0"-143"15,0 0-1-15,0 0-29 0,0 0-13 16,0 0 14-1,-34-38 17-15,27 33 11 16,-2 1-2-16,3 0 4 0,-1 3 10 16,3-2 20-1,-1 1-6-15,0 2 3 16,1-1-1-16,2 1 12 16,0-2-29-16,0 2-9 15,-3-3-4-15,-1 2-11 0,-4 1-30 16,0-2 11-16,-1-1 25 15,-1-1 7-15,3 2-1 16,-1-2 2-16,2 3 19 16,2-2 3-16,1-1-2 15,-1 3 8-15,4-2-15 16,-4 1-4-16,4 0 13 16,2 2 5-16,0 0 4 15,0-2 1-15,0 2-10 0,0 0 7 16,0 0-1-1,0 0-14-15,0 0-7 16,0 0-6-16,0 0-2 16,0 10 0-16,0 14 0 0,8 5 1 15,2 5 8-15,3 3-3 16,3 1-1-16,0 5-4 16,0 1 12-16,-1 5-7 0,-3-5-4 15,3-3 1 1,-1-2 0-16,-2-7-2 0,0-1-2 15,-1-4 2 1,0-2-1-16,-2 0 0 0,0-2-2 16,0-6 2-16,-3-1 0 15,2-5 0-15,-2-4-1 16,1-1-4-16,3-5 5 16,4 4 0-1,6-5-8-15,7 0 5 0,8 0 1 16,12 0 4-16,9 0-7 15,9-8 12-15,10-2-16 16,8 2 11-16,2 4-4 16,8 2 4-16,7 2-4 15,10 0-5-15,10 0 5 0,14 0 2 16,-1 0-2 0,8 0 2-16,-4 0-5 0,0 4 5 15,-4 2 1 1,-8 3 0-16,-7-2-2 0,-9 1 2 15,-8 0 2 1,-14 0-3-16,-16-1-3 0,-13-4 3 16,-10 0 5-16,-5-3-3 0,-7 0-4 15,2 0 4 1,-1 1-3-16,4 4 1 0,5-4-6 16,2 3 6-1,-2-2 0-15,1 2-2 16,-7-4 0-16,-9 0 4 15,-6 0-2-15,-10 0 0 16,-6 0-10-16,-4 0 10 0,-5 0 9 16,2 0-9-16,2 0-3 15,1-4 2-15,3-2 1 16,4 0 0-16,1 0-1 16,3 0 0-16,-3 0 0 15,3 2-1-15,-3-2-2 16,-2 2 8-16,0-2-4 15,0 0 3-15,1 0-2 16,-1 2-1-16,0 2 0 16,5 0 0-16,3 2 0 0,4 0 0 15,4 0 4 1,-1 0-4-16,1-2-5 0,0-2 5 16,-1-4 8-1,-1-2-4-15,-3-2 5 16,5-4-9-16,0-2 15 15,4-2-15-15,3-2-4 16,-1 2 4-16,-2-5 1 16,0 0 1-16,0-5-4 15,-2-5 4-15,-4-3 2 16,-3 2-2-16,-4 0-1 0,-3 0 5 16,-1-2-2-16,-5 0-4 15,-5 2-3-15,-2 2 3 16,1 5 3-16,-3 5-3 15,0 2-3-15,0 4 3 16,0 7-8-16,0 3-28 0,0 8-10 16,-16 0-57-1,-19 0-102-15</inkml:trace>
  <inkml:trace contextRef="#ctx0" brushRef="#br0" timeOffset="24254.48">28089 2380 108 0,'0'0'146'0,"0"0"-119"15,0 0-16-15,0 0 9 16,0 0 31-16,0 0-16 16,-40 90-26-16,28-56 4 15,6-1 1-15,1-1-12 16,5 1-1-16,0-3 1 16,0 1 2-16,0-5-4 15,13-4-10-15,3-2-7 16,-1-7-20-16,-1-6-47 0,-3-6-79 15</inkml:trace>
  <inkml:trace contextRef="#ctx0" brushRef="#br0" timeOffset="24433.87">27895 2591 321 0,'0'0'60'0,"0"0"-60"15,0 0-17 1,0 0 10-16,0 0 0 0,0 0-2 16,144 0-9-16,-99-7-61 15,-5-3-72-15</inkml:trace>
  <inkml:trace contextRef="#ctx0" brushRef="#br0" timeOffset="25068.78">28365 2551 160 0,'0'0'32'0,"0"0"-18"16,0 0-14-16,73 113 5 0,-63-81 8 16,-8 1 7-16,-2 1 15 15,0-6-23-15,0-6 12 16,0-6 2-16,-2-7-18 16,-6-8 15-16,4-1 9 15,-5 0 2-15,1 0-14 16,-2-14-10-1,2-9 11-15,5-4-5 0,3-4-16 16,0-2-2 0,0 4 2-16,16 4-13 0,13 0 11 0,5 3-7 15,6 4-11 1,-1 3 9-16,4 1-5 0,-3 2 15 16,-2 3-1-1,-7 4-5-15,-8 2-1 0,-13 3 8 16,-3 0 0-1,-7 0 0-15,0 0-14 0,0 0 10 16,0 10 4-16,-5 9 0 0,-7 5 3 16,-5 3 2-1,5 1-2-15,-1 3-3 16,1 0 0-16,1 0 0 16,5-1 0-16,2-4-3 15,4-4-1-15,0-8-6 16,4-8-1-16,9-6-5 0,5 0-7 15,-1 0 23 1,3-16 8-16,0-10-7 16,-2-2 10-16,0-6 17 15,-3 0-5-15,-1 2-1 16,-1 4-16-16,-4 6 6 16,0 1-12-16,-2 6 1 15,-3 7-1-15,1 5 0 16,-1 3-2-16,2 0-11 0,4 15 13 15,3 5 10-15,5 2-9 16,-1 1 1-16,6-2-4 16,0-1 1-16,1-8-19 15,2-7-33-15,1-2-7 16,0-3-84-16</inkml:trace>
  <inkml:trace contextRef="#ctx0" brushRef="#br0" timeOffset="25357.44">29118 2516 275 0,'0'0'34'0,"0"0"-33"16,0 0-1-16,0 0 27 15,0 0 11-15,0 0-14 0,40 71-1 16,-27-41 2-16,3 4-16 16,6 6 8-16,3 0-2 15,2 0-8-15,-3-6-7 16,1-7 0-16,-3-10-4 16,-2-7 0-16,-2-6-13 15,-3-4-42-15,-6 0-71 16</inkml:trace>
  <inkml:trace contextRef="#ctx0" brushRef="#br0" timeOffset="25528.51">29271 2382 383 0,'0'0'37'16,"0"0"-37"-1,0 0-5-15,0 0-10 0,0 0-41 16,0 0-33 0</inkml:trace>
  <inkml:trace contextRef="#ctx0" brushRef="#br0" timeOffset="25897.39">29506 2470 365 0,'0'0'17'0,"0"0"-1"16,22 103-1-16,-13-55 30 15,-3 2-11-15,4 0-23 16,-1-4-2-16,4-11-7 16,3-10-1-16,-1-13-2 0,7-7-2 15,3-5 3-15,6-9 0 16,0-24 7-16,-2-8 0 15,-2-9-2-15,-5-3-5 16,-6 5 0-16,-5 7 0 16,-2 6 3-16,0 14-3 15,-5 6 5-15,1 13-5 16,1 2 0-16,4 8-1 16,5 20 1-16,5 4 0 15,0 6 9-15,-2 1-9 16,-7-3-4-16,-6-5-9 15,-5 2-26-15,0-3-63 16,-12-5-120-16</inkml:trace>
  <inkml:trace contextRef="#ctx0" brushRef="#br0" timeOffset="26642.65">25286 2563 249 0,'0'0'118'0,"0"0"-118"15,0 0-8-15,0 0 7 16,0 0 1-16,0 0 16 16,-114 114 12-16,90-68-8 15,4 6 4-15,6 0-8 16,10-3 3-16,4-6-14 16,0-6-4-16,2-4-1 15,18-5 2-15,3-1-2 16,1-5-1-16,2-5-17 0,3-6-25 15,-4-5-62 1,2-6-106-16</inkml:trace>
  <inkml:trace contextRef="#ctx0" brushRef="#br0" timeOffset="26837.43">24945 2861 188 0,'0'0'248'0,"0"0"-248"15,0 0-65-15,0 0 65 16,0 0 2-16,154-20-2 0,-103 12-35 16,-4 4-75-16</inkml:trace>
  <inkml:trace contextRef="#ctx0" brushRef="#br0" timeOffset="27469.21">25386 3007 218 0,'0'0'4'0,"0"0"-4"0,0 0 0 16,0 0 2-1,0 0 49-15,0 0-9 16,101-34-15-16,-80 10-21 15,-2-2-5-15,-4 1 4 0,-10-2 10 16,-5 2-12-16,0 8 11 16,-10 3-14-1,-7 4 8-15,-8 10-4 0,-1 0-1 16,-6 10-3-16,1 21 5 16,0 8-1-16,6 5 4 15,10 3-6-15,6-3 5 16,9-4-7-16,0-10-6 0,2-6 6 15,20-8-1 1,5-4 1-16,2-4-3 0,5-6-11 16,1-2 8-16,6 0 3 15,-1-14 6-15,-1-10-3 16,-3-8 0-16,-5-4-12 16,-6-4-4-1,-7 1 16-15,-7-1 0 0,-5 2 1 16,-6 2 0-16,0 4 5 15,0 7 11-15,0 12-9 16,0 5 18-16,0 8-17 16,0 0-9-16,5 2-23 15,15 17 15-15,5 10 8 0,4 1 4 16,4 4-2 0,5 0-2-16,-1 0 1 15,2 1 9-15,-3-4-6 16,-15 0-2-16,-5-6 3 15,-14 0 7-15,-2-3-9 16,-6-4 19-16,-21 1-7 0,-11-5 2 16,-2-3-15-16,-5-5 0 0,0-6-4 15,6 0-2 1,5 0-29-16,9-12-48 0,13-6-122 16</inkml:trace>
  <inkml:trace contextRef="#ctx0" brushRef="#br0" timeOffset="27753.36">26126 2516 443 0,'0'0'44'0,"0"0"-44"15,0 0 1-15,0 0 0 16,0 0 24-16,0 123 3 16,0-60-24-1,9 4 9-15,11 2-3 0,4-2-9 16,10-2 0-16,1-3-1 16,6-12-1-16,-1-11-6 15,-1-10-18-15,-1-13-13 16,1-11-28-16,-8-5-49 15,-7 0-128-15</inkml:trace>
  <inkml:trace contextRef="#ctx0" brushRef="#br0" timeOffset="27943.98">26044 2802 459 0,'0'0'0'0,"0"0"-45"16,0 0 45-16,148 0 15 16,-78-6-6-16,3-1-9 15,0 1-5-15,4 0-32 0,-2 4-62 16</inkml:trace>
  <inkml:trace contextRef="#ctx0" brushRef="#br0" timeOffset="36942.41">26003 3996 78 0,'0'0'236'15,"0"0"-236"-15,0 0-297 16</inkml:trace>
  <inkml:trace contextRef="#ctx0" brushRef="#br0" timeOffset="37467.58">26003 3996 3 0,'-27'-20'152'0,"23"20"-106"15,-1 0-27-15,3 0 16 0,-2 0 2 16,0 0-16 0,4 0 4-16,-2 0-3 0,2-2-22 15,0-1-2 1,0-1-18-16,0 4 19 15,0-1 0-15,0-1-5 16,0 2 4-16,0-1 2 16,0 1 9-16,0 0-1 0,0 0-5 0,0 0 7 15,0 0 8 1,0 0 5-16,0 0 3 0,0 0-13 16,0 0 1-1,0 0-14-15,0 0 4 0,0 0-4 16,-3-3 6-1,3 3-5-15,-2-1 3 0,2 1-3 16,0 0 17-16,-2 0-1 16,2 0-13-16,0 0 6 15,0 0 4-15,0 0-8 16,0 0 7 0,0-2-8-16,0-1 10 0,0-1-15 15,0 0 0-15,15 0 0 16,6 2 9-16,8-2-8 15,10-4-2-15,8 0 3 16,4 1 2-16,3-3-4 16,-2 3-6-16,-10 1 4 15,-9 0-2-15,-11 6-19 16,-9 0-3-16,-8 0-23 16,-5 0-32-16,0 0-61 15</inkml:trace>
  <inkml:trace contextRef="#ctx0" brushRef="#br0" timeOffset="37805.33">26023 3906 214 0,'0'0'180'0,"0"0"-175"15,0 0-5-15,-16 107 20 16,8-57 2-16,-5 11 3 15,-8 13-15-15,-8 9 7 16,-4 3-4-16,-7 3-6 16,2-6 8-16,-2-5 7 0,2-3-13 15,7-14 0-15,6-11-6 16,12-12 6-16,13-11-9 16,0-4-6-16,0-10 6 15,15-4-1-15,10-8-8 16,6-1-2-1,7 0 11-15,0 0 10 0,7-7-10 16,4-8-37-16,4 0-24 16,7-6-55-16,2-1-121 15</inkml:trace>
  <inkml:trace contextRef="#ctx0" brushRef="#br0" timeOffset="38201.58">26886 4398 457 0,'0'0'3'0,"0"0"2"16,0 0-5-16,0 0 5 15,0 0-4-15,-143 100 11 0,116-55-5 16,12 2 8-1,10-3-9-15,5-2-4 16,7-7-2-16,20-2 0 16,8-11 0-16,5-8-3 0,1-3-12 15,1-11 7-15,0 0 4 16,-4-7 4-16,-9-20 1 16,-7-13 7-1,-12-5-5-15,-10-4 0 0,0-1 0 16,-8 3 3-16,-13 5 0 15,-4 6-6-15,-6 5 18 16,-1 7-2-16,1 9-16 16,2 4-1-16,2 7-13 0,7 4-11 15,7 0-26 1,9 0-57-16,4 19-51 0</inkml:trace>
  <inkml:trace contextRef="#ctx0" brushRef="#br0" timeOffset="38504.03">28020 4168 370 0,'0'0'117'0,"0"0"-116"16,0 0 8-1,-52 117-2-15,44-70-4 16,-1 0 9-16,2 0-1 16,0-3-11-16,3 0 0 15,2-2-6-15,2-4 2 16,0-2-30-16,0-5-72 0,10-8-109 15</inkml:trace>
  <inkml:trace contextRef="#ctx0" brushRef="#br0" timeOffset="38988.21">28851 4185 112 0,'0'0'417'0,"0"0"-417"0,0 0-4 16,0 0 4-16,0 0 0 16,17-103 3-16,-7 98 0 15,-6 5 1-15,0 0-4 16,-1 5-5-16,-1 16 5 16,-2 11 10-16,0 8-7 15,-2 10 0-15,-13 4 7 16,-4 6-2-16,-3 2-7 15,2 0 5-15,2-3-2 16,5-9 10-16,6-12-14 16,7-8-2-16,0-10 2 0,2-7 0 15,14-4-9 1,4-5-7-16,4-4-27 16,3 0-5-16,4 0-87 15,5-14-126-15</inkml:trace>
  <inkml:trace contextRef="#ctx0" brushRef="#br0" timeOffset="39447.49">29423 3996 439 0,'0'0'0'0,"0"0"2"15,0 0 4 1,0 0-3-16,0 0-1 16,0 0 4-16,97-68 7 0,-97 70-8 15,0 14 17-15,0 5-11 16,0 6 2-16,0 2-10 16,0 1-2-1,-6-1 2-15,2 2-2 0,0 1 1 16,-3 0-3-16,5 0 2 15,-2-6 0-15,4-8-1 16,0-4-8-16,4-8 1 0,19-1-6 16,3-5-21-1,5 0 28-15,2 3 6 0,-6 5 0 16,-2-1-3 0,-9 8 3-16,-8-1 4 15,-5 2 6-15,-3 6-2 16,0 0 9-16,-17 2 2 15,-4 1-4-15,-6-2 7 16,2-1-22-16,3 1 6 16,4-5-6-16,7-3-5 0,4-4-16 15,5-3-33 1,2-6-47-16,0-2-123 0</inkml:trace>
  <inkml:trace contextRef="#ctx0" brushRef="#br0" timeOffset="39900.49">30165 3926 350 0,'0'0'139'0,"0"0"-105"0,0 0-34 16,0 0 8-16,0 0-8 15,0 0 1-15,7 41 17 16,-5 5-3-16,1 7-7 16,-3 4-1-16,2-1 2 15,2-1-7-15,5-4-2 16,5-7-2-16,1-12 2 16,7-8 0-16,1-14-8 15,-4-6 4-15,4-4-8 16,-5 0 8-16,-1-8-2 15,2-14 6-15,-7-2 3 0,2 2-3 16,-5 4 1-16,-5 9-1 16,-1 9 2-16,-3 0-2 15,0 5-2-15,0 19 2 16,0 8 10-16,0 4 4 16,0 0-14-16,0 1 4 15,0-4-1-15,0-3-3 16,0 1-1-16,0-7-18 0,9-4-35 15,6-2-51 1,3-12-126-16</inkml:trace>
  <inkml:trace contextRef="#ctx0" brushRef="#br0" timeOffset="40371.37">30883 4054 375 0,'0'0'141'0,"0"0"-141"15,0 0-32-15,0 0 32 0,0 0 7 16,131-108-1 0,-104 96 3-16,-2-1-3 0,-10 8-5 15,-7 3-1 1,-8 2-1-16,0 0 1 0,0 0 2 15,-4 0 1 1,-13 10 8-16,-6 10-3 0,-10 3-7 16,-5 6-1-16,-2 5 3 0,2 0 1 31,5 5 5-31,10-3-7 0,10 0 2 16,9-2-4-16,4-4-1 15,2 0-1-15,25-4-10 16,4-2 10-16,0-1-2 15,-2 2-6-15,-4-1 10 16,-6 2 4-16,-5-2-3 16,-7 2-2-16,-7-1 4 15,0-3 4-15,-14-2 7 16,-15 0-14-16,1-2 9 16,-9-2-2-16,-3 0-7 15,5-4-7-15,-1-5-29 0,14-2-47 16,4-5-131-16</inkml:trace>
  <inkml:trace contextRef="#ctx0" brushRef="#br0" timeOffset="40777.44">31638 3916 498 0,'0'0'0'0,"0"0"-5"15,0 0 5-15,-121 141 10 16,77-77 19-16,7 4 0 16,8 0-2-16,10-4-17 15,11-6 4-15,8-9-14 16,0-11-8-16,0-11 8 15,20-6-2-15,2-12-1 16,5-3-4-16,-3-6-9 0,5 0 13 16,-4-9 1-16,-6-15 2 15,-9-6 0-15,-10-1-2 16,0 1 4-16,-16 4-4 16,-15 4 4-16,0 6 9 15,-5 4-11 1,1 11-9-16,1 1 1 0,1 0 4 15,4 1-33-15,11 12-18 16,7 2-91-16,9-5-105 16</inkml:trace>
  <inkml:trace contextRef="#ctx0" brushRef="#br0" timeOffset="41117.49">31889 3900 297 0,'0'0'69'0,"0"0"-69"0,0 0-26 16,0 0 26-1,0 0 0-15,0 0 9 16,56-2 23-16,-51 42 11 15,-5 8-16-15,0 7-2 0,0 0 6 16,0 2-18-16,0-3-5 16,0-6-3-1,0-2 0-15,5-5-4 0,-1 1-2 16,-2-3-9-16,-2-3-2 16,0-3-45-16,0-8-11 15,0-8-130-15</inkml:trace>
  <inkml:trace contextRef="#ctx0" brushRef="#br0" timeOffset="41287.58">31785 4371 299 0,'0'0'198'0,"0"0"-198"16,0 0 7-16,0 0-7 15,0 0 2-15,147-36-2 0,-98 33-11 16,-2-1-48-16,-1 1-78 16</inkml:trace>
  <inkml:trace contextRef="#ctx0" brushRef="#br0" timeOffset="41867.36">32552 3930 317 0,'0'0'141'16,"0"0"-117"-1,0 0-19-15,0 0-3 16,-136-110 0-16,114 106 24 0,5 4 1 15,9 0-27 1,8 4-1-16,0 20 1 0,0 8 1 16,13 8 0-16,9 7-2 15,1 6 2-15,-1 4 4 16,2 2-5-16,1 5-4 16,2 1 4-16,-3-3 4 15,-3-3-2-15,-6-7-4 16,-9-7 3-16,-6-4-5 15,0-11 4-15,-15-7-9 16,-12-8 9-16,-4-9-2 0,-2-6 5 16,-3 0-3-16,-2-22 1 15,9-15 7-15,3-5-6 16,12-8-2-16,10-4-2 16,4-3-1-16,6-8-20 15,25 1 23-15,10 2-12 16,-1 2 12-16,-5 7-15 15,-6 7 1-15,-6 2 14 0,-10 6 3 16,-9 8 0 0,-4 0-2-16,0 7 0 0,-4 6 14 15,-11 3 0-15,1 7 2 16,1 7-17-16,1 0-6 16,6 0-22-16,1 14-21 15,5 13-54-15,0 5-55 16</inkml:trace>
  <inkml:trace contextRef="#ctx0" brushRef="#br0" timeOffset="42347.26">33507 3964 38 0,'0'0'372'16,"0"0"-344"-16,0 0-8 0,-29-110 26 16,-8 90 2-1,-15 6-26-15,-4 10-10 0,1 4 8 16,-3 0-15 0,2 28-1-16,-2 8-3 0,9 5 3 15,11 4-4 1,11 3-4-16,17 1 4 0,10-8 0 15,0-6-12 1,2-13 5-16,27-12 1 0,4-8-6 16,5-2 12-16,5-6 3 15,-3-19 4-15,-5-3-5 16,-6 2 1-16,-4 6-3 16,-10 6 2-1,-3 6 3-15,-10 8-5 16,-2 0-3-16,0 7 2 0,0 22 1 15,0 17 9-15,0 12 6 16,0 7-4-16,0-1-3 0,0-6-8 16,0-8 3-1,0-12-5-15,0-7 2 0,4-12-21 16,11-8-14 0,-1-7-24-16,1-4-38 15,6 0-81-15</inkml:trace>
  <inkml:trace contextRef="#ctx0" brushRef="#br0" timeOffset="42818.53">33507 3641 264 0,'0'0'141'0,"0"0"-140"15,0 0-1-15,158-114 2 16,-120 92 2-16,-9 8 7 16,-4 4 4-16,-5 6 20 0,-7 4-8 15,1 0-16 1,-1 0-6-16,0 25-3 16,-1 12 15-16,-4 15-1 15,-3 12-15-15,4 10 8 0,-9 9 2 16,0 1-6-1,0 4 4-15,0-2 0 0,0 5-4 16,0 1-2-16,0 0 1 16,0-5 3-16,0-8 0 15,0-6-5-15,0-9 2 16,0-9-3-16,0-10-1 16,0-7 0-16,0-6 0 15,0-5 0-15,0-8 0 16,0-2 1-16,0-3-1 15,0 0 5-15,0-5 2 16,0 2 5-16,0-5-12 16,-7-5 0-16,-31 2-20 0,-20-1-60 15,-27-2-137-15</inkml:trace>
  <inkml:trace contextRef="#ctx0" brushRef="#br0" timeOffset="44167.31">26540 4995 200 0,'0'0'69'0,"0"0"-15"16,0 0-2-16,0 0 0 16,0 0-10-16,0 0-5 15,-9-3-23-15,7 3-3 16,2 0-11-16,0 13 7 15,-5 16 0-15,1 8 0 16,-2 14 2-16,-3 6 0 16,2 9-7-16,2 0 2 15,3-4-3-15,2-3 7 16,0-11-8-16,0-8-5 16,7-10 5-16,4-7 2 15,0-10-2-15,-2-1 0 16,0-7 0-16,2-2-2 0,7-3 2 15,2 0-8-15,9 0 8 16,4 0 5-16,8 0-3 16,5 0-4-16,6 0 4 15,2 0-1-15,8 3-1 16,0 1-2-16,7-3 2 16,6 2 0-16,4-2 1 15,8-1-3-15,9 0-2 16,-5 0-6-16,-4 0 2 15,-12 2-8-15,-17 2 16 16,-11-1-3-16,-9-3 4 0,-7 0-2 16,1 0-7-16,-3 0 8 15,2-9-2-15,2-5-1 16,3 1 3-16,-7-1-3 16,-7 1 1-16,-4-1 0 15,-5 2 4-15,-8-6 5 16,-3 1-6-16,-2-8 1 15,0 0-1-15,0-8 14 0,-4-3-13 16,-4-2 7 0,8-4-5-16,0-1 12 0,0 5-5 15,0-1-10 1,5 4 1-16,4 5 4 0,-2 3-3 16,-3 8-6-16,-4 3 6 15,0 1 3-15,0 8-6 16,0 3-10-16,-2 2-3 15,0 2 8-15,-1 0-38 16,3 0-3-16,0 0-52 16,-6 18-22-16</inkml:trace>
  <inkml:trace contextRef="#ctx0" brushRef="#br0" timeOffset="45686.19">30152 4823 247 0,'0'0'97'16,"0"0"-59"-16,0 0-15 15,0 0 31-15,0 0-31 16,0 0 4-16,11-9-13 0,-9 9-12 16,3 17 12-1,2 3 14-15,-1 7-21 16,-2 8 0-16,1 0 1 15,-3 3 12-15,-2 1-9 0,2 1-10 16,-2 0 2-16,3 2 1 16,-3 0-1-16,0-3-6 15,2-3 6-15,0-7 0 16,1-5-3-16,1-5-6 16,2 1 6-16,1-4 0 0,5 0-3 15,3-1 3 1,3-4-8-16,7-3 7 0,6 2-1 15,7-6-6 1,10 0 8-16,6 0 0 0,6-2 3 16,2 5-3-1,5 0 1-15,7 3 2 0,8 0-3 16,9 2-4 0,15 0 4-16,0-6 1 0,6 2 1 15,6-4-4-15,2 0 4 16,12 0 0-1,7-2-2-15,4-2-2 0,0 0 2 16,-11 0 0-16,-12 0 5 16,-18 0-5-16,-10 0 4 15,-5 2 9-15,-2 0-13 0,6 4 5 16,11-4-5 0,0 2 1-16,4 2-1 0,-4 1-1 15,-7 2 1 1,-1-1 3-16,-5 0-3 0,-6 3-3 15,-6-4 3 1,-12 2 0-16,-9 1-1 16,-19-6-1-16,-12 1 0 0,-7-1 2 15,-9-4 0-15,0 0-6 16,0 0 6-16,-2 0-1 0,-1 0 1 16,3-1 4-1,-2-6-2-15,2-4 3 16,-3-3-5-16,-1-7 3 15,-5-7-1-15,9-8 4 16,-9-12-6-16,0-12 0 16,0-8 4-16,0-4-3 0,0 0-1 15,0 2-2 1,0 1 2-16,0 5 0 0,0 5-1 16,0 9 0-16,0 9 2 15,0 6-2-15,0 11-4 16,0 6-9-16,0 7-8 15,0 7 19-15,0 4-20 16,0 0-19-16,-16 7-22 16,-15 19-47-16,-15 4-46 0</inkml:trace>
  <inkml:trace contextRef="#ctx0" brushRef="#br0" timeOffset="46918.77">31968 5364 452 0,'0'0'66'16,"0"0"-59"-16,0 0-7 0,0 0-10 16,0 0 10-16,0 0 13 0,0 152-11 15,0-90 12 1,0 1 9-16,0 3-9 0,0-2 4 16,0 0-15-1,0-2 7-15,-2-2-10 0,-5-6 3 16,1-1-3-1,-2-6 0-15,0-4 0 16,-1-7 0-16,-3-6-3 16,-3-6 3-16,-5-2 0 0,-7-2-6 15,-6 0 4-15,-9-2 0 16,-8 0-1-16,0-1 3 16,-4-4-5-16,-6 0 3 15,-3-4-1-15,-3 1-14 16,-4 0 12-16,-1-2 5 15,-2 1-2-15,-6-5-1 16,2 0 6-16,-2-4-3 16,-2 0 0-16,-2 0-2 0,0 0 2 15,-4 0 1 1,-2 0 3-16,-7 0-8 0,-8 0 8 16,-4 0-4-1,-3 0 0-15,-7 0-1 16,-4 0 1-16,-5 0 1 15,-2 0 1-15,0 0-4 0,3 3 4 16,1 3 1 0,10-4-3-16,6 2 1 0,6-1-1 15,5-3 1-15,2 0 2 16,10 0-6-16,12 0 6 16,16-4 1-16,11-10-1 0,7 0-2 15,2-2-1 1,-2-2 3-16,0-1-2 15,-1 0-2-15,-1 0 2 16,3 1 0-16,3 5-1 16,7-2-4-16,0 3 4 15,4-3 1-15,1 1 2 16,3-3-6-16,2-2 6 16,5 4-2-16,5-3-1 15,7 0-1-15,2-8 1 0,0-4 4 16,-2-7 1-16,-4-1-5 15,-11-2 2 1,-2 0-1-16,-6-2-1 0,-2-2-7 16,5 0 7-16,5 3 1 15,5 5 0-15,8 11-2 16,1 8 1-16,3 6-1 16,0 1 1-16,0 2-13 15,0 0 10-15,0 4-4 16,0-2-23-16,3 1 16 15,-1 4 3-15,-2 1 10 16,0 0-9-16,0 0-24 0,0 0-33 16,0 0-39-16,0 0-40 15</inkml:trace>
  <inkml:trace contextRef="#ctx0" brushRef="#br0" timeOffset="47852.1">28909 7006 201 0,'0'0'283'16,"0"0"-261"-16,0 0-22 16,0 0 0-16,0 0 7 15,0 0 16-15,-94 107-11 0,81-61-12 16,2 2 8-1,6 6 8-15,3-4-13 16,2 0-3-16,0-2 2 16,20-5 2-16,7-10-4 0,4-2-9 15,2-9-4-15,0-10-9 16,-1-6-32-16,-3-6-12 16,-7 0-49-16,-9-9-73 15</inkml:trace>
  <inkml:trace contextRef="#ctx0" brushRef="#br0" timeOffset="48337.25">28673 7242 486 0,'0'0'0'15,"0"0"-64"-15,0 0 58 0,0 0 5 16,0 0-1-1,122 23 3-15,-89-23-1 0,5 0 8 16,3-2-7-16,-1-10 7 0,2 2-6 16,-4 4-2-1,-2 6 0-15,-1 0-4 16,7 0 4-16,5 16-2 16,12 2 2-16,3 5 3 15,-2 0-2-15,-5 3 5 16,-6 2 3-16,-7 4-9 0,-8 2 0 15,-12 3 2 1,-15 1 7-16,-7-1-1 0,0-1-8 16,-18-6 8-1,-6-7 12-15,-1-7-20 0,-2-11 9 16,3-5-5-16,0 0 6 16,-3-11 2-1,0-19 2-15,4-8-3 16,6-5 4-16,8 1-15 15,9 2 0-15,0 4-9 16,0 1 0-16,14 6-13 0,6 1-3 16,6 4-15-16,7 0 14 15,4 4-32-15,2 4-1 16,-1 4 20-16,-5 1-28 16,1 11-27-16</inkml:trace>
  <inkml:trace contextRef="#ctx0" brushRef="#br0" timeOffset="49667.52">30007 7181 353 0,'0'0'106'0,"0"0"-76"15,0 0-5-15,0 0 20 16,-134 10-16-16,92 16-20 16,6 6-2-16,3 10-2 15,7 8-3-15,3 4-2 16,9 3-1-16,12-6 1 15,2-4 0-15,10-11-7 16,13-9 5-16,4-8-4 16,0-13-4-16,-2-6-3 15,2 0-8-15,0-32 21 16,0-13 12-16,-4-9-8 0,-2-1-4 16,-11 0 4-16,-2 11 2 15,-8 10 2-15,0 10-7 16,0 12 14-16,0 8-6 15,0 4-9-15,2 0-3 16,5 6-10-16,5 16 13 16,13 7 0-16,2 7 0 15,6-5 6-15,3 1-6 16,-1-4 1-16,-1-8-1 16,-1-8 0-16,-1-8-6 15,-4-4-4-15,1 0-5 16,-2-21 15-16,-2-10 6 15,2-5-6-15,-5 6 0 0,-4 2 9 16,-5 7-3-16,-2 10 5 16,-4 3-10-16,-1 6 10 15,6 2-11-15,-1 0-11 16,7 17 11-16,4 6 13 16,2 4-7-16,3-4-6 15,-2 1 5-15,0-4-5 16,-6-6 0-16,-3-6-13 0,-5-3-20 15,-5-5-38 1,0-3-94-16,-6-27-56 0</inkml:trace>
  <inkml:trace contextRef="#ctx0" brushRef="#br0" timeOffset="49807.16">30408 6936 572 0,'0'0'29'0,"0"0"-29"16,0 0-10-16,0 0-11 0,0 0-17 16,0 0-23-1,22 73-108-15</inkml:trace>
  <inkml:trace contextRef="#ctx0" brushRef="#br0" timeOffset="50174.05">30678 7203 538 0,'0'0'42'16,"0"0"-42"-16,0 0 5 0,47 106-5 15,-36-84 10 1,-3 0 2-16,-3-3-10 0,2-5 3 16,2-1-5-1,-5-9 0-15,3-4-4 16,2 0-10-16,2 0-7 15,7-17 21-15,8-10 19 0,7-7-16 16,4 1 1-16,-6 4 4 16,-4 7-8-16,-6 6 18 15,-4 6-3-15,-7 6-6 16,1 4-8-16,-1 0 7 16,5 6-7-16,1 13 8 15,3 3-6-15,0 5 11 16,-3-1-14-16,-3-1 0 15,-5-4-14-15,-3 0-19 16,0-6-3-16,-5-3-22 16,0-2-61-16,-3-10-94 15</inkml:trace>
  <inkml:trace contextRef="#ctx0" brushRef="#br0" timeOffset="51407.42">28782 4814 33 0,'0'0'87'0,"0"0"-41"16,0 0 16-1,0 0 7-15,0 0-31 16,0 0-1-16,4-23 8 16,-4 20-33-16,0-1-12 0,0 2 0 15,0 0 0-15,0 2-5 16,0 0 5-16,0 0 7 16,0 0-7-16,0 0-4 15,0 0 2-15,0 0 4 16,0 6 7-16,0 14 13 15,-2 10-4-15,-7 12 1 16,-2 9 6-16,-2 4-8 16,-3 2 3-16,1-1-14 0,-1 2 11 15,3-4-12 1,-1 1-3-16,5-8-2 0,3 1 4 16,4-13-1-1,2-7-6-15,0-6 6 16,0-10-5-16,15-2 2 15,12-4-13-15,10-4 13 0,6-2 4 16,1 0 4-16,8 0-11 0,3 0 10 16,5 0-4-1,10 0-3-15,7 0-4 16,4 0 4-16,4 0 2 16,-6 0 0-16,-2 0-4 0,-6 0 4 15,-11 0 1 1,-2 0-3-16,-8 0-7 0,-4 0 7 15,-7 0 1 1,-3 0-1-16,-1 0 0 16,4 0 0-16,1 0 1 15,0 2-1-15,-2 0-5 16,-4-2 5-16,-5 0 3 16,-8 0-2-16,-5-12 0 15,-5-6 0-15,-2-8 13 16,-4-10-12-16,-5-4 2 0,0-4-3 15,-10 2 3-15,-13-1 1 16,-6-1-1-16,-3 2 0 16,3 0 18-16,5-2-7 15,5 4-13-15,7-2 9 16,7 2 5-16,5 3-16 16,0 5-4-16,0 12-5 15,0 10 7-15,0 9-24 16,0 1-16-16,-2 1-9 15,-23 26-58-15,-12 11 87 16,-13 5-94-16,-8 9-37 0</inkml:trace>
  <inkml:trace contextRef="#ctx0" brushRef="#br0" timeOffset="51818.57">28974 5711 314 0,'0'0'99'15,"0"0"-66"-15,0 0-12 16,0 0 22-16,0 0-7 0,0 0-3 16,-36 67-14-1,18-17-3-15,-3 7-3 16,6 7 4-16,5-6-17 15,6-4 0-15,4-9 3 0,0-11-2 16,23-7-1-16,6-4-10 0,2-7 4 16,5-8-23-1,2-6-26-15,-2-2-12 16,-7-5-113-16</inkml:trace>
  <inkml:trace contextRef="#ctx0" brushRef="#br0" timeOffset="51987.24">28874 6011 207 0,'0'0'309'15,"0"0"-309"-15,0 0-45 16,0 0 8 0,0 0 22-16,0 0 13 15,50 0-34-15,-19 0-8 0,3 0-60 16,1 0-56-16</inkml:trace>
  <inkml:trace contextRef="#ctx0" brushRef="#br0" timeOffset="52569.24">29335 6006 268 0,'0'0'54'0,"0"0"-46"16,0 0-8-16,0 0 8 15,0 0 4-15,0 0-11 16,33-105 1-16,-33 83 1 15,-2 4 4-15,-12 2 33 16,1 6-24-16,-1 6-5 16,-3 4 26-16,-6 0-37 0,-4 8 0 15,-4 18 0-15,4 6 5 16,8 5-5-16,7 4-1 16,12 1 1-1,0 1 2-15,12-1-2 0,14-4 0 16,3-6-3-16,10-6 0 15,3-10-8-15,2-6-18 16,1-10 10-16,1 0 9 16,-5-14-31-16,-8-16 39 0,-4-8-2 15,-12-4-7-15,-7-2 1 16,-6-2 10-16,-4 3 0 16,0 1 23-16,0 3-3 15,-2 8 3-15,-3 7-6 16,1 8-1-16,4 10 1 15,0 6-17-15,0 0 0 16,0 0-8-16,14 14-8 16,10 12 16-16,7 6 14 15,3 6-10-15,-3 0 1 16,-2 0 0-16,-5 1 0 0,-2-4-3 16,-6-2 1-1,-9-5 5-15,-7-4-6 16,0-6 14-16,-18-2-7 15,-16 0-7-15,-6-3 5 16,-7 2-5-16,1-7-2 0,8-4-2 16,7-4-23-16,13 0-73 15,7 0-63-15</inkml:trace>
  <inkml:trace contextRef="#ctx0" brushRef="#br0" timeOffset="53081.49">29927 5695 148 0,'0'0'198'15,"0"0"-140"1,0 0-5-16,0 0 18 0,0 0-12 16,0 0-26-16,-20-32-10 0,15 32-9 15,-1 8-14 1,-6 24 3-16,1 13-3 16,5 12 3-16,6 5 1 15,0 2-4-15,0-2-2 16,15-1 2-16,8-9 0 15,3-8-2-15,4-10 0 16,5-12-4-16,5-11-13 16,1-8-4-16,-4-3-17 15,-3 0-11-15,-10-26-19 16,-4-2-54-16,-16-6-72 16</inkml:trace>
  <inkml:trace contextRef="#ctx0" brushRef="#br0" timeOffset="53257.52">29724 5865 438 0,'0'0'0'0,"0"0"-40"16,0 0 14-16,0 0 22 15,0 0 4-15,137 26 21 16,-98-26-12-16,1-2-9 15,-2-8-49-15,-7 3-56 16</inkml:trace>
  <inkml:trace contextRef="#ctx0" brushRef="#br0" timeOffset="55477.14">27046 5878 180 0,'0'0'44'0,"0"0"4"16,0 0-36-16,0 0-12 15,0 0 0-15,0 0-5 16,-36-9 4-16,36 9-24 16,0-2-29-16,5 2 26 0,6-4 28 15,0 2-1 1,-2 0 1-16,-3 0 0 0,-6 0-9 16,0 2-10-1,0 0 5-15</inkml:trace>
  <inkml:trace contextRef="#ctx0" brushRef="#br0" timeOffset="56279.31">27046 5878 158 0,'0'-80'28'0,"-2"80"-21"0,2 0 21 15,0 0 22-15,0 0-13 16,0 0-2-16,0 0-8 15,0 0 8-15,-2 0-6 16,2 0-7-16,-3 0 2 16,3 0 2-16,0 0-17 15,-2 5-4-15,0 15-1 16,2 8 3-16,0 6-7 16,0 4 1-16,0-2-1 0,0 2 6 15,0 4-5 1,0 5-1-16,2 5 0 15,-2 4 16-15,0 4-13 0,2 0 0 16,3 3-3-16,1-1 3 16,8-3 0-16,1 4-6 15,6 4 6-15,1 7 0 16,5 2-3-16,1 2-6 16,1-6 6-16,2-6 4 15,-2-1-3-15,2-7-2 16,1-3 2-16,1-2 4 15,3-7-5-15,6-4 0 16,3-6-3-16,4-7 3 0,0-6 0 16,-2 0-3-16,-2-4 9 15,-5-1-6-15,-5 0 5 16,-2-4-3-16,-4 0-2 16,-2-2 0-16,4-3 0 15,9-4-10-15,10-3 10 16,8-2 14-16,6 0-13 15,5 0 3-15,0 0-2 16,-1-3 1-16,-2-1-1 16,-1-2-4-16,-7 3 4 0,0 1 0 15,-8 2-2 1,-2-1-5-16,-6-4 5 0,0 0-3 16,-2-4-5-16,2-3 8 15,-4 2 0-15,-5 1 4 16,-4-4-4-16,-4 1-2 15,-4 0 2-15,-6 0 5 16,1 4-3-16,-10 2-4 16,-2 2 4-16,-1 4 3 15,-3 0-5-15,0 0-3 16,0 0-2-16,-3 0-2 0,-7 0-23 16,-9 0 16-1,0 0-15-15,-4 2 23 0,1 4-9 16,3 0-11-1,2-2-3-15,4-2-33 0,4 1-36 16,2-3-56 0</inkml:trace>
  <inkml:trace contextRef="#ctx0" brushRef="#br0" timeOffset="56637.42">28728 7279 157 0,'0'0'65'15,"0"0"-39"1,0 0 15-16,0 0-8 0,0 0-3 16,0 0-15-16,-18-8-11 15,18 8 1-15,0 0 6 16,0 0-10-16,7 0 7 16,9 0 1-1,2 0 1-15,-1 10 6 0,-1 1-14 16,2 6 6-16,-5 2 9 15,-2-2-7 1,-2-1 1-16,-7 1-6 0,-2-4 8 16,0 1-7-16,-2 3 6 15,-23-6 4-15,-3-1-6 16,-1 2-10-16,0-6 0 16,9-1-2-16,7-5-2 15,1 0-22-15,6 0-35 16,1-13-30-16,5-7-46 15</inkml:trace>
  <inkml:trace contextRef="#ctx0" brushRef="#br0" timeOffset="57439.91">30316 6888 73 0,'0'0'116'16,"0"0"-58"-16,0 0-58 0,0 0-12 16,0 0-20-16,0 0-13 0,-86 15 15 15,62-9-38 1</inkml:trace>
  <inkml:trace contextRef="#ctx0" brushRef="#br0" timeOffset="57517.45">30065 6936 60 0,'0'0'0'0,"0"0"-38"0</inkml:trace>
  <inkml:trace contextRef="#ctx0" brushRef="#br0" timeOffset="57947.35">30065 6936 13 0,'0'0'60'0,"4"0"-10"15,-2 0 1-15,1 0-13 16,0 6 2-16,-3-4 1 16,4 0-14-16,-2-2-4 15,2 0 9-15,1 0 4 16,1 0-7-16,4 0 10 15,5 0 6-15,5 0-8 16,5-10-27-16,1-4-3 16,3-4-2-16,-4-2 1 15,-1-4-1-15,-5-7-5 16,-2 2 19-16,-1-5-5 16,-5-1-12-16,-5 3 7 15,-4 2 1-15,-2-3-7 16,0 4-3-16,0 1 2 15,-13-3-1-15,-1 4-1 16,1-2-1-16,1 5 1 16,0 0 5-16,3 5-3 0,-2 1-2 15,0 0-3-15,2 3 3 16,3 1 0-16,-2 2 1 16,4 6-1-16,2 2 3 15,2 0-3-15,0 4 0 16,0 0-9-16,0 0-8 15,0 0-12-15,0 0-9 16,0 0 20-16,2 0 3 16,5 0 5-16,-2 0-8 15,-1 0-16-15,0 0 2 0,0 4-46 16,1 0-45-16</inkml:trace>
  <inkml:trace contextRef="#ctx0" brushRef="#br0" timeOffset="58641.41">30291 6176 300 0,'0'0'23'15,"0"0"9"1,0 0 18-16,0 0 0 0,0 0-25 15,0 0-15 1,-17-23-10-16,15 23-2 0,0 0 0 16,-4 0 2-16,-4 0 1 15,-5 1-1-15,-10 15-4 16,-2 6 4-16,-6 3 9 16,-2 11-6-16,-3 3 5 15,-3 5-6-15,3 2 12 0,5 1-10 16,6-8-1-1,8-6-3-15,9-9 3 16,8-8-2-16,2-9-2 16,0-4-2-16,0-3 0 0,0 0 0 15,0 0 3-15,12-6 30 16,5-11-1-16,4-13-25 16,1-1 1-16,0-5-2 15,2-1 2-15,-5-1-5 16,2 0 1-16,-3 4-1 15,3 3 4-15,-2 4-2 16,2 10-4-16,-1 2 4 16,-5 7-2-16,-2 6 0 0,3 2-5 15,0 0 5 1,1 0 8-16,4 14-5 16,-2 5 2-16,-1 4 1 15,3-2-2-15,-4 2-1 16,-1-4-2-16,-3-2 7 15,-1-1-5-15,-6-4 0 0,1-1 0 16,-3-7-1-16,-2 0 4 0,-2-4-6 16,0 0-2-1,3 1 2-15,-3-1 1 16,0 0-1-16,2 0-2 16,-2 0-8-16,0 0 10 0,0 0-9 15,0-1-23 1,0-10-14-16,0 2-26 0,2-4-61 15,-2 6-87 1</inkml:trace>
  <inkml:trace contextRef="#ctx0" brushRef="#br0" timeOffset="77217.16">773 8953 261 0,'0'0'45'0,"0"0"-11"15,0 0-25-15,0 0 6 16,0 0 17-16,0 0-4 15,0 0-27-15,0 0-1 0,-19-4 2 16,19 10-2-16,0 20 6 16,0 18 1-16,0 17 9 15,0 16 12-15,0 11-10 16,3 5 3-16,-3-2-12 16,0-2 4-16,0-10-8 15,0-6-5-15,3-7 0 16,-1-15 5-16,0-8-5 15,0-14 0-15,-2-8 0 16,0-8 3-16,2-12-3 0,-2-1 3 16,0 0 0-16,0-1 20 15,0-26 1-15,0-16-18 16,-16-15-5-16,-5-16 0 16,-2-12-2-16,0-8 1 15,2-5 0 1,7 3 0-16,8 4-4 0,6 4 3 15,0 8-5-15,12 7 3 16,11 10 1-16,0 11-6 16,1 4 8-16,0 9 0 15,3 7-3-15,-2 9 3 0,-1 9-1 16,1 11-2 0,-1 3-8-16,3 17-3 15,-1 25 14-15,-1 5-3 16,-4 8 1-16,-6 6 1 0,-7 1 2 15,-8 5 3 1,0 0-4-16,-4 4 0 0,-23-3 0 16,-6-3 6-16,-3-6-3 0,-4-9-1 15,3-8 2 1,3-9 5-16,2-13-9 0,9-8 1 16,6-6-1-1,11-6 0-15,6 0 0 16,0 0-4-16,0 0-5 15,0-6-8-15,9-15-11 16,9-6-19-16,4-6 36 0,4 1-13 16,3 0-25-16,-2 6 27 15,0 8 10-15,-4 10 8 16,-4 8 3-16,1 0-13 16,1 8 14-1,-2 22 8-15,2 8 8 0,1 6 28 16,-2 5-23-16,0 1-1 15,0-1 9-15,0-4-29 16,-2-2 7-16,0-10-4 16,-3-9-2-16,-6-6-1 15,1-5 0-15,-4-7-1 16,-2-6-24-16,1 0-46 0,-1-14 3 16,-2-25-31-1</inkml:trace>
  <inkml:trace contextRef="#ctx0" brushRef="#br0" timeOffset="77357.38">995 9260 407 0,'0'0'84'0,"0"0"-84"0,0 0 0 16,0 0-39-16,0 0-34 15,0 0-32-15</inkml:trace>
  <inkml:trace contextRef="#ctx0" brushRef="#br0" timeOffset="78967.37">1379 9396 286 0,'0'0'23'0,"0"0"-13"15,42 128 12-15,-24-71-6 16,-3 3 6-16,-1 6-14 0,1-4 4 15,-1-6-3 1,-3-7-6-16,2-11-2 0,-4-8 0 16,-2-9 1-16,-5-2-2 0,0-8 2 15,-2-5 1 1,0-6 2-16,0 0-1 0,0 0 40 16,-8-9-24-1,-21-11-18-15,-5-10-2 16,-7-6 3-16,0-14-1 15,1-12-2-15,4-12-7 16,9-9 7-16,13 3-5 16,14-3 5-16,0 10-2 0,10 0-2 15,16 3-7-15,8 2 9 16,2 6-8-16,4 2 7 16,-1 12 0-16,0 13 3 15,-8 14 0-15,-5 14-3 16,-3 7 0-16,-3 0 1 15,-5 33-3 1,-1 11 5-16,-8 10 10 0,-6 6 2 16,0 6 5-16,-8 0-4 0,-19-1 5 15,-4-8-10 1,-10-4-8-16,1-7 10 0,-4-7 0 16,-1-6-9-1,7-11-1-15,7-8 2 0,4-8-5 16,12-6 2-1,3 0-29-15,6-2-12 16,6-16-2-16,0-6-47 16,14 4 68-16,12 2 18 15,1 4 5-15,4 5 0 16,0 4-3-16,8 1 1 16,3-2-1-16,2-2 3 15,5-5 4-15,-3 2-3 0,0-7 2 16,-7-3 5-16,-1-2 9 15,-5-8 1-15,-4 1 2 16,-6-1-6-16,-5 2 6 16,-9 1-8-16,-5 0 11 15,-4-2-4-15,0 0-9 16,0 4-10-16,-15 0 9 16,-1 4-5-16,1 8-7 15,-1 3 6-15,7 10 2 0,0 1 5 16,2 0-10-1,-2 17 0-15,1 16-2 0,-4 9 4 16,1 4-4-16,-2 8 1 16,4-1 1-16,0 4 0 15,7-4-6-15,2-3 6 16,0-6-1-16,0-6-7 16,13-11 1-16,14-6-25 15,4-11 25-15,4-10-6 16,6 0 3-16,1 0 10 15,0-12-1-15,1-9 4 16,-3-9 3-16,5-7-4 0,-3-12 20 16,0-10-5-16,5-10-12 15,-9-5 8-15,-3-6-4 16,-6 0-3-16,-10 2-6 16,-11 3 3-16,-8 7-2 15,0 10 1-15,-2 8-2 16,-16 14 0-16,-4 9 0 15,0 5 0-15,-1 4-2 0,4-3 2 16,-2 2 5-16,3 1-5 16,5 6-4-1,4 6 4-15,2 2 2 0,5 2-2 16,2 2 0-16,-2-2-5 16,2 2-2-16,0 0-2 15,-5 0 2-15,1 0 4 16,-2 7 0-16,-4 12 2 15,1 12-1-15,1 10 4 16,-1 13 5-16,4 13 0 16,0 10 3-16,5 15-2 0,0 8 5 15,8 1-12 1,14 2-2-16,2-12 4 0,12-11 2 16,5-11-5-1,3-12-5-15,5-11 5 16,4-14 0-16,-2-11 1 15,5-14-3-15,-5-7 0 0,-4 0 0 16,-5-16-11-16,-3-22 13 16,-6-12 0-1,0-10 0-15,-4-7-4 0,-7 1 2 16,-4 10 2-16,-7 10 6 16,-7 19-4-16,-1 10 9 0,-3 13 4 15,0 4 2 1,0 0-17-16,5 16 0 0,1 14 0 15,7 12 14 1,3 2-8-16,2-1-3 0,4-8-3 16,5-8 0-16,0-7-3 15,2-12-22-15,-4-8-27 16,-6 0-48-16,-9-8-70 16</inkml:trace>
  <inkml:trace contextRef="#ctx0" brushRef="#br0" timeOffset="79110.47">2765 8943 511 0,'0'0'15'0,"0"0"-15"16,0 0-92-16,0 0-30 15,0 0 38-15,0 0-57 16</inkml:trace>
  <inkml:trace contextRef="#ctx0" brushRef="#br0" timeOffset="79717.49">3154 9128 299 0,'0'0'57'16,"18"110"-40"-16,-9-48-3 15,-3-2-13-15,0-10 3 16,0-7 8-16,5-14 0 15,3-10-12-15,3-12-2 0,1-7 2 16,2 0 0 0,2-3 1-16,1-23-6 15,2-10 10-15,-4-7-3 0,4 3-2 16,-3 2-21-16,-1 10 21 16,-6 8 1-16,1 8 2 15,-5 7-1-15,0 5-1 16,2 0 12-16,0 3-13 15,3 15 1-15,6 4 2 16,1 0 9-16,6 5-3 16,2-2-5-16,4 0-1 0,4-3 4 15,-6-6-7 1,1-4 2-16,-3-7-2 16,0-5 8-16,4 0-8 15,5-11 6-15,5-19-6 0,2-11 8 16,-2-3-8-1,-5-6-2-15,-9 4 0 0,-11-2-6 16,-16 6-4 0,-4 4 6-16,-9 3 3 0,-25 9-3 15,-5 4-5 1,-1 8 3-16,1 8 8 0,8 6 18 16,5 11-11-1,6 24 2-15,2 15-9 0,9 10 27 16,7 7 14-16,2 2-27 15,0-2 4-15,16-5 0 16,3-8-15-16,8-5 3 16,2-11-5-16,4-14 5 15,7-6-6-15,8-12-8 16,7-6-11-16,6 0-46 16,-6-12-92-16</inkml:trace>
  <inkml:trace contextRef="#ctx0" brushRef="#br0" timeOffset="103134.82">14319 9322 35 0,'0'0'191'15,"0"0"-149"-15,0 0-12 16,0 0-11-16,0 0 9 0,0 0 5 16,0 0-8-1,-51-60-3-15,51 54-11 0,0-1 9 16,0 2 1-1,0 5-17-15,0 0 2 0,0 0-6 16,0 0 2-16,0 0-2 16,0 12-2-16,0 12 2 15,4 12 15-15,10 6-11 16,-3 8 6-16,5 3 2 16,-5 3 2-16,-1-4-5 15,0-2-9-15,-3-1 10 16,-3-10-8-16,0-4 4 15,-2-6-6-15,0-7 1 16,1-3 1-16,-3-6-2 16,0-6 0-16,3-3 0 15,-3-4 0-15,2 0 0 16,-2 0 0-16,0 0 0 0,0 0 0 16,0 0-2-1,0 0-12-15,0 0 13 16,-10 0-4-16,4 0-17 15,-3-3 12-15,3 2 6 0,-4-2 1 16,4-1 2-16,-3 0-5 16,0-2 6-16,0 1 0 15,0-5-1-15,3 2 1 16,-2 1 2-16,4 1 2 16,2 6 4-16,2 0-6 15,0 0 9-15,0 0-6 16,0 0-1-16,0 0-3 0,0 0 0 15,0 0 0 1,0 0-1-16,9 4 1 0,11 10 0 16,2 2-1-16,1-1 2 15,-2-1-2-15,0-2 2 16,-1-3 0-16,-5 0-2 16,1-1 0-16,-3-5 0 15,-1 1 0-15,-1-4 1 16,0 0-1-16,0 0 2 15,0 0 0-15,0-5-2 16,1-9 2-16,1-4-2 16,-2-3 4-16,-2 2-3 15,0 1-1-15,-3 0 2 0,1 4-1 16,-4 1-1 0,-1 5-7-16,-2 0 2 0,0 3-19 15,0 4-46 1,0 1-61-16,-12 0-23 0</inkml:trace>
  <inkml:trace contextRef="#ctx0" brushRef="#br0" timeOffset="104537.5">14049 11794 42 0,'0'0'3'0,"0"0"-3"0,0 0-6 16,0 0-5-16,0 0 9 15,0 0 2-15,-31-19 0 16,27 19 2-16,2 0 0 16,0 0-2-16</inkml:trace>
  <inkml:trace contextRef="#ctx0" brushRef="#br0" timeOffset="106778.17">13780 13018 168 0,'0'0'25'16,"0"0"-20"-1,0 0-3-15,0 0-1 16,0 0 0-16,0 0-1 16,0 0 4-16,-57-68-4 15,51 64 0-15,4-1 3 16,0 5 0-16,2-1 3 0,0-2-4 16,0 3-2-16,0-3 1 15,0 1-1-15,0-4 8 16,0-1 1-16,0 2-5 15,2-1-1-15,0 0 5 16,0 4 3-16,-2-1-2 16,0 3 13-16,0 0 2 15,0 0-12-15,0 0 5 16,0 0-6-16,0 0 1 0,0-1-2 16,0 1-9-1,0 0 8-15,0 0-6 0,0 0-1 16,0 0-2-1,0 0 0-15,0 0-2 0,4 6-1 16,6 14 6-16,5 5 6 16,2 2 4-16,-2-1-13 15,5 0 8-15,-2 0-1 16,2 5-1-16,2 0 10 16,1 3-10-16,-4 2 8 0,-1-2-4 15,-1 1-9 1,-5-10 2-16,1-2 2 15,-3-3-5-15,-1-7 0 16,-5-2 3-16,-2-5-3 0,0-5 0 16,-2 4 0-16,0-5 0 15,0 0 3-15,0 0-1 16,0 0-4-16,0 0-4 0,0 0 5 31,0 0-6-31,0 0-8 0,0 0 3 16,0-2-21-16,-4-2 3 15,-7-2-16-15,-1 4-27 16,4 0-53-16</inkml:trace>
  <inkml:trace contextRef="#ctx0" brushRef="#br0" timeOffset="107330.03">13825 13325 188 0,'0'0'15'0,"0"0"19"15,0 0-12 1,0 0 1-16,0 0-3 0,0 0-12 16,-38-23 10-16,38 23-3 15,0 0-14-15,0 0-2 16,0 0 2-16,9 7 0 16,6 3 7-16,3 2-6 15,0 0 8-15,0-3 6 16,0 3-11-16,-1-1 6 15,3 1-3-15,-3 2 4 0,-2 0-12 16,-5 0 0-16,2-2 0 16,-3 0 4-16,-1-4-1 15,2 0-6-15,-1-2 6 16,1-2 2-16,0-2-5 16,-1 0 2-16,-3 0-2 15,1-2 3-15,-3 0 0 16,1 0-2-16,-3 0 1 15,1 0 20-15,-3 0-5 16,0-14-12-16,0-6 8 16,0-6-4-16,2-6-6 15,2 3-6-15,0-2 8 0,-1 3 0 16,1 1-5-16,-2 3 1 16,0 4-1-1,0 2 5-15,1 5-2 16,0 4-6-16,-3 4 7 15,0 0 0-15,0 5-4 16,0-1-2-16,0-2 2 0,0 1 0 0,0 2-5 16,0 0-6-1,0 0-23-15,2 0-10 0,0 0-20 16,0 5-15 0,5 5-16-16</inkml:trace>
  <inkml:trace contextRef="#ctx0" brushRef="#br0" timeOffset="113128.89">13588 13784 39 0,'0'0'47'0,"0"0"-22"16,0 0 14 0,0 0 7-16,0 0-17 0,0 0-14 15,0 0 5-15,-58 6 5 16,56-6-18-16,0 0-1 16,-2 1-4-16,1 4 13 0,1-1-2 15,-2 2-10 1,0 0 11-16,1 0 5 15,0 0-13-15,1 3-1 16,0-1-4-16,0 7 5 16,2-1-6-16,0-1 4 0,0-2-3 15,0 1 3 1,0 0-1-16,0-2-5 0,0 1 4 16,2-2 6-16,5 5-5 15,2-4-1-15,-2 2-1 16,-1 6 20-1,4-5-20-15,0 2 0 0,3 2 1 16,1-3 3-16,-1-1-5 0,1 0-2 16,-1 1 2-1,1 0 3-15,-1-1-2 16,0 2-2-16,3 1 2 16,4-4 5-16,2 0-6 0,7 0 1 15,0 1 0 1,7 0 4-16,2-1-1 0,4-2-5 15,0-1 3 1,3-3 3-16,-1 0-5 0,4-1 0 16,0-3 0-16,1 2 5 0,0 0-2 15,0-4-5 1,3 0 4-16,-2 2 3 16,4-2-5-1,-2 0-4-15,2 0 4 0,3 0 4 16,3 0-3-16,4 0-2 15,6 0 2-15,3 0 3 16,4 0-4-16,-2 0 0 16,-2 0 0-16,-3 0 5 15,-1 0-3-15,-1 0-4 16,3 0 4-16,1-2 1 16,2-6-3-16,-6 1-2 15,0 1 2-15,-6-5 2 16,-5 5-1-16,-1 4-2 0,-6-2 2 15,-2 2 2-15,-1 2-3 16,3-2-5-16,-4 0 5 16,1-2 8-16,0-5-5 15,4 2-4-15,5-3 3 16,1-4 3-16,7 0-5 16,2-2-3-16,5 2 3 15,8-6 2-15,-2 4 1 0,2 0-6 16,-8-2 6-1,-3-1-2-15,-3 1-1 0,-1 0-3 16,4 0 3-16,-3-2 3 16,1-1-3-16,1-3-1 15,-3-1 1-15,1 1 4 16,-5-2-4-16,0 2 0 16,1 0 0-1,-3 4 0-15,-5 0 1 0,-2 2-2 16,-4-2 2-16,-7 0 1 15,-2-1-2-15,-5-1-2 16,-2 3 2-16,-2-4 2 0,-4 4-1 16,-2-2-2-16,-6 5 2 15,-3 0 4 1,-1 0-5-16,-2-2-4 0,2-4 4 16,3 0 1-1,4-4 0-15,2-3-1 16,5-2 0-16,2-5 5 15,2 0-5-15,3-3-3 0,1 2 3 16,7-2 0-16,3-3 1 16,5 4-2-16,-4 0 2 15,-2 2-2-15,-5 0 1 0,-6-2-10 16,-2-2 10 0,-6-5 0-16,-3 0 1 0,-2-5-1 15,-5-1 2 1,-1-1 5-16,-3 0-6 0,1-2 5 15,-2-6-5 1,1-3 0-16,-1-3 0 0,-4 1-1 16,-1-8 1-16,-3 0 2 15,-2-11-3-15,0-4-6 16,0-5 6-16,-2-1 2 0,-11 5 1 16,-3 0-3-1,-3 7 1-15,4 0 2 16,-5 2-3-16,5-3 0 15,-8 1 0-15,-2 3 0 0,-1-1-1 16,-12 1 1-16,-6 2 0 16,-6 0 4-1,-8-2-4-15,-2 1-2 0,2-5 2 16,1 3 0 0,1 0-1-16,2-1 1 0,-1 0 0 15,1 9 1 1,1 10-1-16,-5 10-2 0,2 15 2 15,-4 7 0-15,-2 6-3 16,-7 4 3-16,-2 2 1 16,-6 2 0-16,-3 2-1 0,-4 6-1 15,-7 2 1 1,-7 6 0-16,-8 0-13 0,-8 0 5 16,-8 10-7-1,-5 11 5-15,4 0 8 0,8-1-2 16,10-2 4-1,5-2 0-15,6 1 2 16,1 2-2-16,4 4 1 16,2 4 1-16,2 7-2 15,1 15-5-15,-1 6 5 16,-4 12 0-16,-9 11-37 0,-8 10-6 16,-4 13-3-16,-4 6-10 15,3 0 33-15,6-1-5 16,13-6-17-16,5 2-160 15</inkml:trace>
  <inkml:trace contextRef="#ctx0" brushRef="#br0" timeOffset="114797.18">804 11151 122 0,'0'0'41'0,"0"0"-22"16,0 0 5-16,0 0 7 16,0 0 6-16,0 0-9 0,0 0 6 15,-40 0-5 1,40 0 9-16,0 0-1 15,0 0-7-15,0 0-3 16,0 0-10-16,0 0-16 16,0 0-2-16,0 0-4 0,0 0 2 15,4 0 1-15,17 0-7 16,2 0 9-16,9 0 7 16,1 0-6-16,1 0 6 15,0-2-6-15,-8-4 8 16,-2 0-9-1,-8 4-10-15,-3 2-5 0,-1 0-22 16,-6 0-51-16,-6 0-36 16,0 16-77-16</inkml:trace>
  <inkml:trace contextRef="#ctx0" brushRef="#br0" timeOffset="114977.34">810 11456 348 0,'0'0'86'0,"0"0"-86"0,0 0-10 16,0 0 10-16,0 0 0 15,0 0-3-15,70 12 3 16,-39-12 0 0,7 0-8-16,-3-6-19 15,5-6-28-15,-2-1-51 0</inkml:trace>
  <inkml:trace contextRef="#ctx0" brushRef="#br0" timeOffset="115527.47">1701 10603 360 0,'0'0'61'0,"0"0"-34"0,0 0 3 15,0 0-13 1,0 0 8-16,0 0-4 0,-110 133-14 16,102-70-3-16,4 19-1 15,4 15 1 1,0 12-5-16,0 5 2 16,0-3 9-16,0-11-10 0,6-11-2 15,10-7 2-15,5-15 1 16,0-5-1-1,2-2-4-15,0-10-20 0,6-1 0 16,2-11-43-16,4-14-69 16</inkml:trace>
  <inkml:trace contextRef="#ctx0" brushRef="#br0" timeOffset="116877.5">2297 11089 209 0,'0'0'66'0,"0"0"-36"15,0 0 5-15,0 0-1 16,-97-108-3 0,74 94 23-16,0 4-20 0,3 6-11 15,2 0-8-15,2 4-15 16,6 0 2-16,-2 0-2 15,5 0-2-15,5 0 1 16,0 12-10-16,2 8 10 16,0 6 1-16,0 4-8 15,0 6 8-15,23 0 0 16,1 0 0-16,7-2-3 0,5-8 6 16,2-2-3-1,1-4 0-15,2-4-5 0,-10-2 5 16,1 0 1-1,-9 0-1-15,-4 2 0 0,-7 0 0 16,-6 2 0 0,-6 3 0-16,0-2-2 0,-8 3 2 15,-15-4 5-15,-6-2-4 16,-5-1-2-16,-2-1-1 16,-2-3-8-1,7-3-24-15,2-1-23 0,9-3-11 16,7-4-10-16,8 0-156 15</inkml:trace>
  <inkml:trace contextRef="#ctx0" brushRef="#br0" timeOffset="117557.17">1786 11064 38 0,'0'0'282'16,"0"0"-282"-16,0 0 0 15,0 0-49-15,0 0 44 16,0 0 5-16,-39-118 12 16,39 106-5-16,-3 3-4 0,3 5 8 15,0 0-7 1,0 4 5-16,0 0-8 0,0 0 6 16,0 0-4-1,0 0 1-15,0 0-1 0,0 0 1 16,0 0-3-1,0 0-1-15,0 0-13 0,0 0 3 16,0 0 1-16,0 0-19 0,0 0-15 16,0 0 3-1,0 0-26-15</inkml:trace>
  <inkml:trace contextRef="#ctx0" brushRef="#br0" timeOffset="119517.15">1907 10782 148 0,'0'0'53'15,"0"0"-22"-15,0 0-4 0,0 0-7 16,0 0 10 0,0 0 3-16,0-2-12 15,-2 2 2-15,2 0-2 0,0 0-9 16,-3 0-1-16,3 0-9 16,0 0 9-16,0 0-11 15,0 19-9 1,0 4 9-16,0 5 3 0,0 0-3 15,0-3 0-15,0-3 0 16,-2-3 2-16,0-5-2 16,0-1-2-16,2-9 2 0,-3-3 2 15,3-1 2 1,0 0-4-16,0 0 3 16,0 0 4-16,0 0-1 15,0 0-3-15,0-5 5 0,-4-8-8 16,-5-6 0-1,2-2-1-15,-1-3-8 0,0-4 8 16,4 5-3-16,0 0-5 16,-1 4 9-16,3 8 0 15,0 8-1-15,-2 3 1 0,2 0-13 16,-1 0-12 0,3 6 17-16,0 11 0 0,0 5 8 15,0 4 5 1,0 0-4-16,0-4-2 0,0 0 2 15,0-1 1 1,0-6-2-16,-3-4-3 0,3-8 3 16,0-3 3-1,0 0-2-15,0 0-2 0,0 0-1 16,0 0 1-16,0-6 2 16,0-9-1-1,0-8 2-15,0-1-2 16,-4 3 0-16,2 2 0 15,0 3 0-15,2 5 1 0,0 2-1 16,-2 7-4-16,-1 2 4 0,1 0-2 16,0 0-1-1,2 8 1-15,0 10 4 0,0 8 5 16,0 4-7 0,0-4 1-16,0 1-1 0,0-7 4 15,0-6-3 1,0-4-2-16,0-6 2 0,0-2 2 15,0-2-3 1,0 0-5-16,0 0 5 0,0 0 1 16,0 0 3-16,0-2-3 15,0-10-1 1,0-1 13-16,0 5-13 16,0 1-4-16,0 4 4 15,0-1 0-15,0 3-13 0,0-5-35 16,0-1-5-16,4 2 29 15,3 2-49-15,-1 3-40 16</inkml:trace>
  <inkml:trace contextRef="#ctx0" brushRef="#br0" timeOffset="120075.79">1651 10686 128 0,'0'0'0'16,"0"0"-103"-16</inkml:trace>
  <inkml:trace contextRef="#ctx0" brushRef="#br0" timeOffset="120167.11">1651 10686 59 0,'-14'-8'21'0,"14"8"-4"0,0 0-7 15,0-2-10 1,0 2-2-16,0 0 0 0,0 0 2 16,0 0-34-16</inkml:trace>
  <inkml:trace contextRef="#ctx0" brushRef="#br0" timeOffset="122067.39">2794 10953 72 0,'0'0'135'0,"0"0"-80"16,0 0-20-16,0 0 3 15,0 0 2-15,0 0 8 0,-83-89 7 16,63 83-23-16,2 4-11 15,0 2-2-15,1 0-16 16,1 8 2-16,-5 18-5 16,4 12-2-16,-1 10 2 15,5 7 0-15,9 3 0 16,4-2 0-16,0-4 2 16,0-6-2-16,19-6 0 15,4-8-3-15,3-5 3 0,3-12 0 16,1-4-12-1,1-6 2-15,-2-5-4 0,-2 0-12 16,-1 0-5-16,-4-5-16 16,1-12 11-16,-1-2-58 15,-5-6-75-15</inkml:trace>
  <inkml:trace contextRef="#ctx0" brushRef="#br0" timeOffset="122357.32">2871 10397 264 0,'0'0'195'0,"0"0"-156"15,0 0-39-15,0 0 0 16,0 0 2-16,0 0 18 0,12 79-9 16,-6-34-7-1,1 9-4-15,-3 3 3 0,3 1-2 16,2 1-1 0,4-7-19-16,8-2-33 15,-2-7-68-15,-1-16-131 16</inkml:trace>
  <inkml:trace contextRef="#ctx0" brushRef="#br0" timeOffset="123717.45">3522 11097 431 0,'0'0'27'16,"0"0"-25"-16,0 0 4 0,0 0 28 16,0 140-8-16,0-96-17 15,0 4-2-15,-13 9-3 16,0 3-4-16,-5 4 0 16,7 2-41-16,-5-11-105 15</inkml:trace>
  <inkml:trace contextRef="#ctx0" brushRef="#br0" timeOffset="124685.13">4398 10325 133 0,'0'0'317'15,"0"0"-317"-15,-137-41 3 16,89 39-4-16,-8 2 1 16,2 0 0-16,10 9 10 15,11 7-4-15,8 2-1 16,7 4-9-16,7 7 10 0,7 14-11 15,4 7 5 1,8 9-10-16,28 3 10 0,13-2 2 16,9-3-2-16,7 0 0 15,-1-11 0-15,-3-2 6 16,-3-5-6 0,-5-4-6-16,-11 4 6 0,-8 1 0 15,-14 1-3 1,-11 4-1-16,-9-3 4 0,0-1 1 15,-16-3-1-15,-13-9 2 16,3-3-2-16,-1-10 13 0,4-5-12 16,5-7 4-1,3-4-5-15,1 0 0 16,5 0-14-16,3-13-2 16,6 1-7-16,0-1-1 0,11-4-6 15,16-2 19 1,4-4-12-16,4-4 1 0,2 0-7 15,-2-7 2 1,-1 0 13-16,-3-6 11 0,-6 2-4 16,-8-3 6-16,-5 5-42 0,-10 0-86 15</inkml:trace>
  <inkml:trace contextRef="#ctx0" brushRef="#br0" timeOffset="124997.08">4487 10234 477 0,'0'0'9'0,"0"0"-9"16,0 0-49-16,-4 134 49 16,8-63 0-16,9 15 3 15,1 7-3-15,5 2 5 16,6 4-5-16,4-8 0 0,4-10 0 16,3-14-16-1,2-23-46-15,0-17-2 16,0-12-10-16,-5-11-38 15</inkml:trace>
  <inkml:trace contextRef="#ctx0" brushRef="#br0" timeOffset="125917.19">4608 10824 262 0,'0'0'41'15,"0"0"-41"-15,0 0-56 16,0 0 48-16,0 0 8 16,122-50 2-16,-82 25-2 15,-2 0-1-15,-5 0 1 0,-4-2 2 16,-7 5 1-16,-6 4-6 16,-7 5 6-16,-7 9-1 15,-2 4 9-15,0 0 3 16,0 25 15-16,-11 15-18 15,-5 14-8-15,6 8-4 16,0 4 2-16,6 0 7 16,2-5-8-16,2-9-1 15,0-15 1-15,0-10 0 16,8-14 0-16,6-12-3 16,1-1-4-16,1-1 7 0,-1-26-4 15,-3-11 4 1,-3-8-1-16,-3-7-5 0,-6-1-13 15,0 3 14 1,0 2 5-16,0 9 1 0,-6 10 2 16,-1 13-3-16,3 13 19 0,1 4 17 15,3 3-20 1,0 23-12-16,0 8-3 0,7 4 7 16,11 1-8-1,0-4 0-15,4 2 0 16,-4-5 2-16,0 2-1 15,-3-6-2-15,-1-11 2 0,-3-5-3 16,-3-9 1-16,-3-3-11 16,4 0 12-1,-4-8-1-15,1-16 5 0,-2-9-5 16,-4-5 3 0,3-2-1-16,-3 0-1 0,0 8-3 15,0 7 3-15,0 12 2 16,0 8-1-1,0 5-2-15,0 0-3 0,4 0 3 16,3 12 1-16,4 9 1 16,2 3 9-16,1 2-1 15,-3 1-7-15,3-1-3 16,-1-7 2-16,-5-2 1 0,4-10-2 16,-3-4-11-1,-3-3 11-15,-2 0-2 16,4 0-2-16,-4-10 4 15,0-12 4-15,3-7 3 16,-5 0-7-16,2-2 0 16,2 3 0-16,-4 6 0 15,2 4 1-15,-2 6-2 16,3 8 2-16,-1 4-2 0,2 0 1 16,6 0 0-16,1 18 9 15,5 4 8-15,0 2-17 16,2 0 4-16,0 0-2 15,0-3-2-15,2-2-16 16,-1 2-47-16,0 2-18 16,4-1-127-16</inkml:trace>
  <inkml:trace contextRef="#ctx0" brushRef="#br0" timeOffset="126417.24">5612 10699 306 0,'0'0'66'0,"0"0"-64"15,0 0-2-15,0 0-3 16,-113 81 0-16,97-47 2 16,3 6 1-16,3 0 0 0,6 0 0 15,4-2-1 1,0-3 1-16,0-8-3 0,8-4-14 15,6-9-8 1,2-10 20-16,2-4 2 0,0 0-17 16,-1-27 20-16,-1-13 6 0,-1-14-2 15,-1-10 3 1,-5-8-2-16,-3-3 20 16,-6-2-2-16,0 3-12 15,0-3 5-15,-10 3-8 0,-13-2-4 16,-2 4-4-1,3 16-2-15,7 18 2 16,4 20 19-16,4 15 2 16,4 3 1-16,3 15-22 0,0 24-4 15,0 20 2-15,8 9 4 16,5 8 0-16,-2 7-2 16,0 2 2-16,-2 8-4 15,-3 0 2-15,1-10-11 16,0-11-25-16,2-12-6 15,4-20-16-15,3-15 17 16,3-21-10-16,4-4-90 16,0-18 127-16</inkml:trace>
  <inkml:trace contextRef="#ctx0" brushRef="#br0" timeOffset="126767.43">5728 10688 237 0,'0'0'54'0,"0"0"-54"0,0 0 2 16,-58 112 2-16,45-63 13 0,3-4 4 31,6 1-13-31,4-8-3 0,0-8-4 0,0-10-1 32,0-9-4-32,10-9 2 15,5-2-1-15,1 0 3 0,-1-24-2 16,3-9 6-16,-5-7-2 15,-4-4-2-15,-5 0 1 16,-4 2-1-16,0 6 3 0,0 11-2 16,0 12 2-1,0 13 5-15,0 0 14 0,0 0-16 16,0 17-3-16,5 10-3 16,6 3 5-1,2 2-5-15,3-4 0 16,-1-3-45-16,3-3 6 0,1-4-15 15,-2-7-50-15</inkml:trace>
  <inkml:trace contextRef="#ctx0" brushRef="#br0" timeOffset="127248.15">6054 10703 113 0,'0'0'102'16,"0"0"-96"-16,0 0-6 15,0 0-10-15,0 0 10 16,0 0 17-16,-6-47 19 0,2 47-15 16,4 0-11-16,-4 0 9 15,-1 6 2-15,1 1-8 16,0 4-3-16,-1-1 2 16,0 0-6-16,5-1-3 15,0 0 0-15,0-3-2 16,0-2-1-16,0 4 0 15,0-4 0-15,8 5 6 16,2-2-3-16,3 5 3 0,3 9-6 16,5 4 15-16,-6 11 10 15,3 7-24-15,-3-2 11 16,-1 1-4-16,-1-7-7 16,0-9-1-16,-3-10 5 15,-2-10-5-15,-3-6 4 16,-5 0-4-1,0-4 31-15,0-23 5 0,-11-11-35 16,-12-3 4 0,-4-4 1-16,0-1-6 0,4 4 0 0,0 4-7 15,7 9 5 1,8 8 0-16,8 9-24 0,0 8 5 16,0 4-26-1,0 0 0-15,10 0-13 0,11 16-21 16,6 7-102-1</inkml:trace>
  <inkml:trace contextRef="#ctx0" brushRef="#br0" timeOffset="127837.27">6405 10618 246 0,'0'0'71'0,"0"0"-69"16,0 0 2-16,0 0 19 16,0 0 11-16,0 0-8 15,-118 51-25-15,103-19 3 16,3 7 6-16,6 3-10 15,6 4 0-15,0-2 4 16,2-2-4-16,16-2 0 16,4-7-11-16,0-9 0 15,1-10-5-15,-1-13 0 16,-5-1 12-16,-3 0 4 16,-1-23 3-16,-6-13 16 0,-3-13-16 15,-4-7 11 1,0-10 2-16,0-10-6 15,-17-4 6-15,-12-10-16 16,-9-3 9-16,-11 1-9 16,-3 3-27-16,6 16 18 15,13 20 9-15,12 25 2 0,10 16 11 16,11 12-13-16,0 0-9 16,5 27 6-1,22 17 3-15,6 12 8 0,2 4 11 16,-1 6-18-16,-1 0 13 15,-4 4-11-15,-2 0 10 16,-4 1-11-16,-4-4 0 16,-1-4-2-16,-3-9 0 15,4-8-15-15,-3-10-19 16,1-11-35-16,-3-10 1 0,-3-4-20 16</inkml:trace>
  <inkml:trace contextRef="#ctx0" brushRef="#br0" timeOffset="128567.35">6891 10265 227 0,'0'0'114'0,"0"0"-73"0,-29-148-8 16,2 101 23-16,-10 1-21 15,-9 4-9-15,-2 10-6 16,-1 10 6-16,-1 10-8 0,6 12-10 16,0 0-3-1,-1 3 0-15,5 27-5 0,7 3-10 16,6 7 10 0,11 2 0-16,9 0 0 0,7 2-1 15,0 0 0 1,27-1-4-16,15-4 5 15,16 2-12-15,12-1 6 16,5 0 5-16,4 6-6 0,-6-2 7 16,-4 2 0-16,-9-1 4 15,-8 3-4-15,-11 0-5 16,-9 4 5 0,-14-2 0-16,-14 0-1 0,-4 0 1 15,-6-1 0-15,-25-3 4 0,-8-2-4 16,-3-11-3-1,-2-8 3-15,1-11 4 0,3-8-4 16,9-6-6-16,8 0-26 16,8-2-15-16,13-14-56 15,2-8-26-15</inkml:trace>
  <inkml:trace contextRef="#ctx0" brushRef="#br0" timeOffset="128867.38">7232 10309 63 0,'0'0'274'16,"0"0"-232"-16,0 0-11 15,0 0 15-15,0 0-11 16,0 0-7-16,-110-18-11 15,89 51-10-15,-2 8-6 16,1 12-2-16,1 4 2 16,6 5 6-16,7 2-7 0,3-2-6 15,5-3 6-15,0-3 0 16,0-10-4-16,11-6-11 16,12-10-24-16,2-14-16 15,12-16-32-15,3 0-27 16,6-11-117-16</inkml:trace>
  <inkml:trace contextRef="#ctx0" brushRef="#br0" timeOffset="130312.4">7494 10381 259 0,'0'0'39'0,"0"0"-29"15,0 0 4-15,0 0 9 16,0 0 10-16,0 0-20 15,-110 143-4 1,91-96-6-16,9 6 2 0,1-3-5 16,6 0 0-16,3-8 0 15,0-9 0-15,0-12-2 16,16-13-8-16,2-8-12 16,2 0 12-16,0-21 9 0,-1-6-12 15,-3-10 8 1,-1-5 1-16,-3 7 5 0,-5 5-1 15,-5 9 1 1,-2 12 31-16,0 4-11 0,0 5-14 16,0 0-7-16,0 6 0 15,0 16 0-15,2 5-3 16,5 1 6-16,0-3 2 0,2-2-5 16,-1-4-6-1,6-2 6 1,3-11 0-16,4-6-19 0,1 0-1 15,2-23 20-15,3-12 0 16,0-12 0-16,0-7-3 0,-3-4 3 16,-4-6 13-16,-6-5-4 15,-6-10 16-15,-8-5-7 16,0-5 7 0,-6 1-24-16,-32-2-1 0,-11-3-8 15,-11 4-25-15,2 6 6 16,11 17 22-16,14 27 5 15,15 20 34-15,7 19-25 16,7 4-9-16,1 36 0 16,3 20 0-16,0 12 3 0,5 16-2 15,14 11-1 1,6 11 11-16,0 11-11 16,-1-1-3-16,-2-4 3 15,0-14 12-15,-1-11-11 0,4-13 13 16,4-18 17-1,0-14-22-15,2-18-9 0,2-14-9 16,-2-10 1-16,3-4 1 16,-1-4 2-16,0-20-6 15,-2-7-11-15,-4-8 13 0,-5-5 4 16,-4-4-5 0,-9-5 10-1,0 0 3-15,-6-3-1 0,-3-1-4 16,0 9-1-16,0 10 3 15,-12 13 0-15,-8 13-2 16,-2 12 2-16,-1 0 21 16,4 25-18-16,1 17-1 15,3 12 1-15,3 11 7 16,5 2-2-16,7 3-5 16,0-6-3-16,0 1 4 15,0-13-3-15,13-14-2 0,10-12-3 16,1-14 4-16,8-8 0 15,3-4-19-15,3 0 12 16,3-20 3-16,-6-6-39 16,-2-8 17-16,-6-6-22 15,-5-7 15-15,-4-8 17 16,-5-1 16-16,-6 2 16 16,-2 0 5-16,-5 6-16 15,0 13 9-15,0 13-3 16,0 10 14-16,0 10-25 0,0 2 0 15,0 8 0 1,0 24-1-16,0 8-7 0,0 4-1 16,4 2 4-16,14 3 5 15,4-1 0-15,3-2 2 16,2 2 5-16,2-4 0 16,-3 4-6-16,1-2-2 15,-7 3 2-15,-4-3 2 0,-10-4 5 16,-6-7 8-1,0-6 9-15,0-9 11 0,-6-6-17 16,-17-6-5 0,-6-4 0-16,-4-4-6 0,-3 0-8 15,5 0-2-15,0-6 2 16,8-7 0-16,3 0-3 16,3-3 2-16,3-6-4 15,5-2-3-15,5-5-11 16,4 0-27-16,0 6 13 15,0 4-2-15,4 1-16 16,10 4 17-16,1-1-5 16,3-2-5-16,-2 0 19 0,-2-1 12 15,-2-1 13 1,-1-8 5-16,1-3 3 0,-1-2 23 16,-3-5 2-1,0 2 15-15,-4-1-16 0,-4 1-23 16,0 2 9-1,2 2-15-15,3 3 1 0,-1 4-8 16,-2 2 3-16,0 4-17 0,3-2-14 31,0 4-19-31,1 2-8 0</inkml:trace>
  <inkml:trace contextRef="#ctx0" brushRef="#br0" timeOffset="131428.01">8317 9531 33 0,'0'0'192'15,"0"0"-151"-15,0 0-26 16,0 0 11-16,0 0-3 16,0 0 3-16,6-20-3 0,-4 20-11 15,6 0-3-15,3 1 13 16,4 12-17-16,3 5 15 16,5 4 2-16,-2 8-12 15,6 7 12 1,2 10-3-16,4 5 0 15,1 10-2-15,2 8-11 0,-7 9 14 16,-3 11 0-16,-3 9-10 16,-5-1 3-16,-1-1-4 15,-1-8-4-15,-1-3-5 16,-1-4 3-16,-3-8-3 16,0-3 0-16,-4-9 0 15,-2-9 0-15,-5-3 0 16,0-6-2-16,0-5 0 15,-17-4-14-15,2-14 0 16,-1-9-10-16,1-5-31 0,3-7-20 16,2 0-39-16,1 0-98 15</inkml:trace>
  <inkml:trace contextRef="#ctx0" brushRef="#br0" timeOffset="132097.18">8878 10726 64 0,'0'0'0'16,"0"0"-23"-16,0 0-13 15</inkml:trace>
  <inkml:trace contextRef="#ctx0" brushRef="#br0" timeOffset="133617.38">1492 10274 147 0,'0'0'11'0,"0"0"-11"0,0 0-8 16,0 0 7 0,0 0-6-16,0 0 7 0,-73-30-6 15,62 30-4 1,-5 17-23-16,-4 9-51 0</inkml:trace>
  <inkml:trace contextRef="#ctx0" brushRef="#br0" timeOffset="134127.04">1288 10419 112 0,'0'0'161'0,"0"0"-124"16,0 0-4-16,0 0 11 16,0 0-16-16,0 0 14 15,-34-16-9-15,34 16-22 16,0 0-9-16,0-2-2 15,0 2-2-15,7 0 1 0,13-2 2 16,6-2 0-16,5-2-1 16,6-2 0-16,2-4 0 15,1-2 1-15,-2 0 0 16,-4-2-2-16,-10 6 2 16,-6 6 0-16,-9 2-1 15,-7 2-14-15,-2 0-22 16,0 0-31-16,0 0-19 0,0 10-37 15</inkml:trace>
  <inkml:trace contextRef="#ctx0" brushRef="#br0" timeOffset="134787.35">1350 10421 249 0,'0'0'54'0,"0"0"-22"16,0 0 0-16,0 0-19 0,0 0-4 16,0 0-4-1,-33 136-5-15,30-67 11 0,1 6 3 16,2 8 22 0,0 9-16-16,2 4-9 0,11 7 1 15,1 3-3 1,-1 2-6-16,0-5 0 0,1-5 0 15,-1-1 0 1,-1-3-3-16,-4-3 4 0,3-10-4 16,-1-15 0-16,-2-19-3 0,1-14 2 15,-3-7 0 1,2-5 1-16,-4-5-2 0,1 1 0 31,-1 1 2-31,0 0 0 0,-2-1 0 16,1-5 0-16,-1-4 1 15,-2-2-1-15,0-2 0 16,0 2-1-16,0-2 1 16,0-4 0-16,0 4-1 15,0-2 1-15,0 2 1 16,0 1 0-16,0 5-1 16,0 9-1-16,0 1 1 15,-9 6 0-15,-2-2-7 0,-1-4 7 16,6-8 0-16,4-6 2 15,2-4-2-15,0-2-2 16,0 0 2-16,0 0 0 16,0 0-3-16,0 0 2 15,0 2-1-15,0 3 1 16,4 3-4-16,8 1 5 16,3-1 0-16,3 0 0 15,4-4-6-15,5-4 5 0,6 0 1 16,6 0 1-1,7-8-1-15,10-14 0 16,11-2-26-16,11-2-72 0,-3-4-97 16</inkml:trace>
  <inkml:trace contextRef="#ctx0" brushRef="#br0" timeOffset="136057.04">8990 10780 313 0,'0'0'28'16,"0"0"-26"-16,0 0-2 0,0 110 17 16,0-68 42-1,-4 2 8-15,-10 1-38 0,1-5-7 16,-1-4 6-1,-1-5-19-15,2-2-6 16,-3-4-3-16,-3 2-2 0,0-3-43 16,-4 5-77-16,-10-2-85 15</inkml:trace>
  <inkml:trace contextRef="#ctx0" brushRef="#br0" timeOffset="137177.32">2065 13000 3 0,'0'0'79'0,"0"0"-70"0,0 0-3 15,0 0 1-15,0 0 21 0,0 0 20 16,22-44-12 0,-19 40 0-16,-3-1-15 0,0 4 8 15,0-1-7 1,0-1-6-16,0 3 1 0,0 0 7 16,0 0-15-1,0 0 6-15,0 0-4 0,0 0 20 16,0 0 0-1,0 0-8-15,0 0 4 0,0 0-4 16,0 0-17-16,-3 0 4 0,-1 12-6 16,-3 17 2-1,0 11-6 1,1 16 2-16,1 16-2 16,5 11 11-16,0 11-10 15,0 0 6-15,0-6-5 0,11-6 11 16,10-14-13-16,3-7-12 15,5-7 5-15,2-8-4 16,5-6-19-16,4-9-11 16,0-10-67-16,7-9-15 15</inkml:trace>
  <inkml:trace contextRef="#ctx0" brushRef="#br0" timeOffset="138206.92">2354 12837 436 0,'0'0'75'16,"0"0"-47"-16,0 0-19 16,0 0-7-16,0 0 12 15,0 0-4-15,-6 6-8 16,6 12-2-16,16 7 15 0,-1 3-6 15,-3-1-9 1,-4 6 4-16,1 3-4 0,-1 0 0 16,4 1-21-16,-1-4-17 15,3-5-20-15,5-6-37 16,4-2-13-16,6-8-98 16</inkml:trace>
  <inkml:trace contextRef="#ctx0" brushRef="#br0" timeOffset="138727.15">2740 13247 319 0,'0'0'0'0,"0"0"-6"15,23 140 6-15,0-84 2 16,6 3 13-16,3-2 8 15,-3-2-13-15,0-5 0 16,-5-5-1-16,-5-7-4 16,-7-5-5-16,-7-5 3 0,-3-8-1 15,-2-8-2 1,0-6 4-16,0-6 2 0,0 0 9 16,-7 0 2-1,-8-16 2-15,-5-14-9 0,-5-14-3 16,1-9-6-1,-2-14-1-15,1-14 0 16,0-13 0-16,5-2-18 0,7 8-2 0,4 14 8 16,6 15-7-1,3 15 19-15,0 6-13 16,5 10 13-16,6 10 0 16,4 10-2-16,1 6 1 15,-1 2-2-15,4 0 3 16,1 24 13-16,-5 6-11 15,1 7 17-15,-5 5 0 16,-9 3-16-16,-2 1 20 0,0 4 1 16,0 3-9-1,-17-5-5-15,1-4-9 0,1-8 5 16,-1-8-6-16,7-6-13 16,5-8-32-16,2-6-52 15,2-8-58-15</inkml:trace>
  <inkml:trace contextRef="#ctx0" brushRef="#br0" timeOffset="139467.25">3114 13339 360 0,'0'0'60'16,"0"0"-59"-16,0 0-1 16,0 0 34-16,0 0 15 15,0 0-16-15,50-136-24 16,-44 93 6-16,-4-5 7 16,-2 0-11-16,0-4-5 15,-11-1-5 1,-15 0 11-16,-10-1-12 0,-11 1-4 15,-9 3 2-15,-2 10 2 16,3 6-5-16,3 8 3 16,10 8-7-16,13 9 6 0,11 8-3 15,12 1-6 1,6 4 5-16,0 26-13 0,11 12 12 16,15 13 8-1,16 4 0-15,14 8 1 0,16 5-1 16,10 6-4-1,5 6 4-15,0 4 3 16,-4 5-3-16,-6 9 0 0,-8 2-7 16,-6 0-2-16,-14-5 8 15,-7-10-4-15,-13-6 5 0,-7-7 4 16,-9-10-2 0,-7-5-4-16,-6-11 4 0,0-8 11 15,-14-6-13 1,-11-10 5-16,-2-10-2 0,-1-5 12 15,-1-11-9 1,0 0-3-16,-2 0 0 0,0-23-6 16,0-7 0-16,2-6-25 15,2-6 0 1,2-5-6-16,9-5-27 16,9 1-18-16,5 1-19 0</inkml:trace>
  <inkml:trace contextRef="#ctx0" brushRef="#br0" timeOffset="139819.26">3208 12562 469 0,'0'0'82'0,"0"0"-80"15,0 0-2-15,0 0 0 16,0 0 0-16,0 0 5 15,43 66 16-15,-10-23-13 16,0 1 4-16,3-1-12 0,-5-2-4 16,2-1 4-16,-1 0-27 15,1-3-89 1,-13-6-83-16</inkml:trace>
  <inkml:trace contextRef="#ctx0" brushRef="#br0" timeOffset="140286.99">4041 13166 495 0,'0'0'30'0,"0"0"-25"16,0 0-4-16,0 0 0 0,0 0 5 16,0 0 37-16,45 85-3 15,-26-31-32-15,2 5-6 16,-6-2 1-16,1-1-6 15,-1-4-4-15,3-6-47 16,1-3-40-16,-9-14-163 0</inkml:trace>
  <inkml:trace contextRef="#ctx0" brushRef="#br0" timeOffset="141897.19">4558 12508 484 0,'0'0'23'15,"0"0"-23"1,33 107-2-16,7-47 2 16,8 2 0-16,3 4 15 15,-2 3-9-15,-7-1 7 0,-4-2-11 16,-11-4 0-1,-5-6-2-15,-9-6 2 16,-6-12-2-16,-5-11 0 0,-2-9 0 0,0-14 5 16,-6-4 10-1,-17 0-7-15,-8-33 1 0,-11-15-5 16,-3-20-3 0,-6-24-2-16,0-20 2 15,1-23-6-15,0-11 3 16,5-3-20-16,13 15 20 15,13 24-6-15,14 32-1 16,5 30 5-16,0 22 8 0,7 13-4 16,8 13 0-16,6 0-13 15,8 22 13-15,4 19 6 16,0 14-3-16,-4 10 2 16,-6 11-4-1,-10 0 6-15,-9 1-7 16,-4-3 4-16,0-2-4 0,0-6 4 15,-4-1-4 1,-7-12-3-16,1-6-14 0,8-18-8 16,2-13-34-16,0-10 7 15,0-6 3-15,19 0 28 16,3-15 15-16,5-14-2 16,1-3-28-16,3 2 2 15,0 5-24-15,-4 12 58 16,-4 13 13-16,-7 0 11 15,-1 26 18-15,-1 12-10 16,-3 12 17-16,-1 7-1 0,2 4-15 16,1 0-17-16,-2-5 2 15,7-6-6-15,0-6-10 16,0-8-4-16,-2-14 2 16,-3-10-3-16,-3-10-18 15,0-2 1-15,-1-2 20 0,1-25 7 16,4-16 17-1,-3-11-16-15,-2-9 2 16,-6 2-10-16,-3 1 0 0,-12 8-10 16,-23 3 2-16,-13 8 2 15,-4 6-12-15,-4 8 9 16,6 14 9 0,11 12 0-16,10 1 0 0,8 1-25 15,13 11-3 1,3-4 17-16,5-3-8 0,0-4-24 15,5-1 43-15,15 0 0 16,2 0 0-16,2-8 2 16,3-5-1-16,0 0-1 0,-5-3 0 15,1-2-1 1,-6 2 2-16,2 4 1 0,-4 4 0 16,1 5 1-1,-1 3 6-15,3 0 6 16,-1 3-4-16,-1 7-6 15,-3-2-1-15,-1-6-1 0,-8 0-3 16,-1-2 3-16,-3 0 0 0,0 0 7 16,0 0 13-1,0 0 8-15,0 0-20 16,0 0-9-16,-7-10-2 16,3-13-6-16,-2-14 6 15,0-12 6-15,0-7-3 16,-5-8-3-16,-5-5 5 15,-3-4-5-15,-2-2 0 16,0 6 1-16,-1 0-1 16,-4 5 0-16,-5 6-3 15,-6 2 3-15,4 9 4 0,4 16 0 16,10 9 39-16,9 18-26 16,8 4-1-16,2 0-16 15,0 18-15 1,0 18 15-16,9 20 0 15,15 12 2-15,7 15-2 0,12 15 5 16,1 12-2-16,4 12 2 16,-2 5-1-16,-5-2-4 15,-8-8 2-15,-2-11-1 16,-4-13-1-16,-3-17-15 16,1-16 14-16,-5-16-12 15,3-14-30-15,-4-12 7 16,3-12 1-16,1-6 13 0,1 0 4 15,-2-20-72 1</inkml:trace>
  <inkml:trace contextRef="#ctx0" brushRef="#br0" timeOffset="142367.2">5402 12653 387 0,'0'0'63'0,"0"0"-53"15,0 0-8-15,0 0 25 0,0 0-16 16,0 0-11-16,-15 16 0 16,15 14 2-16,13 6 2 15,1 0-4-15,3 1 4 16,1-4-4 0,1-1 0-16,-2-3-6 0,-1-8 4 15,-1-4-2-15,-1-7-6 16,-1-10 1-16,0 0-8 15,5-3 15 1,-3-22 1-16,-1-6-11 0,-1-7-8 16,-5-1 3-16,-4 4 13 0,0 9-6 15,-4 10 10 1,0 10 14-16,0 6 6 0,0 0-20 16,4 8-3-1,1 17 3-15,3 7 9 0,4 8 7 16,-1 6-15-1,1 2 11-15,-4 8 1 16,-5 4-10-16,-3 6 9 0,0 2-2 0,0 6-10 16,-14 3 0-1,1-3 2-15,-2-8-6 0,3-12 3 16,1-14-30 0,1-12-14-16,6-12-43 15,0-7-30-15</inkml:trace>
  <inkml:trace contextRef="#ctx0" brushRef="#br0" timeOffset="143397.35">5736 12448 148 0,'0'0'302'0,"0"0"-269"15,0 0-21-15,0 0 29 16,0 0-7-16,0 0-10 15,-29-15-8-15,29 15-16 16,0 17-8-16,0 26 1 0,21 17 7 16,4 8 7-16,1 2-7 15,-2-3 4-15,-1-6-4 16,-5-2 8-16,-1-7-6 16,-3-10-4-16,-1-12 5 15,-4-14-1-15,-4-10-2 16,-1-6-7-16,-2 0 6 15,-2 0-3 1,0-18 1-16,0-10 1 0,0-9 1 16,-4-7-5-16,-5-7 6 0,0-8-19 15,5-7 4 1,1 0 5-16,3 0-30 0,0 10 11 16,0 7 9-1,5 15 18-15,6 12 2 0,-4 12-4 16,-1 10 4-1,1 0 9-15,4 18-6 16,5 17 17-16,6 6-18 0,2 9 13 16,3 3-11-16,0-2 0 15,-2-1-3-15,-3-2 3 16,-5-9-2-16,-1-5-4 16,-5-13 4-16,-4-7-2 15,2-13 0-15,0-1-22 16,-3 0 8-16,6-15 5 15,1-18 6-15,0-5-7 16,3-2-44-16,-3 8-10 0,-1 10 63 16,-4 12-9-16,-1 10 10 15,-3 0 0-15,4 14 0 16,2 14 27-16,6 5-16 16,0 2 9-1,2-3-14-15,1-5-5 0,2-7 3 16,-4-6 4-1,1-6-8-15,-7-6 0 16,1-2 2-16,-6 0 0 0,-6-13 13 16,0-14 15-16,0-10-7 15,0-4-23-15,-18-6-7 0,-9 3-11 16,-8 2 18 0,-3 4 11-16,-4 8 3 15,3 12 2-15,6 7-8 16,4 11-8-16,5 0-8 15,4 11-30-15,2 13-24 16,11 8-49-16</inkml:trace>
  <inkml:trace contextRef="#ctx0" brushRef="#br0" timeOffset="143999.01">6314 12508 396 0,'0'0'9'16,"0"0"-7"-16,0 0-3 0,11 119 2 15,9-65 14-15,0-4-5 16,7-2 7 0,-3-8-17-16,3-7 1 0,-2-12-1 15,-5-11 1-15,-1-10-1 16,0 0-1-16,-4-1 1 15,-4-23 10-15,0-15-10 16,-6-7-14-16,-5-6 13 16,0-3 1-16,0 5-20 15,0 12 18-15,0 15 4 16,0 15 2-16,0 8-4 0,0 4-22 16,0 22 22-1,4 13 25-15,12 6-18 0,1 2-3 16,4-3 0-1,-1-5 1-15,-1-5-5 0,0-7-7 16,1-11-2-16,-3-11 2 16,-1-5-17-16,2-5 22 15,-2-27-30-15,-3-11-8 0,-2-9-6 16,-2-4 30 0,-9-1 13-16,0 4-3 15,0 3-16-15,0 9 22 16,0 15 10-16,0 12 20 0,-4 10-15 15,2 4-10 1,2 6-5-16,0 23 18 16,0 7 22-16,6 4-9 0,7 0-16 15,1-6 0-15,1-4-15 16,-3-2 0-16,1-3-1 16,-2-6-10-1,2-1-31-15,-2-7-33 0,1-1-52 16</inkml:trace>
  <inkml:trace contextRef="#ctx0" brushRef="#br0" timeOffset="144350.06">6975 12533 257 0,'0'0'42'0,"0"0"-18"15,0 0-1-15,0 0 20 16,0 0-9-16,0 0 1 15,29 33 2-15,-13-4-4 16,-1 1-23-16,4 4 5 16,-1-2-7-16,1 2 6 15,4-6-14-15,-3 0-4 16,0-6 3-16,0-4-8 16,0-7-50-16,-5-7-51 0,-1-4-48 15</inkml:trace>
  <inkml:trace contextRef="#ctx0" brushRef="#br0" timeOffset="144527.24">7012 12178 535 0,'0'0'64'0,"0"0"-64"16,0 0-18-1,0 0-38-15,0 0-47 0,0 0 17 16,17 22-105-16</inkml:trace>
  <inkml:trace contextRef="#ctx0" brushRef="#br0" timeOffset="145177.29">7290 12347 297 0,'0'0'161'0,"0"0"-149"16,0 0-9-1,-56 121-3-15,50-81 11 0,4 0-2 16,2 1 1 0,0-5-9-16,0-2 4 0,10-2-5 15,-1-4-7 1,-3-6 6-16,2-7-5 0,-2-10-26 15,3-5-10-15,0 0-13 16,0-16 42-16,0-14-21 16,-3-6-1-16,2-2 35 15,-4 11 2-15,-2 8 13 0,-2 15 19 16,0 4 38 0,0 0-32-16,0 10-31 0,-4 10-7 15,-1 8-2 1,5 2 5-16,0-1-2 0,0-2-6 15,11-3 6 1,7-2-3-16,2-4 0 0,-2-3-11 16,-3-6-1-16,1-7 1 15,0-2-2-15,2-2 6 16,1-28 7-16,-1-10 11 0,3-8-11 16,-6-10 4-1,-4-11-4-15,-4-5 20 16,-7-6-19-16,0-7 19 15,-7-9-12-15,-21-5-7 16,-11-6-1-16,-7 7-31 16,-2 14-26-16,9 28 28 15,7 26 29-15,16 29 36 16,12 10-10-16,4 41-19 16,0 24 5-16,14 9 22 15,13 3 7-15,4-4-11 16,2-3-23-16,3 3 12 0,-5-9-8 15,2-7-2-15,-4-7-9 16,-2-10-6-16,-5-3-19 16,0-9-41-16,-3-1-115 15</inkml:trace>
  <inkml:trace contextRef="#ctx0" brushRef="#br0" timeOffset="145782.13">7430 11955 545 0,'0'0'0'0,"0"0"-9"0,0 0-3 16,0 0 8-16,0 0 8 0,114 132 5 16,-54-51 4-1,5 11-7-15,1 4-3 0,-6-6 0 16,-10-9 1 0,-10-15-4-16,-11-20 1 0,-9-19-1 15,-9-10 2 1,-7-13 2-16,-4-4 6 0,0-6 8 15,-11-26 12 1,-22-14-24-16,-14-13-5 0,-13-13-1 16,-11-10 0-16,0-4-3 15,8 4 0-15,16 10-1 16,18 9 4-16,14 9 0 0,10 2-6 16,5 0 3-1,5-1 2-15,21 5-13 0,5 9-15 16,5 11-14-1,-2 11-9-15,-5 7-44 16,-2 10-27-16</inkml:trace>
  <inkml:trace contextRef="#ctx0" brushRef="#br0" timeOffset="145959.03">7484 12226 506 0,'0'0'0'0,"0"0"0"16,0 0 0-16,0 0 11 16,0 0-3-16,0 0-8 15,137-64-2-15,-98 52-6 16,-4 2-44-16,5 6-65 16,-11 4-103-16</inkml:trace>
  <inkml:trace contextRef="#ctx0" brushRef="#br0" timeOffset="146327.12">7845 12312 352 0,'0'0'7'16,"0"0"-7"-16,0 0 0 16,0 0 0-16,0 0 27 15,0 0 11-15,129 32-29 16,-98-39 6-16,-2-12-8 15,-2-5-6-15,-6-4 2 16,-2-4 0-16,-6-5 0 16,-6 2-3-16,-7 1-18 0,0 3 17 15,0 5-4 1,-12 8-12-16,-5 8 17 0,-3 10 9 16,-1 0 3-16,-2 19-1 15,-2 19-8-15,0 14 14 16,5 10-5-1,7 8-5-15,4 6 7 16,9-2-5-16,0-4-9 0,11-9 0 0,18-17-18 16,6-14-1-1,8-11-17-15,-1-16-15 0,5-3-28 16,0-6 11 0</inkml:trace>
  <inkml:trace contextRef="#ctx0" brushRef="#br0" timeOffset="146996.91">8373 12164 99 0,'0'0'277'0,"0"0"-238"15,0 0-29-15,0 0 1 16,0 0 2-16,0 0 11 0,-116 133 5 16,109-86-22-1,5-4 10-15,2-6-15 0,0-4-2 16,0-9-3-1,11-11-2-15,1-6-18 0,3-7 7 16,3 0-18-16,1-12 20 16,2-16 11-16,-1-6-20 15,-3-6 23-15,-3 0 4 16,-3 5-4 0,-2 1-1-16,-9 8-1 0,0 8 2 15,0 8 2 1,0 6-1-16,0 4-1 15,-9 0 8-15,3 12-2 16,-1 12 1-16,2-2-6 16,3-4 12-16,2-4-13 0,0-4-6 15,0-4 6-15,0-6-1 16,0 0-9-16,7 0-8 16,6-6-6-16,2-18 18 15,1-4-18-15,-5-1-19 16,-1-1 21-16,-4 5 12 15,3 0 10-15,-3 3 15 16,2 3 5-16,-4 7 15 0,-2 6-9 16,-2 6-22-16,0 0-4 15,2 8 0-15,7 17 17 16,0 10 18-16,7 5-29 16,2 2 7-16,6-1-3 15,2 1-8-15,3-11 12 16,5-8-5-16,-1-12-8 15,-2-11-1-15,-4 0 2 16,-6 0 5-16,-8-14-1 0,-4-10-1 16,-7-8 0-1,-2-2 11-15,0-4-16 16,-9 4 0-16,-11 2 1 0,0 6-6 16,-1 3-10-1,0 8-26-15,-2 4-2 0,9 8-28 16,1-1-117-1</inkml:trace>
  <inkml:trace contextRef="#ctx0" brushRef="#br0" timeOffset="148117.18">8497 11494 455 0,'0'0'58'0,"0"0"-57"15,0 0-2-15,81 114 2 16,-45-50 24-16,1 8 0 0,-1 6-6 16,-3 5 0-1,-4-1 0-15,-4 0-15 0,-8-4 0 16,-1-5 0-1,-5-10 2-15,-4-13-6 0,-2-17-8 16,-3-12 8-16,-2-14 0 16,2-5-4-16,-2-2 0 15,0 0-5-15,0-5-2 16,0-9-25-16,-7-3 13 16,2 1 12-16,5-2 2 15,0 2-13-15,0 0 2 16,0 0 18-16,14-4 2 15,7-2 0-15,0-5-5 16,8 0 5-16,-2-5 3 16,0 0-1-16,-2-3-4 0,-6-2 4 15,-1-6 10 1,-5-5-9-16,-5 1 2 0,-6 0-2 16,-2 5 9-1,0 6-10-15,-10 6-4 0,-7 10 5 16,-1 8 10-1,0 9-8-15,2 3-5 16,6 16 0-16,1 25 0 0,1 10 2 16,6 12-2-16,2 7 0 15,0 2 14-15,0-1-14 16,0-5-2-16,12-10 2 16,-1-14 3-16,4-12-3 15,1-14-1-15,-1-8-4 16,1-8-1-16,-1 0-2 15,1-14 1-15,-1-20 7 16,-1-4 0-16,-5-6-17 16,-3 0-2-16,0 1 2 15,-6 4-5-15,0 6-4 16,0 5 4-16,-2 4 1 16,-12 3 20-16,-1-4-22 0,-4 3 13 15,3 2 5-15,5 1 5 16,3 11 20-1,4 1-4-15,1 3 1 0,1 2-11 16,2 0-6-16,-3 2-2 16,3 0-2-16,0 0 2 15,-2 0-1-15,2 0-12 16,-2 0-1-16,0 0-1 16,-1 0-25-16,3 0 16 0,-2 0 13 15,2 2 13 1,0-2 10-16,0 0-5 0,0 0-1 15,0 0 13 1,0 0 4-16,0 0 10 0,0-2-3 16,5-2-3-16,-1 0-23 15,1 2 1-15,-5 0-3 16,0 2 6-16,0 0-4 16,0 0-4-16,0 0 4 15,0 0-7-15,0 0 1 16,0 0-23-16,0 0 15 15,0-3 10-15,0 2-4 0,0 1-2 16,0 0 8-16,0 0 1 16,0 0 5-16,0 0 5 15,0 0 16-15,0 0 6 16,0 0-33-16,0 0-3 16,0 0-28-16,0 0 1 15,0 0-21 1,0 0-39-16,0 1-96 0</inkml:trace>
  <inkml:trace contextRef="#ctx0" brushRef="#br0" timeOffset="148550.85">9077 11758 193 0,'0'0'107'0,"0"0"-71"0,0 0-2 16,0 0 8-16,0 0 21 0,0 0-22 16,0 0-19-1,-83-87 8-15,72 87 2 16,2 0 2-16,4 0-32 16,1 7 1-16,4 18-3 0,0 11-11 15,0 8 11 1,14 4 3-16,10 2-3 15,5-5 0-15,2 0 0 16,0-7 1-16,-2-1-1 16,-2-8-5-16,-4-1 5 15,-8 1 4-15,-6-3-4 16,-4 2 0-16,-5-5 0 16,0 4 3-16,0-5-3 15,-12-2-3-15,-5-2 3 16,-4-4 3-16,-4-6-1 15,2-2-4-15,-4-4-5 16,0-2-10-16,2 0-46 0,5 0-62 16,3 0-55-16</inkml:trace>
  <inkml:trace contextRef="#ctx0" brushRef="#br0" timeOffset="149567.18">8925 11256 294 0,'0'0'61'16,"0"0"-28"-16,0 0-1 16,0 0 6-16,0 0 2 15,0 0-25-15,2-11-2 16,3 17-13-16,6 11 0 15,9 2 9-15,9 8 17 16,13 9-1-16,7 8 0 16,7 4-9-16,2 7 7 0,-3 6-4 15,-3 7-15-15,-12 13 12 16,-7 5 7-16,-13 6-22 16,-13-1 10-16,-7 2 2 15,0-6-4-15,-2-4-9 16,-16-10-8-16,2-7 7 15,3-11-7-15,-1-11-35 0,-1-10-4 16,-3-14-34 0,1-8-40-16,1-12-4 15,9 0-61-15</inkml:trace>
  <inkml:trace contextRef="#ctx0" brushRef="#br0" timeOffset="150067.34">9073 11256 471 0,'0'0'96'16,"0"0"-96"-1,-8-103-10-15,26 75 4 0,-3 8 6 16,-1 8 1-16,-3 3-1 16,3 7 1-16,1 2-1 15,1 0 0-15,4 0-6 16,4 13 6-16,8 13 4 16,7 8 4-16,4 8 3 0,1 8-10 15,4 9 15 1,-6 4-2-16,-2 5-11 15,-4 5 9-15,-7 1-6 16,-3 4 3-16,-1 4-9 0,-1-4 6 16,-1-3-4-16,2-8-2 15,-6-10 0-15,1 0 0 16,-2-3 2-16,-4 0 0 16,3 0 0-16,-3-3 0 15,-1-1 8 1,-2-8-10-16,-2-9 0 15,-5-6 0-15,-1-9 1 16,-1-2 2-16,-2-4-3 16,0-3-16-16,0 1 11 0,-9-2-20 15,-13 1-42-15,2-3-60 0,-7-3-117 16</inkml:trace>
  <inkml:trace contextRef="#ctx0" brushRef="#br0" timeOffset="151369.69">9329 11343 387 0,'0'0'29'0,"0"0"-29"16,0 0 6-16,0 0-5 0,-30-117 25 15,30 94 4 1,0-1-14-16,0-2-16 15,13 1 16-15,-1 8-5 16,-1 1-9-16,-7 5 2 16,-2 8-1-16,1 3-1 0,-3 0-4 15,0 0 4-15,0 14 10 16,0 17-2-16,0 12-10 16,0 6 8-16,7-5 3 15,0-5-10-15,3-8-2 16,4-7 4-16,-3-4-1 15,0-6-2-15,-4-3-3 16,0 0 3-16,-1-4 3 16,-1 2-2-16,3-1-2 15,6-4-17-15,3-2 3 0,6-2-17 16,-1 0-3 0,3 0 29-16,-5 0 0 0,-4 0 6 15,-3 0-2-15,-4 20 2 16,-4 11 16-16,-5 10 15 15,0 12-15-15,0 6 12 16,-7 3 4-16,0 5-21 16,7-3-1-16,0-2-9 0,0-1 10 15,0-8-11 1,0 0-3-16,0-2 3 0,4-2 3 16,3-5-1-1,2-4-4-15,6-9 3 0,3-10-3 16,5-5 2-1,2-8-24-15,-2-2 4 0,2-1 18 16,-7 0-11-16,-3 3 8 0,-8 2 0 16,-2 5 5-1,-3-1 5-15,-2 7-3 0,0 1 4 16,-11 6-5 0,-11-1-1-16,-7 3-25 0,0-2-60 15,0 0-20 1,-4 2-53-16</inkml:trace>
  <inkml:trace contextRef="#ctx0" brushRef="#br0" timeOffset="151690.12">9393 12381 346 0,'0'0'74'15,"0"0"-51"1,0 0 40-16,0 0 5 0,0 0-17 15,9 140-43 1,-9-96-6-16,0 5 2 0,-13 1-8 16,-10 2 0-1,-2 1-54-15,4-3-64 16,-8-5-143-16</inkml:trace>
  <inkml:trace contextRef="#ctx0" brushRef="#br0" timeOffset="153057.1">2235 15016 245 0,'0'0'69'16,"0"0"-31"-16,0 0 6 0,0 0-13 16,0 0 7-16,0 0-6 15,-31-4-20-15,31 3-2 16,0-1-10-16,2 1 1 16,15 1-1-16,8-4 2 15,6-1 5-15,4 3-7 16,5-2-4-16,-3 2-7 15,-2-4-2-15,-8-2-20 16,-5-1-6-16,-6 3-15 0,-8 3 20 16,-3 3-28-1,-5 0-84-15</inkml:trace>
  <inkml:trace contextRef="#ctx0" brushRef="#br0" timeOffset="153498.88">2225 15093 307 0,'0'0'24'0,"0"0"-19"15,25 111-5-15,-9-47 2 16,1 9 1-16,4 13 26 15,1-1-16-15,0 4 11 16,2 1-6-16,1-6 17 16,0-4-20-16,2 1-14 15,-6-5 2-15,2-1-1 16,-3-8-2-16,0-3-1 16,-2-6-1-16,-3-13 2 15,-1-14-16-15,-6-9 6 0,-1-9-1 16,-3-12 4-16,-2-1-6 15,-2 0 7-15,0 0 6 16,0 3 5-16,0-3-5 16,0 2-4-16,4 2 4 15,2-4 0-15,-2 4 0 16,5 0-11-16,1 0-21 16,-2-4 4-16,1 0 21 15,-1 0-15-15,2 0-2 0,-1 0-53 16,1 0-103-1</inkml:trace>
  <inkml:trace contextRef="#ctx0" brushRef="#br0" timeOffset="154059.1">2270 15204 157 0,'0'0'57'0,"0"0"-45"0,0 0-9 16,0 0-3-16,0 0-15 15,0 0-51 1</inkml:trace>
  <inkml:trace contextRef="#ctx0" brushRef="#br0" timeOffset="154997.09">2287 15037 53 0,'0'-16'137'0,"0"3"-107"16,0 2-4-16,0 7 14 15,0 0 1-15,-4 4 15 16,-5 0-6-16,-4 0-15 0,0 0-1 16,-3 4-17-16,3 11-8 15,-2 2-5-15,3 16 0 16,3 11-1-16,5 13-2 16,4 16 2-16,0 15-3 15,2 10 9-15,17 8 1 16,10 7-7-16,12-1 1 15,8-9-1-15,2-9-3 16,5-14 0-16,-2-10 0 16,-6-2 1-16,2-9 0 0,-4-2-1 15,-1-3 0-15,-1 5 0 16,3-5 0-16,0-2-3 16,0-12-6-1,-3-12 5-15,1-2-4 0,-5-13 6 16,-4 0-23-16,-7-9 25 15,-7-2 5-15,-9 0-4 16,-4-2-1-16,-7 0 1 16,-2 2 4-16,0 2 2 15,0 0-6-15,0-4 11 16,0 5 0-16,-15-5-11 16,-8 0 3-16,-2 0-3 15,0 0 0-15,-2 0 3 16,0 0-1-16,-2 0-1 0,-2-5-2 15,-3-17 2 1,-3-14-2-16,-8-8 1 0,-2-18-1 16,-2-6 0-16,-3-8-1 15,2-5 1-15,2 1 0 16,9 4 0-16,3 6 0 0,5 11 1 16,4 1 0-1,7 8-1-15,0 6-4 0,6-8 4 16,1 2 0-1,-3-8-3-15,6-6 2 0,1 1 1 16,1 1-4 0,6 4 0-16,-4 10-4 0,4 12 8 15,2 3 0-15,-3 12-2 16,3 4 2 0,0 8 1-16,0 1 0 0,0 6-1 15,0 2-1-15,0 0 1 16,-2 0 0-16,0 0-6 15,2 0-6-15,0 0-9 16,0 0 12-16,0 0 4 16,0-4-4-16,0-4 9 15,7-6 7-15,-1 1-7 16,-2 4 4-16,-4 0 0 16,0 8-3-16,0 1-1 15,0 0-1-15,0 0-21 16,0 0-98-16,3 1-102 15</inkml:trace>
  <inkml:trace contextRef="#ctx0" brushRef="#br0" timeOffset="155647.17">2729 14993 150 0,'0'0'181'0,"0"0"-153"16,0 0-16-1,0 0 21-15,0 0 28 16,0 0-7-16,0-44-23 15,0 44-24-15,0 19 0 0,7 17 10 16,10 9 15-16,8 11-16 16,-1 2 4-16,1 1-6 15,-2-5-14-15,-4 3 0 16,-3-6 4-16,-3 1-2 16,-4-8-2-16,0-3-2 15,-2-5 1-15,-3-10-7 16,5-3-19-16,0-5-31 15,9-4-68-15,0-7-62 0</inkml:trace>
  <inkml:trace contextRef="#ctx0" brushRef="#br0" timeOffset="157467.23">3373 15879 248 0,'0'0'125'0,"0"0"-78"0,0 0-18 16,0 0 4-16,0 0-6 16,0 0 2-16,0 0-8 15,0-4-19-15,0-2 7 16,0-8-6 0,2-8 22-16,5-13-10 0,-1-9-13 15,1-9 8-15,2 3 11 16,-2-4-20-16,-3 1 3 15,1-5-3 1,-3-1 7-16,0-2-8 0,-2 1-3 16,0-3 3-16,0 6 7 0,-13-14-7 15,-7 5-1 1,-5-2 1-16,-6 9-7 0,-1 8 7 16,3 17-3-1,8 12 3-15,7 18 12 0,5 4-12 16,5 0-1-1,2 0 1-15,2 0-4 0,0 18 4 16,0 18-11-16,0 14 11 16,0 20 2-16,0 16-1 15,2 12-2-15,17 13 2 16,4 5 2-16,4 4-3 16,4-3-5-16,2-1 5 15,5-13 2-15,1-13-1 16,-4-16-2-16,1-10 2 15,-1-13 1-15,-2-9-2 16,-4-11-9-16,-2-9 0 16,-2-8 4-16,-3-6-18 0,0-6-16 15,-1-2-16 1,1 0-21-16,0 0-17 0,-2-6-98 16</inkml:trace>
  <inkml:trace contextRef="#ctx0" brushRef="#br0" timeOffset="158247.35">3818 15502 468 0,'0'0'47'16,"0"0"-34"-1,0 0-4-15,0 0 16 16,0 0 7-16,0 0-32 15,-13 14 0-15,35 27 0 0,14 13 1 16,2 8 11-16,4 4-10 16,-2 1 8-16,-5-4-7 15,-2-13 2-15,-12-6-5 0,-3-11 8 16,-7-13-7 0,-4-10-2-16,-7-6 2 15,0-4 5-15,2 0 8 16,-2-4 9-16,0-24 21 15,-13-15-28-15,-14-16-7 16,-8-16-8-16,-1-1 0 0,7 4 3 16,4 10-4-16,12 12-17 15,6 10 11 1,7 7 5-16,0 3-42 0,0 5 4 16,0 0-20-1,12 3 2-15,1 6-22 16,1 6-40-16,-2 2-70 15</inkml:trace>
  <inkml:trace contextRef="#ctx0" brushRef="#br0" timeOffset="158647.21">3843 14683 186 0,'0'0'283'0,"0"0"-269"0,0 0-6 16,0 0-4-1,0 0 18-15,0 0 12 0,102 47 12 16,-57 0-11-16,4 5-11 16,0 10-8-16,-5 9-15 15,-4 6 5-15,-11 7-6 16,-6-3-3-16,-5-1-26 15,-5-2-56-15,-1-7-74 16</inkml:trace>
  <inkml:trace contextRef="#ctx0" brushRef="#br0" timeOffset="159129.04">4941 15498 642 0,'0'0'12'0,"0"0"-12"15,36 104 0-15,-18-38 11 16,-2 5 9-16,-3 5-7 16,-5 1-3-16,0-6-10 15,-2-4-3-15,3-10-12 16,3-2-33-16,7-16-61 15,-3-8-118-15</inkml:trace>
  <inkml:trace contextRef="#ctx0" brushRef="#br0" timeOffset="160167.03">5215 14325 446 0,'0'0'65'0,"0"0"-65"15,0 0-1 1,0 0 1-16,0 0 14 0,0 0 8 16,25 187-4-1,-9-89-11-15,5 19 13 16,0 21 3-16,-3 6-10 16,-5 10 0-16,-7-7-6 0,-1-11-3 15,-3-20-4-15,1-16 0 16,1-19 0-16,3-22 0 15,4-24-3 1,-2-17 0-16,4-8-15 0,2-10-13 0,1 0 25 31,5 0 2-31,-4-10 4 0,-1-6 0 16,-3 6-7-16,-4-8 0 16,2 0 7-16,0-13 3 15,3 0-3-15,-1-9 1 16,3 0-1-16,1-5 0 15,0 5 1-15,0 4-1 16,-1 4 1-16,-3 7-1 0,3-2 0 16,-3-1-3-16,1-4 3 15,-1-8 0-15,-5-4-3 16,-1-10 3-16,-2-3 3 16,-5 2-3-16,0 2 5 15,0 9-5-15,-7 9 15 16,-6 2 0-16,-3 7-14 15,3 3 1-15,-2 10 0 16,5 1 0-16,3 10-2 16,3 2-1-16,4 0 1 0,0 20 0 15,0 33-7-15,2 26 7 16,13 11 5-16,4 3 1 16,1-15-6-16,4-7 4 15,3-14-3-15,-3-9-1 16,-1-11-3-16,-6-15 3 15,-1-8-6-15,2-14-28 16,-2 0-20-16,2-19-38 16,-5-25-55-16</inkml:trace>
  <inkml:trace contextRef="#ctx0" brushRef="#br0" timeOffset="160308.99">5701 14829 157 0,'0'0'386'16,"0"0"-379"-16,0 0-7 16,0 0-39-16,0 0-81 15,0 0-12-15</inkml:trace>
  <inkml:trace contextRef="#ctx0" brushRef="#br0" timeOffset="161077.12">5919 14901 179 0,'0'0'87'16,"0"0"-30"-16,0 0 3 16,0 0-18-16,0 0-28 15,0 0 14-15,48 70-7 0,-7-25 7 16,7 8-27 0,-6 1 17-16,-5-5-11 0,-5-3-3 15,-8-1-4 1,-8 2 4-16,-7-5-2 0,-3-4-4 15,-3-5-3 1,-1-20 5-16,0-8-5 16,0-5-15-16,0 0 7 15,-2-23 1-15,0-16-24 16,0-16 18-16,0-3 18 0,0 0 2 16,6 4 1-16,-2 13-1 15,2 15 5-15,-1 12 7 16,-1 10-11-16,6 4-3 15,0 2-3-15,11 23 3 16,7 4 10-16,3 5-8 16,5-3 0-16,0-3 1 15,-1-12-2-15,1-2-2 16,-3-4 2-16,-2-10-1 0,-4 0 0 16,-2 0-6-1,-6-9 6-15,0-10 10 0,-1-12 2 16,-5-9-2-16,-5-11-5 15,-2-8-5-15,-6-1 0 16,0 2-15-16,0 6 15 16,-23 10-3-16,-4 12 3 15,-2 12 1-15,7 12 9 16,5 6 12-16,0 6-3 0,7 21-19 16,1 18 0-1,2 9 4-15,7 2-3 0,0 0-2 16,9 0 2-1,13-2-7-15,2-5 3 0,3-9-29 16,0-8-7-16,0-10-32 16,0-16-8-16,-1-6 6 15,3-2-15-15,0-34 0 16,-2-8 48-16</inkml:trace>
  <inkml:trace contextRef="#ctx0" brushRef="#br0" timeOffset="161417.01">6862 14959 44 0,'0'0'66'16,"0"0"37"-16,-2-112-54 0,-12 94-13 15,1 13-6 1,1 5 17-16,6 0 10 0,-3 27-40 16,5 9 1-16,-3 10-12 15,5 6 11-15,2-10-15 16,0-3-2-16,0-3 0 16,0-6 0-16,5-8-10 15,-1-8 3-15,0-10-19 16,1-4-8-16,1-9-13 15,6-29 23-15,-4-14 11 16,3-9-3-16,-1-2 2 0,-6 7 11 16,-2 10 6-1,-2 10 4-15,0 15 20 0,0 15-4 16,0 6-10 0,2 10-13-16,3 29 1 15,6 5 52-15,2 12-35 16,3 0-6-16,0-8-11 0,4-2 0 15,-1-10-2 1,2-6-17-16,1-11-30 0,-2-10-35 16,-2-9-42-16</inkml:trace>
  <inkml:trace contextRef="#ctx0" brushRef="#br0" timeOffset="161697.07">7085 14837 42 0,'0'0'260'0,"0"0"-240"0,0 0-12 16,40 138-3-16,-22-92 8 16,-3-12 29-16,1 2-10 15,-3-8-20 1,-4-11 14-16,-4-7 0 16,-5-10-23-16,0 0 25 15,0-5 22-15,-2-25-2 0,-19-10-46 16,-6-10 0-16,-2-9-2 15,2 6 2-15,4-1-2 16,7 1-5-16,7 9-15 16,9 8 2-16,0 4-31 15,11 4-22-15,18 10-80 16</inkml:trace>
  <inkml:trace contextRef="#ctx0" brushRef="#br0" timeOffset="162717.18">7056 13924 518 0,'0'0'52'16,"0"0"-36"-16,0 0-16 16,0 0-15-16,0 0 15 15,114 154 4-15,-48-63 2 0,1 11 5 16,2 9-5 0,-9 0 13-16,-6-4-19 0,-9-11 4 15,-10-12-4 1,-6-13 4-16,-9-25-2 0,-8-16-4 15,-6-18 4 1,-6-12 2-16,0 0-4 0,0-24 1 16,-20-23-1-16,-12-14 0 15,-3-24 6-15,-3-23-11 16,-3-29 13-16,0-24-16 0,-6-10 8 16,6 10-30-1,12 27 30-15,19 40-6 0,10 41 6 16,0 26-1-1,6 23 0-15,15 4-2 16,5 18 0-16,3 31-9 0,0 18 12 16,0 10 6-1,-11 11-6-15,-8 6-1 16,-6 0 1-16,-4-8 0 16,0-4 0-16,-10-10-6 15,-3-12 6-15,-1-13 2 16,3-12-2-16,3-12-3 0,6-11-15 15,2-8 7-15,0-4-7 16,2 0-7-16,17 0 25 16,6 0 1-16,6 3 1 15,5 0-1-15,2 2-1 16,2 4 11-16,2-3-11 16,5-2-4-16,4-4 4 15,3 0 9-15,1-17-3 16,1-10 11-16,-5-5-13 15,-6-6 13-15,-9 0-10 16,-10-5-6-16,-11 1 3 0,-9-6 11 16,-6 2-15-16,0 0 0 15,-16 6 2-15,-13 6 6 16,-3 10-8-16,1 10 5 16,2 8-5-16,12 6 8 15,5 9-2-15,4 32-6 16,-1 15 2-16,5 8 1 15,1 0-3-15,3 1-9 16,3-7 6-16,20-6-9 0,6-6-17 16,7-12-3-1,3-9-13-15,3-14 9 0,2-7-16 16,5-4-13 0,3-11-26-16</inkml:trace>
  <inkml:trace contextRef="#ctx0" brushRef="#br0" timeOffset="163148.31">8413 14002 396 0,'0'0'126'0,"0"0"-126"0,0 0 0 16,0 0 0 0,-92 125 1-16,79-67 2 0,1-2-6 15,12-4 6 1,0-4 1-16,0-6-4 15,6-10-8-15,7-7 8 16,2-12-4-16,3-11-17 0,-2-2 0 16,1 0 16-16,-1-19 5 15,2-12 19-15,0-5-16 16,-1 4 1-16,6 0-1 0,1 12-3 16,3 14-7-1,4 6-5-15,5 12 12 16,6 26-1-16,5 12-2 15,5 11 3-15,-2 5 11 16,-5 8-9-16,-7 2 1 16,-11 1 7-16,-12-3 5 15,-13-10-3-15,-2 0-10 0,-11-2 2 16,-18-7 11-16,-8-5-15 16,-10-15 1-16,-6-9 3 15,-3-20 2-15,0-6-6 16,2-6-23-16,6-30-27 15,5-14-16-15,10-16-36 0,15-12-87 16</inkml:trace>
  <inkml:trace contextRef="#ctx0" brushRef="#br0" timeOffset="163698.5">8600 13962 274 0,'0'0'25'16,"0"0"-21"-16,87 107 12 0,-40-54 5 16,-1 2 9-16,-1-1-3 15,-5 0-12-15,-9 2-3 16,-10-1 3-16,-13-11 1 16,-3-7-13-16,-5-8 8 15,0-13-7-15,0-8-2 16,-21-4 5-16,-2-4 3 15,-6-6-10-15,-1-20-12 16,4-4 5-16,7-6 7 16,9-3-5-16,7 1-12 15,3-2 7-15,0 0-7 0,20 0 12 16,7-4 3-16,2 4 4 16,4 0 2-1,-6 2 0-15,0 0-4 0,-5-3 5 16,-7 5-3-16,-5-8-2 15,-6 4-1-15,-4-2-10 16,0 2-1-16,-2 0-20 16,-18 6-15-16,-1 8 47 15,2 10 7-15,1 12 28 16,5 4 15-16,-1 8-26 16,3 28-16-16,5 12-8 0,0 10-4 15,6 7 4 1,0 8 12-16,10-3-10 0,9-2-2 15,8-6 3 1,0-12-6-16,0-11 0 0,0-11-30 16,0-12-8-16,0-8-17 15,2-8-11-15,-4 0-37 16</inkml:trace>
  <inkml:trace contextRef="#ctx0" brushRef="#br0" timeOffset="164067.1">9152 13611 29 0,'0'0'235'16,"0"0"-163"-16,-114-108 17 15,93 96-27-15,7 6-32 16,7 6-18-16,7 0-10 16,0 0-2-16,0 0-1 15,21 12-1-15,12 7-1 16,11 11 2-16,6-1 2 15,3 1 2-15,-4 6-3 16,-4 5-8-16,-5-1 8 16,-7 4 2-16,-4 0-1 15,-6-2-2-15,-8-3 2 16,-4 0 1-16,-6-7-2 16,-5-4 3-16,0-2-3 15,-18 5 16-15,-9-1-12 0,-7 4-1 16,1-2 1-1,0-4 2-15,1-8-6 0,8-8-3 16,7-7 3-16,0-5 0 0,4 0-19 16,4 0-43-1,7-17-69-15,2-8-105 0</inkml:trace>
  <inkml:trace contextRef="#ctx0" brushRef="#br0" timeOffset="164466.95">9426 13316 328 0,'0'0'82'0,"0"0"-55"16,0 0 13-16,-129-73 3 0,113 69-13 15,5 4-10-15,7 0-18 16,2 5 6-16,2 20-8 15,0 11-6-15,4 6 6 16,25 4 0-16,9 6-2 16,7 5-1-16,6-1-8 15,-4-3 11-15,-3-2 0 16,-6-5-6-16,-7-5 6 16,-9-1 5-16,-8-5 1 15,-11 1-5-15,-3-2 5 16,0-1 5-16,-12 2-3 0,-10-13-7 15,-5-4 5 1,-2-4-3-16,-2-6-3 0,-2-2-1 16,-1-2-17-16,0-4-23 15,10 0-26-15,4 0-19 16,14 0-7-16,6-12-23 16,0-16-24-16</inkml:trace>
  <inkml:trace contextRef="#ctx0" brushRef="#br0" timeOffset="164638.2">9613 13632 294 0,'0'0'87'0,"0"0"-82"0,0 0 24 16,0 0 16 0,0 0-22-16,127 104-5 15,-95-78-9-15,-3 2-3 0,-3-6-6 16,-3-4-12-16,-6-4-41 15,-3-8-12-15,-5-6-55 16</inkml:trace>
  <inkml:trace contextRef="#ctx0" brushRef="#br0" timeOffset="164817.23">9534 13239 517 0,'0'0'46'0,"0"0"-32"16,0 0-14-16,0 0-8 16,0 0-39-16,0 0-53 15,24-21 33-15,7 17-121 0</inkml:trace>
  <inkml:trace contextRef="#ctx0" brushRef="#br0" timeOffset="165529.18">9902 13455 378 0,'0'0'36'0,"25"109"-35"15,-13-62 17-15,-3-5 2 16,-1-1-2-16,4-9-3 16,1-2-9-16,1-6-3 0,-5-8-3 15,1-6 0-15,-3-6-3 16,3-4 3-16,0 0-24 15,-1-19 24-15,5-19 4 16,-5-12-4-16,-5-9-48 16,-4-3 6-16,0-1 19 15,-27 3 16-15,-9 6-3 16,-3 10 10-16,-1 8 8 16,-1 13 23-16,10 12-6 15,4 11-8-15,10 0-4 16,5 31-13-16,8 12-5 15,4 6 5-15,0 2 2 16,18-2 4-16,9-10 3 0,2-9-9 16,4-10 9-16,3-8-9 15,-5-12-11-15,4 0 11 16,-1-4 1-16,-3-24-1 16,-4-6-11-16,-5-6-27 15,-7-5-1-15,-7-3-14 16,-8 3 11-16,0 5 42 15,-10 3 11-15,-1 12 0 16,3 7 6-16,6 6 10 0,2 9 9 16,0 1 3-16,0 2-30 15,0 0-1-15,0 2 1 16,2 13 13 0,9-4-13-16,-1-1-4 0,0-2-5 15,1-4 0 1,-3-4-1-16,2 0-8 0,1 0 3 15,0 0 6 1,2-7 0-16,3-13 5 0,4-3 2 16,-3 3-7-16,1 6-13 0,1 7 12 15,-6 7-1 1,0 0 2-16,3 14 2 0,2 12 19 16,-3 2 0-1,3 4-8-15,-5 0-8 0,0 0-5 16,-3-2 0-1,-4-1-12-15,-4-2-42 0,1-6-54 16,-3-2-53-16</inkml:trace>
  <inkml:trace contextRef="#ctx0" brushRef="#br0" timeOffset="165967.45">10137 12814 359 0,'0'0'110'0,"0"0"-110"15,0 0-1-15,0 0 1 16,0 0 8-16,0 0-5 16,2-12 4-16,10 12-7 15,14 13 18-15,12 13 19 16,15 6-15-16,10 11-2 16,6-1-6-16,0 6-12 15,0 2 9-15,-9 6-4 16,-8 4 3-16,-12 8 2 15,-16 11-12-15,-15 10 12 16,-9 2-7-16,0 1 0 0,-25-6-5 16,-4-7 0-16,3-11-11 15,0-15-2-15,1-14-37 16,2-14-6-16,4-12-24 16,7-10-59-16</inkml:trace>
  <inkml:trace contextRef="#ctx0" brushRef="#br0" timeOffset="166797.54">10141 12659 24 0,'0'0'328'16,"0"0"-328"-1,0 0-7-15,0 0 7 16,0 0 18-16,0 0 15 0,112-81-13 0,-81 58-4 31,1-1 3-31,-1 0 12 0,-2 1-6 0,0 1-22 16,-7 4 3 0,-7 7 1-16,-4 2-7 0,-1 6 5 15,-4 3-3 1,3 0 4-16,0 0 4 15,4 0-9-15,8 13 17 16,0 10-3-16,8 6-9 0,9 7 8 16,1 8-13-16,5 11 23 15,3 9-7-15,-5 12-15 16,0 6 8-16,-1 5 0 16,-1-1-9-1,-1-5 2-15,0 0 5 16,1-8-7-16,4-3-1 0,-3 2 6 15,3-4-3-15,-6 0 13 16,-5-6-15-16,-2-3-2 16,-6-4 5-16,2-4 1 15,-5-1-5-15,-5-6-6 16,2-4 6-16,-6-8 3 16,-4-6 1-16,-2-6-8 15,-5-5 8-15,-2-8-3 16,2-3-1-16,-2-4-3 0,0 0 3 15,0 0 8 1,0 0-6-16,0 0-4 0,0 3 7 16,-11-2-2-16,-1 3-3 15,2-4-5-15,-1 6 5 16,-1 1 2-16,-1 0-1 16,-1 1-2-16,-1-1-3 15,-1-1-2-15,3-1 6 0,-5 4-22 16,7-4 2-1,-5 4 3-15,-3 0-19 16,-4 4-6-16,-2 1-32 0,4 6-32 16,-8 0-147-1</inkml:trace>
  <inkml:trace contextRef="#ctx0" brushRef="#br0" timeOffset="170017.32">837 9238 315 0,'0'0'1'0,"0"0"-2"0,0-134 2 16,0 109 6 0,2 17 5-16,-2 8 12 15,0 4-12-15,0 39 11 16,0 27-12-16,0 32-1 15,-11 18 6-15,-3 7 3 16,10-15-11-16,4-26-7 16,0-29 5-16,21-30 0 0,10-17-4 15,2-10 7-15,7 0-1 16,5-26 21-16,3-28-3 16,2-19-19-16,-3-15 0 15,-7 1-7-15,-5-1 0 16,-6 7-3-16,-6 13-8 15,-1 17 11-15,-4 26-9 16,-3 21-2-16,-1 8-24 0,-1 46 21 16,1 22 14-1,-6 18 5-15,-1 11 2 16,-3 1 6-16,6-10-9 0,3-18-4 16,9-22 7-16,7-26-7 15,2-17 3-15,9-9-3 16,8-23 13-16,4-32 17 15,8-22-25 1,3-11-4-16,-3-4-1 0,-6 3 4 16,-5 7-3-16,-9 14-2 15,-7 14 0-15,-10 25-1 16,-12 16 2-16,-5 13-17 0,-2 26-17 16,-4 30 34-1,0 25 4-15,0 14 2 16,0 2-4-16,0-3 4 15,10-14-6-15,7-17-3 0,6-23 3 16,2-22 0-16,4-18-7 16,6-12 7-16,9-49 16 15,8-28-1-15,4-22-15 0,-5-8-3 16,-4 5 3 0,-6 8-2-16,-4 14-3 0,-6 23 4 15,-7 30 1 1,-8 27-4-16,-7 12 3 0,-5 26-32 15,0 28 33 1,4 20 13-16,0 14-11 0,3 7-1 16,3-7 1-16,5-6 4 15,8-13-6-15,2-20-5 16,2-17 5-16,-1-22 0 16,-4-10-10-1,6-14 10-15,5-26 7 0,6-22 5 16,3-14-12-16,0-8-10 15,-7-1 3-15,-3 3 6 16,-7 9-15-16,-2 20 5 0,-7 18 4 16,-5 26 3-1,3 9 4-15,0 27-11 0,0 30 11 16,5 15 21 0,-2 12-19-16,2 0-2 0,1-9 3 15,8-16-4 1,1-20 1-16,2-17-11 0,3-19 1 15,0-3-3 1,0-27 8-16,6-29 5 16,2-18 0-16,-2-11 6 0,-7 1-6 15,-6 10-5-15,-8 14 5 16,-12 22 3-16,-6 22 1 16,-5 16 4-16,0 0-7 15,0 39 2-15,0 17 7 16,0 24-8-16,-12 1 1 15,2-1 1-15,3-5-3 16,5-13-2-16,2-16 2 16,0-18 3-16,0-17-4 0,15-11-17 15,3-1 17-15,8-35 23 16,8-24-12-16,4-17-8 16,2-5-1-16,-5 0 4 15,-6 10-6-15,-6 13-7 16,-6 22 7-16,-9 18 1 15,-4 19-1-15,-2 0-10 16,0 42 8-16,3 13 2 16,-1 17 15-16,-2 3-12 0,2-5-1 15,8-15 4 1,-1-10-4-16,7-17-4 0,-1-10 4 16,4-9-3-1,4-9 1-15,1 0-25 0,12-17-3 16,12-27-59-1,2-14-187-15</inkml:trace>
  <inkml:trace contextRef="#ctx0" brushRef="#br0" timeOffset="171031.42">5067 8893 45 0,'0'0'328'0,"0"0"-302"15,0 0 5-15,0 0 2 16,0 0 17-16,0 0-35 15,-29-38-11-15,29 95 2 16,6 23-2-16,5 11 13 16,-3 4-11-16,2-9-2 0,-1-7-5 15,-3-16 2-15,4-11 3 16,-4-16-4-16,-1-13-3 16,-1-15 3-16,-2-8 5 15,0 0-3-15,-2-17 2 16,0-20 18-16,0-21-7 15,-6-21-15 1,-7-17-3-16,-3-20 3 0,-3-13 0 16,11-1-11-16,6 8-3 15,2 22 6-15,10 23 8 16,15 29 0-16,2 20-9 16,-2 16 9-16,-1 12 0 15,3 0-4-15,-3 17-4 0,1 22 8 16,-3 16 4-1,-9 7 3-15,-5 7-6 0,-8 4 2 16,0-1 3-16,-14 2-3 16,-9-4-3-16,2-6 1 15,0-9 4-15,3-15-5 0,9-18-2 16,7-14 0 0,2-8 2-16,0 0-24 0,0-14-1 15,11-18 12 1,9-12 12-16,5-12-13 0,6 1-7 15,-2 7 1 1,-2 8 10-16,-5 14 8 0,-2 13 2 16,-2 6 8-16,0 7-2 15,4 0 7 1,3 14-8-16,4 14 16 0,-2 8 0 16,-1 6-13-16,-2 1 4 15,-1-1-8-15,-6-7-1 16,-1-3-3-16,-3-5-6 15,-3-13 4-15,-4-4-33 16,-4-8-78-16,-2-2-82 0</inkml:trace>
  <inkml:trace contextRef="#ctx0" brushRef="#br0" timeOffset="171190.88">5402 8572 516 0,'0'0'26'16,"0"0"-22"-16,0 0-3 16,0 0-1-16,0 0-19 0,0 0-11 15,12 34-52-15,9-14-52 16</inkml:trace>
  <inkml:trace contextRef="#ctx0" brushRef="#br0" timeOffset="171947.06">5770 9107 306 0,'0'0'24'0,"27"139"-16"0,-13-78-4 16,-4-5-2-16,-3-9 20 16,-7-8 8-16,0-12-5 15,0-9-14-15,0-11-9 16,0-7 9-16,0 0 1 15,0 0 15-15,-4-11 6 16,-12-11-28-16,-4-9-3 16,-5-10-2-16,5-12 0 15,-4-14 5-15,0-13-5 16,1-15-3-16,4-3 1 16,9 2 2-16,10 8-6 15,2 18 6-15,25 14-3 0,4 12 3 16,-4 8 0-1,-2 10-1-15,-8 11 1 0,-3 11 0 16,-3 4-3-16,-5 10-5 16,-1 22 8-16,-5 12 1 15,0 6 6-15,-7 3-4 16,-12-1-1-16,-4-4 2 16,3-6 1-16,0-4-2 0,4-7-1 15,3-6 0 1,4-2-2-16,2-6-1 15,5 0 0-15,2-7-1 16,0-2-8-16,4-2-5 0,19-5-10 16,8-1 6-16,7 0 10 15,5-13 9-15,3-11 7 16,5-7-7-16,-2-2 1 16,0-6 4-16,-1-1-2 15,-6 0 3-15,-3-4 1 16,-5 0-4-1,-7-2-2-15,-9-3 2 0,-10 3-1 16,-8 8-2-16,0 6 1 0,-22 6 0 16,-11 8 1-1,-5 6-2-15,2 9 10 0,3 3-6 16,8 17 4 0,12 35-8-16,2 25 4 0,8 11-4 15,3 6 15 1,0-1-13-16,23-14 5 0,10-10 7 15,9-16-7 1,8-15 0-16,10-15-6 16,2-13-2-16,7-10-4 0,4 0-43 0,-7-27-66 15,-11-10-209 1</inkml:trace>
  <inkml:trace contextRef="#ctx0" brushRef="#br0" timeOffset="175198.58">137 13284 287 0,'0'0'86'0,"0"0"-35"16,0 0-29 0,0 0-17-16,0 0-1 0,0 0 6 15,-4 174-5 1,26-68-5-16,-1 20 14 0,0 14 12 15,0 4-16 1,-3-13 0-16,1-20-8 0,2-34 5 16,-3-24-7-16,-1-22-4 15,-6-18 4-15,-1-12 0 16,-8-1-6-16,-2-14 6 0,0-34 22 16,-4-20 7-1,-23-22-20-15,-7-16-2 0,-3-9 4 16,-4-11-5-1,-1-16-6-15,4-7-1 0,9-3-7 16,13 7 6-16,16 23-2 16,0 28-6-16,2 26 10 15,12 28-2-15,-3 22 2 16,-2 18-5 0,0 0-23-16,-2 24 14 0,-1 22 14 15,-1 16 0 1,-5 14 1-16,0 11 4 0,0 11-4 15,-13 4-2 1,-1 8 2-16,5 0 0 0,-2-3-1 16,4-9-23-16,5-14-20 15,-1-20-31-15,3-22-39 16,0-25-73-16</inkml:trace>
  <inkml:trace contextRef="#ctx0" brushRef="#br0" timeOffset="175382.91">336 13618 126 0,'0'0'266'0,"0"0"-247"15,67 166-13-15,-40-86-3 16,-1-8-2-16,-3-10 18 16,1-8-7-16,-2-9-9 15,3-9-3-15,2-8 0 16,-8-8-15-16,-1-8-52 0,-7-12-88 15</inkml:trace>
  <inkml:trace contextRef="#ctx0" brushRef="#br0" timeOffset="175547.13">276 13262 535 0,'0'0'15'15,"0"0"-15"-15,0 0 0 16,0 0-33-16,0 0-33 0,0 0-22 16,-2 21 4-1</inkml:trace>
  <inkml:trace contextRef="#ctx0" brushRef="#br0" timeOffset="176850.44">666 13527 112 0,'0'0'193'16,"44"117"-165"-16,-13-41 19 15,-2 4-7-15,-4 3 2 16,2-8-2-16,0-5-27 16,-1-9 2-16,-4-9-5 15,-1-15-10-15,-6-1 0 16,-1-9 0-16,-6-3 3 0,-8-10-3 15,0-6-6-15,0-8 6 16,-27 0 2-16,-6-12-2 16,-9-34-7-16,-12-22 0 15,-6-32 7-15,-2-25 0 16,-5-15-3-16,5-10-12 16,15 3-4-16,20 19 10 15,18 26 9-15,9 26 0 16,2 27 0-16,19 21-8 15,1 14 4-15,4 14-1 0,5 0 5 16,4 18-2-16,-4 22 2 16,-3 12 5-16,-4 14 7 15,-7 15-7-15,-11 3-3 16,-6 4 4-16,0-5 4 16,-2-11-9-16,-12-6 3 15,-1-8-2-15,2-16 3 16,1-16-5-16,8-14-9 15,4-11-5-15,0-1-10 16,0 0-42-16,0 0 5 16,6-19 24-16,13-7 37 0,0-2 2 15,3-1-2 1,-1 0 7-16,8-1-2 0,2-4-1 16,5-9-4-1,3-5 0-15,4-4 12 0,-5-4 5 16,-5 0-10-16,-10 6-5 15,-17-2 0-15,-6 11-1 16,0 5-2-16,-24 2-2 0,-12 10 3 16,-4 3 14-1,0 6-11-15,2 9 11 16,9 6 20-16,4 0-10 16,10 34-21-16,9 21-2 0,6 15 3 15,0 6 3 1,2-2-5-16,15-8 8 15,6-12 6-15,1-9-14 16,1-12-4-16,-6-8 5 0,0-16-6 16,-13-4 1-16,-2-5-16 0,1 0 18 15,-3-9 19 1,-2-22-4-16,0-19 12 16,0-21-19-16,-4-17 14 15,-16-6-18-15,-7-9 0 16,-4 1-4-16,-12 2 0 15,-10-8-2-15,-7 6-4 16,0 10-14-16,6 21 10 16,21 31 6-16,13 21 1 0,13 19 3 15,7 21-22-15,0 41-28 16,31 30 49-16,17 23 2 16,9 8 6-16,3 4-7 15,7-4 3 1,-2-6-1-16,-7-16 4 0,-3-14-3 15,-10-24-6 1,-5-17 6-16,-13-15 1 16,-7-14-4-16,-5-8-8 0,-6-5 8 15,3-4-2-15,-6 0 7 16,1-4-3-16,2-12 3 16,-2-4 5-16,-1 3-10 15,-2 5-4-15,-1 11 4 16,-1 1 0-16,2 0-11 15,6 3-1-15,3 12 12 16,9 1 9-16,3 3-9 0,-1 2 2 16,0-2-2-16,-1-6 4 15,-3-1-3-15,-7-2-2 16,-2-8-14-16,-4-2-43 16,-2 0-34-16,-5-8-70 15</inkml:trace>
  <inkml:trace contextRef="#ctx0" brushRef="#br0" timeOffset="177017.3">902 13178 462 0,'0'0'62'0,"0"0"-62"15,0 0-23-15,0 0-57 16,0 0 17-16,0 0 0 15,0 0-46-15,-22 0-14 16</inkml:trace>
  <inkml:trace contextRef="#ctx0" brushRef="#br0" timeOffset="177648.26">902 13178 299 0,'134'-28'47'0,"-123"50"-40"15,7 9-5 1,3 9 0-16,6 1 31 0,2 6-8 16,0-6-11-16,3 3 9 0,-1-5-7 15,-7-3 0 1,-1-8-16-16,-8-10 3 0,-4-6-3 16,-6-6 0-1,-3-6 2-15,-2 0-3 0,0 0 2 16,0-14 8-1,0-12-9-15,-11-4 2 16,-2-2-2-16,2 10 1 0,3 2 1 16,2 6-4-1,2 6 2-15,4 0-21 16,0-1-11-16,0 6 0 16,2 3 23-16,14 0 7 0,1 0-4 15,6 0 6 1,-1-3 1-16,0 2 4 0,-2-3-5 15,-5-5 1-15,4-4-1 16,-1-10 0-16,-3-4 0 16,1-5 23-16,-5-7-16 0,-5 1 2 15,-6-2-9 1,0 4-2-16,0 2 2 0,-15 4 0 16,-7 2-3-1,-5 6 1-15,0 4 4 0,4 8-4 16,4 6 4-1,5 4 5-15,7 4 25 16,3 25-31-16,4 19 5 16,0 2-3-16,0 0 1 15,16-5 8-15,-1-7 2 0,8 1-14 16,2-9 5-16,-2-5-5 16,6 0-7-16,0-7 4 15,0-8-20-15,-4-7-6 16,0-3-16-16,-6 0 3 15,-5-11-20-15,-3-17-85 16</inkml:trace>
  <inkml:trace contextRef="#ctx0" brushRef="#br0" timeOffset="178147.3">710 10425 415 0,'0'0'7'0,"0"0"3"16,0 0-6-1,-77 146-1-15,74-39 3 16,3 25 19-16,7 20 5 0,29 23-1 16,10 13-16-16,16 21 8 15,17 4-8-15,6-1-12 16,6-5 4 0,0-23-2-16,-1-19-2 0,-2-27-1 15,3-22-8 1,3-24-11-16,-3-25-33 0,5-27-45 15,-11-22-20-15,-11-18-6 0</inkml:trace>
  <inkml:trace contextRef="#ctx0" brushRef="#br0" timeOffset="182331.54">26460 9039 514 0,'0'0'15'0,"0"0"-14"16,0 0-1-16,0 0 6 15,0 0 3-15,0 0 2 16,0 127 8-16,0-49 9 0,0 8-9 16,0 2 5-1,0-1-15-15,0-10 6 0,0-8-15 16,0-13 2-1,0-10-2-15,0-12 4 0,0-8-1 16,0-11-6-16,0-10 6 16,0-2 3-16,0-3-2 15,0 0 2-15,-2-18 38 16,-11-19-39-16,-3-11-3 16,-2-16-4-16,2-10 4 15,3-9 4-15,4-7-6 16,7-4-7-16,2-2 0 0,0 2 7 15,18 6-7 1,9 12 0-16,-3 15 2 16,2 19 2-16,-3 12-3 0,-3 13-2 15,0 6 8 1,2 7-1-16,1 4 1 0,2 0-1 16,-4 4-3-1,2 18 1-15,-5 6 3 0,-5 10-9 16,-7 8 9-1,-6 4 5-15,0 9-1 0,-21 1-8 16,-16 0 8-16,-7 0 4 0,-5-3-8 16,2-10-1-1,0-5 1-15,7-11 5 0,11-9-4 16,12-11-2 0,7-7-1-16,8-4 1 0,2 0-32 15,0 0-34 1,0 0 15-16,7 0 6 0,11-12 32 15,7-5 13 1,4-8-9-16,6-4-1 0,3-4-51 16,0 0-20-16,5 2 35 15,-6 4-24-15,1 8 51 16,-5 8 20-16,-6 11 17 0,-4 0 31 16,-6 17 1-1,1 13 14-15,-2 6-3 16,-3 6-10-16,-2 7-21 15,-2-1-2-15,2-1-16 16,2-4 5-16,3-5-16 16,2-6 1-16,2-3-2 15,0-12 0-15,0-9-34 16,0-8-36-16,-2 0-66 16</inkml:trace>
  <inkml:trace contextRef="#ctx0" brushRef="#br0" timeOffset="182487.01">26825 8847 528 0,'0'0'14'16,"0"0"-14"-16,0 0-22 15,0 0-64-15,0 0-35 0</inkml:trace>
  <inkml:trace contextRef="#ctx0" brushRef="#br0" timeOffset="183347.3">27042 9287 13 0,'0'0'333'0,"45"130"-316"15,-14-59 0 1,0 2 28-16,-7-2-8 0,-6-2-2 16,-5-7-16-16,-9-4 1 15,2-10-10-15,-6-8 8 16,0-9-9-16,0-14-7 16,0-8-2-16,0-9 7 15,0 0-7-15,-12-10 5 16,-8-22-5-16,-4-16 0 15,1-13-1-15,3-15 1 16,0-16 0-16,2-14 0 0,3-9-4 16,5-5-6-1,10 6 6-15,2 12 3 16,31 18-1-16,6 19-12 16,6 17 14-16,0 10 2 0,-1 12 1 15,-1 8-6 1,1 10 6-16,-7 8-1 0,-3 4-2 15,-3 21-6-15,-11 8 6 16,-7 1 10-16,-10 2-9 16,-3 4 3-16,-13 4-3 15,-25 3 10-15,-12 3-9 16,-3 2 0-16,-2-2-2 0,5-4 6 16,8-10-5-1,16-14-2-15,12-12 2 0,9-8 0 16,5-2-1-1,0 0-17-15,0 0 7 0,0 0 9 16,19 0 1 0,5 0 0-16,14 0 2 0,8 0 2 15,12-8-4 1,14-4-4-16,4-3 4 16,4-4 5-16,0-1-3 15,-6-4-3-15,-7-5 2 16,-7 0 8-16,-7-5-8 15,-8-3 4-15,-8-4-5 16,-8-6 5-16,-8 2-5 0,-8-3 0 16,-13 9 0-16,0 5 3 15,-7 5-3-15,-22 2-8 16,-4 9 8-16,4 8 7 16,-2 10-5-16,6 0 11 15,2 18-12-15,2 24 3 0,5 16-4 16,7 17 4-1,7 6 9-15,2 6 14 16,0-4-17-16,0-6 0 16,9-9-8-16,13-13 8 0,5-14-10 15,8-14-10-15,10-14 10 16,6-10-2-16,7-3-26 16,9-4-51-16,-13-26-199 15</inkml:trace>
  <inkml:trace contextRef="#ctx0" brushRef="#br0" timeOffset="210781.34">26186 11556 30 0,'0'0'468'16,"0"0"-466"-16,0 0 1 16,0 0 1-16,0 0 31 0,0 0 4 15,0-124-25-15,0 93 2 16,0 2 2-16,0-4-4 16,0-5 6-16,0-6-10 15,0-6 3-15,0-10-9 16,0-9-4-1,-22-5 0-15,-9-4 3 0,-16-5-3 16,-11-7 0-16,-18 0-3 16,-17 5-1-16,-6 10 4 15,3 23-9-15,17 22 9 16,23 21 0-16,16 9-3 16,15 6 0-16,13 29-5 0,10 19 5 15,2 18 1 1,27 21-4-16,27 15 6 0,17 16 1 15,20 16 0 1,15 13-2-16,4 7 2 0,7 13 1 16,-6 0-2-16,-11-1-4 15,-13 6 4-15,-22-7 1 16,-25-5 0-16,-24-9-2 16,-16-15 2-16,-37-12 2 15,-27-15 0-15,-20-10 1 0,-12-20-4 16,-1-19 4-1,4-22-2-15,9-20-2 16,10-21 1-16,14-3 7 16,13-36 2-16,14-15-6 0,8-9-3 15,15-8 6-15,10-10-7 16,2-11-7 0,31-11 6-16,15-8-1 0,13-6-5 15,9-4-1-15,3-3 8 16,0 9 0-16,3 6-1 15,-1 12 1-15,0 14 0 0,-11 19 1 16,-13 21-1 0,-11 18-4-16,-8 16 4 15,-9 6 0-15,2 12-9 16,0 28 9-16,-1 16 0 16,-4 8 7-16,-6 2-5 15,1 1-1-15,1-10-1 0,7-8 0 16,0-10 0-1,4-8-10-15,-4-15-26 0,-5-6-24 16,-5-10-50-16,-13 0-205 0</inkml:trace>
  <inkml:trace contextRef="#ctx0" brushRef="#br0" timeOffset="211497.14">25841 10967 537 0,'0'0'8'16,"0"0"-7"-16,0 0 16 16,0 0 17-16,0 0-7 15,0 0-2-15,-7-27-21 16,7 27-4-16,0 22-5 16,0 28 5-16,0 33 1 0,-12 29 8 15,-23 17-6 1,-11 9-3-16,-4-8 3 0,13-20 1 15,16-30-4 1,21-31 1-16,18-27-1 0,34-22 0 16,19-18 1-16,16-40 6 15,15-19-3-15,10-11-3 16,5 4-1-16,-5 8-5 16,-12 13 5-16,-22 19 0 15,-33 24-3-15,-23 20 3 0,-22 22-19 16,-27 47 19-1,-33 33 10-15,-27 26-9 16,-13 15 5-16,2 1 1 0,7-7-6 16,20-17 5-1,26-20 1-15,25-30-4 0,20-28-3 16,5-22-7 0,41-20 7-16,28-13-1 0,22-42 2 15,17-22 3-15,7-9-4 16,-6 5 0-16,-18 12 0 15,-28 28 1-15,-20 18-1 16,-26 23 0-16,-20 20-12 16,-2 42 12-16,-24 26 13 0,-26 21-4 15,-8 6-1 1,1-8-4-16,8-14 6 0,15-21-10 16,16-16 0-1,18-18-5-15,0-9-31 0,14-14-59 16,24-12-90-1</inkml:trace>
  <inkml:trace contextRef="#ctx0" brushRef="#br0" timeOffset="212447.25">27424 11093 552 0,'0'0'23'0,"0"0"-23"16,0 0 0-16,0 0 0 15,0 0 3-15,12 185 13 16,17-85-12-16,4 8 7 0,-1 2-4 15,-6-2-4 1,-8-5 10-16,-2-13-7 0,-8-12-4 16,-1-16-2-16,-3-12 1 15,-4-18-1-15,0-14 0 16,0-11 3-16,0-7-3 16,0-22 16-16,-21-31-2 15,-13-27-14-15,-4-28-5 0,-4-22 5 16,-2-17-3-1,3-6 3-15,12 8-2 0,14 10-2 16,15 15 0-16,0 19 4 16,27 27-7-16,15 20 5 15,3 25 2-15,1 20-3 16,-1 9 2 0,1 30-2-16,2 28 3 0,-6 16 3 15,-7 14-1 1,-8 4 2-16,-12 1 5 0,-10 0-9 15,-5-5 12-15,-7 1-4 16,-24-6-2-16,-11 1 1 16,-6-6-5-16,0-14 10 0,1-13 9 15,11-24-21 1,7-14 6-16,10-13-2 0,3 0-4 16,5-17-3-1,4-18-64-15,7-13-1 0,9-8 8 16,31-1-21-1,11-1-9-15,3 4 21 0,-1 4-27 16,-4 6 39-16,-5 6 48 16,-3 3 9-16,-3 2 26 15,-3 2-2-15,1 1 16 0,-5 12-4 16,0 11-7 0,-6 7 15-16,-7 7-5 0,2 31 10 15,-2 18 12 1,-3 12-10-16,-1 5-10 15,-5 1-8-15,-1-8-4 16,2-9-9-16,-4-9-18 16,3-16 5-16,-3-13-7 15,2-10-7-15,-4-9-12 16,3 0-67-16,-3-22-103 0</inkml:trace>
  <inkml:trace contextRef="#ctx0" brushRef="#br0" timeOffset="212617.27">27980 10958 556 0,'0'0'12'0,"0"0"-12"16,0 0-3-16,0 0 3 0,0 0 0 15,0 0-32 1,-5-9-128-16,5 9-84 0</inkml:trace>
  <inkml:trace contextRef="#ctx0" brushRef="#br0" timeOffset="213277.39">28224 11514 423 0,'0'0'68'16,"0"0"-54"-16,0 0 9 15,0 0 10-15,0 0-17 16,0 0-10-16,16 139 28 15,7-55-13-15,2 5-5 0,-4 1-6 16,0 0-9 0,-9-3 0-16,-4 2 2 0,-6-3-2 15,-2-7-2 1,0-8 2-16,0-12 2 0,-10-20-3 16,4-14-4-1,2-13 4-15,-1-12 6 0,-3 0-6 16,-4-22 4-1,-5-26-4-15,-4-27 0 0,1-19 1 16,3-23-1-16,-2-22 0 16,-1-20-1-16,3-6 1 15,6 3 0-15,11 13-1 16,0 29-1-16,19 26 2 16,15 20-9-16,3 23 9 15,2 15-4-15,-3 16 4 16,-3 16 0-16,0 4-9 0,3 15 9 15,-3 21 0 1,-4 11 3-16,-9 10-3 16,-11 3 8-16,-9 4-7 0,-4 1 1 15,-25-3-1-15,-11-2 7 16,-7-3-8-16,5-7-2 16,0-8 2-16,11-13 2 15,6-14-2-15,9-8-6 16,7-7-24-1,5 0-15-15,4-14-44 0,0-12-98 16,25-4-17-16</inkml:trace>
  <inkml:trace contextRef="#ctx0" brushRef="#br0" timeOffset="213697.38">28548 11434 275 0,'0'0'33'16,"0"0"-17"-16,0 0 27 0,0 0 5 16,0 0-3-16,0 0-16 15,91 62 2-15,-62-61-9 16,0-1 3-16,2 0 3 16,1-4-3-16,-1-17-10 15,-2-7-3-15,-5-4-12 0,-8-7 7 16,-2-5-7-1,-10 2-7-15,-4 2 2 16,0 5 4-16,-4 4-13 0,-17 7 7 16,-4 8 7-1,3 12-1-15,-7 4 1 0,3 14-1 16,-8 32 1 0,-4 22 5-16,7 13-4 0,2 10 11 15,7 2-3-15,10-1 9 16,8-6-13-16,4-11-3 15,0-11 3-15,13-16 0 0,12-18-4 16,4-14-2 0,6-12-5-16,6-4 0 15,3-8-41-15,12-26-48 16,-4-8-129-16</inkml:trace>
  <inkml:trace contextRef="#ctx0" brushRef="#br0" timeOffset="-214534.02">29200 11926 548 0,'0'0'37'0,"0"0"-30"0,0 0 28 15,0 0 14 1,0 0-10-16,0 0-20 0,-73 7-19 16,73-7 5-16,0 0-5 15,0 0-3-15,0-7-21 16,-4 0-48-16,4 2-17 16,-5 5-79-16</inkml:trace>
  <inkml:trace contextRef="#ctx0" brushRef="#br0" timeOffset="-213116.06">29539 11572 439 0,'0'0'40'0,"0"0"-32"16,0 0 7-16,0 0 36 0,0 0-28 16,-33-113 19-16,31 62-16 15,-1-11-15-15,-3-9 12 16,-4-3-5 0,-7-5-12-16,-10-4 0 0,-6-2-1 15,-9 3-3-15,-10 4-2 16,-4 8 0-16,-2 8 0 15,7 7 0-15,2 13-6 0,18 16 3 16,11 12 3 0,9 14-2-16,11 6 2 0,0 42-34 15,31 30 34 1,18 31-1-16,18 25 3 0,19 19-4 16,15 19 4-1,6 11-1-15,0 6-1 0,-2-3-8 16,-10-14 5-1,-16-9 0-15,-23-17 1 0,-25-12 1 16,-22-16 2-16,-9-12 0 16,-23-12-1-16,-23-13 4 15,-20-6-4-15,-9-15 10 0,-4-16-10 16,6-18 9 0,11-22-8-16,10-4 8 15,10-17-6-15,7-25-3 16,8-8 0-16,7-10 0 0,11-11 0 15,9-4 0 1,0-5-4-16,14-9 3 16,17-2-3-16,9-3-9 15,6-2 5-15,-3 11-5 16,-1 7-1-16,-2 8 7 16,-1 9-10-16,-6 7 12 15,0 10 1-15,1 6-4 0,-1 5 5 16,-2 6 3-16,0 7-4 15,-6 6 3-15,-8 8 2 16,-3 6-3-16,-5 0 2 16,-1 3-8-16,2 23 8 15,-4 9 4-15,3 2-3 16,-2 0-1-16,2-3 4 16,0-8-1-16,-1-6-3 0,2-8-11 15,-3-8-7 1,-1-4-42-16,0 0-89 0,1-16-19 15</inkml:trace>
  <inkml:trace contextRef="#ctx0" brushRef="#br0" timeOffset="-212949.86">29849 11231 427 0,'0'0'89'0,"0"0"-79"16,0 0 7-1,0 0 8-15,0 0-19 16,0 0-6-16,-15-17-43 0,15 22-75 16,0 19-22-16</inkml:trace>
  <inkml:trace contextRef="#ctx0" brushRef="#br0" timeOffset="-212448.31">30000 10712 421 0,'0'0'46'0,"0"0"-43"0,0 0-3 16,19 139 34-16,-7-41 0 15,11 22 9-15,0 20-11 16,2 7-20-16,2-6 7 16,0-7 4-16,2-21-20 15,7-20-3-15,2-19 3 16,2-21-1-16,0-16-2 15,-5-13-9-15,-3-14-12 16,-8-6-13-16,-5-4-44 16,-4-4-40-16,-11-25-42 15</inkml:trace>
  <inkml:trace contextRef="#ctx0" brushRef="#br0" timeOffset="-212269.86">30074 11518 117 0,'0'0'371'16,"0"0"-371"-16,0 0-4 0,0 0 4 16,0 0 0-16,0 0 5 15,36 44-5-15,2-40-6 16,8-4 4-16,3 0 2 16,3-2-24-16,-2-16-70 15,0-8-53-15</inkml:trace>
  <inkml:trace contextRef="#ctx0" brushRef="#br0" timeOffset="-211999.67">30595 10519 467 0,'0'0'19'0,"0"0"-19"16,0 0 0-16,-51 171 15 15,33-67 26-15,5 24-4 16,4 25-6-16,6 11-20 16,3 6 1-16,0 4-1 0,0-18-7 15,8-19-2 1,9-18 0-16,6-28-2 0,3-24-2 16,4-17-12-1,1-13-7-15,4-19-47 0,1-16-87 16,-3-4-171-1</inkml:trace>
  <inkml:trace contextRef="#ctx0" brushRef="#br0" timeOffset="-211727.05">31315 10637 553 0,'0'0'16'0,"0"0"-9"0,0 0-7 16,-22 135 0-16,1-26 5 15,-10 14 17-15,-7 5-13 16,1-3-4-16,-5-10-4 16,3-17 5-16,4-14-6 15,3-16-4-15,13-14-1 16,3-12-29-1,7-20-52-15,5-15-52 0,4-7-8 16</inkml:trace>
  <inkml:trace contextRef="#ctx0" brushRef="#br0" timeOffset="-211549.52">30912 11126 365 0,'0'0'90'15,"0"0"-68"-15,0 0-10 16,0 0 9-16,0 0 13 0,19 161-5 15,13-89-12 1,4-3-9-16,8-1-8 0,0-8-3 16,1-4 2-16,-3-4-12 15,-4-4-65-15,-1 5-91 16,-14-13-128-16</inkml:trace>
  <inkml:trace contextRef="#ctx0" brushRef="#br0" timeOffset="-211346.93">31364 11737 479 0,'0'0'0'0,"0"0"-11"15,0 0 11-15,0 0 2 16,0 0-2-16,116-11-7 15,-71-4-78-15,3 2-8 16,4-2-156-16</inkml:trace>
  <inkml:trace contextRef="#ctx0" brushRef="#br0" timeOffset="-210949.7">31752 10650 452 0,'0'0'18'0,"0"0"-12"16,0 0-4-16,0 0 29 15,-36 162 3-15,30-70-2 16,6 16-13-16,0 15 0 16,0-1-11-1,15-3-7-15,3-13-1 0,-3-16 0 16,-3-9-3-1,-6-13-19-15,-1-13-18 0,-5-15-2 16,0-17-14-16,0-13-47 16,0-10-35-16</inkml:trace>
  <inkml:trace contextRef="#ctx0" brushRef="#br0" timeOffset="-210529.66">31569 11357 337 0,'0'0'45'0,"0"0"-45"15,0 0 1-15,0 0-3 16,0 0 4-16,0 0 2 16,83-21-3-16,-48 14 0 15,3-1-1-15,-3 1-8 16,1-4 8-16,-2 8 0 16,-8 3-3-16,-3 0 3 15,-5 0 0-15,-1 18 9 0,3 10 4 16,1 4 2-1,-2 9-5-15,0 2-8 0,0-2-2 16,-5 2 0 0,-3 1 2-16,-7 3-2 0,-4-3 0 15,0-3 1-15,0-6 0 16,0-9 6 0,0-11-6-16,0-10 6 0,0-5-4 15,0 0 5 1,0-19 21-16,0-11-12 0,0-7-5 15,-2-8-12-15,-3-1-1 0,1 0-2 16,0 3 2 0,4-1-2-16,0 2-1 0,0 9-21 15,17 5-3 1,10 6-19-16,6 4-12 0,8 4 13 16,-5 3-26-1</inkml:trace>
  <inkml:trace contextRef="#ctx0" brushRef="#br0" timeOffset="-210019.58">32431 11328 16 0,'0'0'322'0,"0"0"-271"0,0 0-4 16,0 0-2-16,-114-9-19 15,79 36-11-15,1 9-8 16,5 10 0-16,5 2-3 16,4 4-4-16,6 0 0 15,6-4 1-15,6-4-1 16,2-8 0-16,0-11-5 15,0-10 1-15,13-9-2 16,3-6-17-16,1 0 0 16,3-23 20-16,1-12-1 15,0-8 4-15,2-6-3 16,-3-1 3-16,-3-3 0 16,-3 5 0-16,-5 11 7 0,-5 8-7 15,-4 18 18 1,0 11-12-16,0 0-6 0,0 18 0 15,5 14 14 1,6 8-6-16,0 0-3 0,5-2-4 16,-1-2 9-16,6-4-6 15,-4-1-2-15,-1-6-2 16,1-3 0-16,-3-8-1 16,-1-1-41-16,1-5-143 15</inkml:trace>
  <inkml:trace contextRef="#ctx0" brushRef="#br0" timeOffset="-209843.7">32398 10939 386 0,'0'0'117'0,"0"0"-117"0,0 0-17 15,0 0-11-15,0 0-67 16,0 0-39-16</inkml:trace>
  <inkml:trace contextRef="#ctx0" brushRef="#br0" timeOffset="-209449.78">32565 11300 344 0,'0'0'23'15,"33"103"-17"-15,-11-47 13 0,-3 3 23 16,-9-1-10 0,-5-1 5-16,-5-3-17 15,0-13-15-15,0-11 9 16,0-12 2-16,0-11-12 15,0-7-2-15,0 0 1 0,0-12 24 16,0-22 3 0,2-13-27-16,0-3-2 0,3-7-2 15,4-4-5-15,0 3-8 16,9 6 13 0,9 12-4-16,6 11 5 15,7 9-3-15,-5 9 3 0,-3 5-1 16,-8 3-2-16,-11 1-5 15,-1 2-14-15,-3 0 0 16,-5 0-13-16,0 2-20 16,-2 7-15-16,-2 2-43 15</inkml:trace>
  <inkml:trace contextRef="#ctx0" brushRef="#br0" timeOffset="-208520.03">32456 11333 57 0,'0'0'79'0,"0"0"-79"0,0 0-16 15,0 0 8-15,0 0-1 16,0 0 9-16,0-55 16 16,0 50 15-16,0 1 35 15,0 0-11-15,0 1-13 16,0 0-4-1,0 0-9-15,0 3-10 0,0-3-2 16,0 3-12-16,0 0 7 16,0 0 0-16,0 0 8 15,0 0-3-15,0 0 8 16,0 6-14-16,0 10 4 16,0 9 3-16,0 0 8 15,0 7-11-15,0 5 5 16,0 3-12-16,4 6-4 15,7 2 4-15,-1-2 3 0,-2-2-10 16,-1-2 2-16,-5 1-2 16,-2-7 6-16,0-8-7 15,0-4-3-15,0-6 3 16,0-5 0-16,4-2-3 16,4-3-19-16,-2-2-43 15,7 0-78-15,1-6-94 16</inkml:trace>
  <inkml:trace contextRef="#ctx0" brushRef="#br0" timeOffset="-207618.7">32821 11303 292 0,'0'0'234'0,"0"0"-234"0,0 0-14 16,0 0 13-1,0 0 2-15,0 0 11 16,7 87 5-16,11-26 3 0,-5 4 6 16,-2 2-7-16,1-2 12 15,-10-9-13-15,4-3-3 16,3-7-15-16,-3-10 3 16,4-6-3-1,-4-8 0-15,1-5-13 0,-1-10-32 16,8-6-50-16,-3-1-94 15</inkml:trace>
  <inkml:trace contextRef="#ctx0" brushRef="#br0" timeOffset="-207409.35">33583 11758 518 0,'0'0'27'0,"-28"106"-11"16,12-55 25-16,-7-1-24 15,-6 1-11-15,-11 2-6 16,-9 1-10-16,-4 3-67 16,-23 3-175-16</inkml:trace>
  <inkml:trace contextRef="#ctx0" brushRef="#br0" timeOffset="-206749.42">31030 12461 376 0,'0'0'202'16,"0"0"-193"-1,0 0-4-15,0 0-3 0,0 142 6 16,0-80 14-1,0 2-3-15,0-6-18 0,7-4 5 16,1-9-4-16,3-12-1 16,7-11-1-1,1-10-7-15,4-9 3 0,4-3-9 16,4-9-4-16,7-20 3 16,1-7 7-16,-2 1-7 15,-5 13 4-15,-10 12 5 16,-7 10 5-16,-6 0 0 15,-4 21 1 1,2 19 23-16,-7 10-5 0,0 6-9 16,0 2 10-16,-3-7-13 15,-11-2 5-15,4-5-7 16,-3-3-1-16,-3-1-3 16,-3-4 0-16,0 0-1 15,-6-2-13-15,5-6-55 0,3 0-87 16</inkml:trace>
  <inkml:trace contextRef="#ctx0" brushRef="#br0" timeOffset="-206549.49">31544 13322 291 0,'0'0'169'0,"0"0"-166"0,0 0 0 16,125-10 23-16,-92 5-23 16,-4 0 5-16,2 0-8 15,1 1-17-15,1-2-72 16,1-3-36-16</inkml:trace>
  <inkml:trace contextRef="#ctx0" brushRef="#br0" timeOffset="-206269.42">32046 12324 480 0,'0'0'95'15,"0"0"-93"1,0 0-2-16,0 0 0 0,0 0 21 15,5 180 4 1,14-83-10-16,1 1-13 0,3-4 8 16,-4-8-8-16,-5-9-1 0,-3-9-1 15,-7-9 0 1,-1-12-9-16,-3-9-23 0,0-12-49 16,0-8-54-1,-7-8-137-15</inkml:trace>
  <inkml:trace contextRef="#ctx0" brushRef="#br0" timeOffset="-205419.83">32001 12879 74 0,'0'0'394'16,"0"0"-394"-16,0 0-3 15,0 0 3-15,0 0 11 16,0 0-7-16,108-26-2 15,-69 14 2-15,1 4-4 0,0 4 5 16,-3 4-5 0,-6 0-5-16,-4 12 5 0,-2 16 5 15,-2 6-4 1,0 9 2-16,-4 2-1 0,1 3 2 16,-4-3-4-1,0 1 2-15,-8-4-1 0,-3-3 1 16,-5-7 1-1,0-6-6-15,0-6 6 0,0-11-1 16,-5-5-1 0,-1-4 1-16,-3 0 9 0,0-18-7 15,0-9-1-15,2-8-3 16,3-9 4-16,4-4-4 16,0-2 0-16,0 0-8 15,15 6-1-15,6 5 2 16,3 6-8-16,5 6 5 15,5 5-1-15,3 4 10 16,3 4-7-16,3 2 0 16,-1 9 8-16,-4 3 0 0,-9 0-2 15,-11 0 2-15,-16 15 0 16,-2 10 15-16,0 8-3 16,-13 8-7-16,-9 1 6 15,-3 0-6-15,2 0-3 16,6-3-4-1,3-2 4-15,5-5-3 0,1-8 1 16,4-6-6-16,4-8 6 16,0-6 0-16,0-4-8 15,0 0-5-15,2-1-1 16,15-22 14-16,8-7 5 16,-3-5 7-16,5-7-8 0,-3 3 5 15,-2-1-7 1,-1 0 2-16,-4 8-3 0,-1 6 10 15,-5 9-8 1,-7 10-3-16,-1 7 13 0,-3 0 16 16,0 0-28-16,0 0-1 15,5 12 0-15,1 9 8 16,9 3-6-16,3 5 0 0,3 1-2 16,-2 0 6-1,4 0-5-15,4 0-2 16,-5-4 2-16,2-2 2 15,1-6-3-15,-3-4-3 16,-1-3 3-16,-4-6 0 0,-3-3-5 16,-3-2-9-1,-1 0-13-15,0 0 5 0,5-12-11 16,-4-4-106 0</inkml:trace>
  <inkml:trace contextRef="#ctx0" brushRef="#br0" timeOffset="-205129.63">33093 12783 555 0,'0'0'46'0,"0"0"-38"16,0 0 0-16,0 0-7 0,0 0-1 16,0 0 5-16,11 145 5 15,10-83-10 1,0-6 0-16,0-6 0 0,-6-7 1 16,1-14-1-16,-3-4-2 15,1-11-14-15,-4-5-12 16,9-4-63-16,-9-5-118 15</inkml:trace>
  <inkml:trace contextRef="#ctx0" brushRef="#br0" timeOffset="-204941.8">33026 12615 322 0,'0'0'241'0,"0"0"-239"16,0 0-2-16,0 0 0 0,0 0-29 16,0 0-55-1,-7-31-94-15</inkml:trace>
  <inkml:trace contextRef="#ctx0" brushRef="#br0" timeOffset="-204549.63">33385 12853 376 0,'0'0'37'15,"0"0"-1"-15,0 121 16 16,0-83-28-16,0-3-3 16,0 1-5-16,0-7-6 15,0-2-10-15,2-10-3 0,4-5 3 16,-1-6 0-1,2-3-6-15,-2-3-6 0,3 0-14 16,8-17 26-16,6-15 19 16,5-5-17-1,-3-2-2-15,1 3 10 0,-2 6-9 16,-13 14 7-16,-1 10 6 16,-7 6 8-16,-2 0-6 15,0 14-11-15,0 11 7 16,0 8 9-16,0 1-16 15,0 0 0-15,0-2-3 16,0-4 0-16,2-2-2 16,3-2-9-16,-5-4-5 0,0-3-16 15,0-14-57 1,3-3-27-16,8 0-158 0</inkml:trace>
  <inkml:trace contextRef="#ctx0" brushRef="#br0" timeOffset="-204299.54">33855 12462 491 0,'0'0'29'0,"9"109"-9"15,-9-41 25-15,0 4-13 16,0 4-5-16,0 5-3 15,0 3 1-15,0 5-2 16,0 3-11-16,0 3-7 16,0 11 1-16,-24 11-6 0,-37 5-13 15,-32 2-53-15,-34 3-72 16,-22-15-251-16</inkml:trace>
  <inkml:trace contextRef="#ctx0" brushRef="#br0" timeOffset="-203137.42">25641 14962 607 0,'0'0'17'15,"17"111"-17"-15,-5-21-8 16,-4 9 8-16,-3 5 0 15,-5 7 1-15,0-8 3 16,0 0-2-16,0-11 2 16,-5-19 2-16,1-12-6 15,4-16 0-15,-2-18 0 16,2-10 0-16,0-11 0 16,0-6 0-16,0 0 3 0,-10-18 6 15,-7-31 4 1,-4-19-6-16,-3-26-9 0,4-22 2 15,0-20 0 1,2-19 0-16,5-9 0 0,6 7-6 16,7 21 6-16,11 32-6 15,29 31 4-15,16 29 1 16,6 16-5-16,3 20 6 0,-3 8-2 16,-2 10 2-1,0 22 0-15,-6 12 0 0,-12 14 1 16,-11 9 3-1,-17 3-2-15,-14 7 1 16,-14 2 4-16,-28 3 2 0,-14-1-3 16,-8-6-4-16,-5-4 0 15,-2-7-2-15,6-7-1 16,10-16-6-16,18-15-34 16,22-16-39-16,15-10-51 15,13-1-45-15</inkml:trace>
  <inkml:trace contextRef="#ctx0" brushRef="#br0" timeOffset="-202959.76">26248 15262 386 0,'0'0'70'0,"0"0"-58"16,20 112 6-1,-17-62 8-15,-3 3-6 0,0-3-5 16,0 2-11-1,0-10 1-15,2-2-4 0,0-10-1 16,0-12-15-16,5-15-68 16,2-3-123-16</inkml:trace>
  <inkml:trace contextRef="#ctx0" brushRef="#br0" timeOffset="-202794.49">26281 14909 518 0,'0'0'44'16,"0"0"-44"-1,0 0-9-15,0 0 4 0,0 0-48 16,0 0-87-16</inkml:trace>
  <inkml:trace contextRef="#ctx0" brushRef="#br0" timeOffset="-202049.28">26618 15793 247 0,'0'0'55'0,"0"161"-17"16,0-97 9-16,-9-8 34 15,1-16-35-15,1-8-27 16,2-10-7-16,3-11-1 0,0-9-9 15,-3-2 8 1,-3 0 4-16,-6-17 8 0,-4-23-22 16,-2-10-1-16,3-20 1 15,1-21 4-15,1-18 0 16,-1-18-4-16,3-10 1 16,7 11-1-16,6 14 0 15,10 28-5-15,19 18 5 0,0 22 0 16,2 11 0-1,3 16-1-15,-1 6-2 0,0 11 1 16,-2 0 1-16,1 14 1 16,-6 22 3-16,1 13 4 15,-9 1-5-15,-12 3-3 16,-6 4 3-16,0-3 2 16,-22 0-4-16,-13-2 2 15,-8-2-1-15,-1-9 1 16,3-11 0-16,15-11-4 15,10-10 4-15,12-9 1 16,4 0-3-16,0 0-14 16,0 0-13-16,20 0 2 15,9-4 25-15,13-1 0 16,4 1 1-16,4-1 0 0,4-5-1 16,-2-3 0-1,2-9 0-15,-7 0 5 0,-5-4-4 16,-6-1 6-1,-11-6-7-15,-5-1 10 0,-9-2-4 16,-5-5-6-16,-6-5 2 16,0-1-2-16,0-2-3 15,-6 5 0-15,-9 8-3 16,3 18 6-16,-1 16 0 16,1 2 12-16,1 38-11 0,-2 15 1 15,-3 13 0 1,3 6 0-16,2-6 1 15,6 2 10-15,5-1-13 16,0-4 0-16,0-4 0 0,5-3 0 16,11-10-5-16,3-6-46 15,12-4-102 1,0-9-131-16</inkml:trace>
  <inkml:trace contextRef="#ctx0" brushRef="#br0" timeOffset="-201897.68">27532 15727 617 0,'0'0'37'15,"0"0"-30"-15,0 0-7 16,0 0 0-16,0 0-11 16,0 0-43-16,-7 10-86 0,12-8-200 15</inkml:trace>
  <inkml:trace contextRef="#ctx0" brushRef="#br0" timeOffset="-201309.62">27812 15199 669 0,'0'0'7'0,"0"0"-7"16,0 147-15-16,9-60 14 15,5 14 2-15,-5 2 6 16,-1 3 0-16,0-10-7 15,-8-8 6-15,0-17 3 16,0-13-8-16,-8-12-2 16,2-19 2-16,-1-14-4 0,5-9 0 15,-4-4-3 1,-2-17 5-16,0-28-26 0,-3-17-3 16,4-24 28-1,4-25 4-15,-1-23 0 0,-5-23-2 16,-2-21-3-1,0-5-3-15,11 21 4 0,0 32-4 16,18 43 4-16,22 41 4 0,-3 25-2 16,2 12 0-1,-4 9-4-15,1 26 4 0,-7 24 31 16,-2 15-15 0,-12 13-7-16,-8 10-6 0,-7 2 6 15,-3 4-6 1,-23-5-1-16,-12-13-2 0,-4-6 3 15,2-14-1 1,5-16-4-16,10-15-6 0,13-16-8 16,10-9-32-16,2-13-56 15,7-27-140-15</inkml:trace>
  <inkml:trace contextRef="#ctx0" brushRef="#br0" timeOffset="-200819.66">28263 15073 458 0,'0'0'29'0,"31"126"-18"16,-20-53 7-16,-7-4-1 15,-4-2 2-15,0-9 26 16,0-3-29-16,0-14-15 16,-4-5 1-16,-7-7 1 0,-5-11-3 15,1-8-3 1,-6-10 3-16,3 0-1 0,3-12-3 15,6-16-27 1,9-4 15-16,0-3 13 0,11 8-3 16,14 0-5-16,4 1 11 15,2 4 1-15,3 0 0 16,3 0-1-16,-1-1 0 16,1-4 11-16,0-5 0 15,-6-4-7-15,-2-8 1 0,-5-5 12 16,-4-1-17-1,-4-4 5-15,-9-4-3 16,-5 1 1-16,-2 12-3 0,0 9 2 16,0 17-2-16,0 15 13 15,-7 4-9-15,-9 31-2 16,-6 28-2-16,-7 16 9 16,-2 15-6-16,1-1-1 15,7-3 3-15,9-10-2 16,10-4-3-16,4-2 0 15,2-12-4-15,27-5-12 16,11-15-32-16,9-12-19 16,13-18-48-16,5-8-22 0</inkml:trace>
  <inkml:trace contextRef="#ctx0" brushRef="#br0" timeOffset="-200149.46">29149 15077 211 0,'0'0'374'0,"0"0"-345"16,0 0-24-1,-151-12-2-15,106 43 0 16,-1 9-1-16,5 10-2 16,8 7 0-16,6 6 0 0,10 5 0 15,3 4-4 1,5 3 4-16,7-12 0 15,2-6-3-15,0-19-7 16,15-16-9-16,12-18 7 0,4-4-8 16,6-18 3-16,0-26 17 15,1-15 0-15,2-9 1 16,-2-12-1-16,0-6 0 16,-7-12 3-16,-6-17-3 15,-12-7 1-15,-13-10-1 16,0 1 0-16,-7 12-9 15,-5 25 9-15,8 37 1 16,2 34 17-16,2 23-18 16,0 25 4-16,0 34-4 15,0 25 9-15,0 16-4 16,0 20-5-16,0 8 2 16,0 6-2-16,-4 0 0 0,-1-9 2 15,5-20-2 1,0-17 4-16,5-22 0 0,26-20-1 15,9-18 1 1,-2-17-3-16,2-11-1 0,-4 0-1 16,-3-21-4-16,0-15-3 15,1-14 0-15,-5-3 0 16,-5 1 13-16,-5 6-5 16,-9 10 7-16,-3 14 5 15,-5 13-3-15,0 9-9 0,0 0 2 16,4 21-2-1,2 12 13-15,5 10 1 16,-1 2-7-16,1-3-5 0,-2-8-2 16,0-2 2-16,2-8-2 15,1-6-2-15,-1-2-17 16,-2-12-28-16,1-4-92 16,-4 0-76-16</inkml:trace>
  <inkml:trace contextRef="#ctx0" brushRef="#br0" timeOffset="-200015.59">29599 14905 529 0,'0'0'0'0,"0"0"-13"15,0 0-38-15,-35 103-72 0</inkml:trace>
  <inkml:trace contextRef="#ctx0" brushRef="#br0" timeOffset="-199719.51">30174 15227 145 0,'0'0'377'0,"0"0"-348"15,0 0-19 1,-113-5 52-16,83 10-29 0,-1 22-28 16,2 3-5-16,0 12 5 15,5 6-5-15,2 2 0 16,4 6 0-16,5 2 0 16,1 1 0-16,6-1-6 15,1-1-13-15,5-13-19 16,0-2 6-16,13-15-38 15,16-15-48-15,8-7 81 16,3-5-58-16</inkml:trace>
  <inkml:trace contextRef="#ctx0" brushRef="#br0" timeOffset="-199389.59">30301 14361 358 0,'0'0'220'16,"0"0"-220"-16,-4 136 3 15,4-31 4-15,0 20 23 16,0 5-3-16,15 8-4 0,1-6-10 16,-5-7 3-16,-5-17-15 15,-3-18-1-15,-1-11 0 16,3-11-5-16,2-18-53 16,3-16-5-16,6-11-86 15,-5-23-72-15</inkml:trace>
  <inkml:trace contextRef="#ctx0" brushRef="#br0" timeOffset="-199189.7">30119 15004 573 0,'0'0'101'15,"0"0"-101"-15,0 0-34 0,0 0 30 16,0 0 4-1,0 0 6-15,145 0-2 0,-70-19-4 16,16-4-27-16,5-4 8 0,2-3-55 16,5-1-97-1,-3 0-68-15</inkml:trace>
  <inkml:trace contextRef="#ctx0" brushRef="#br0" timeOffset="-198945.99">31181 14430 338 0,'0'0'249'0,"0"0"-249"16,-115 60-6-16,86-4 6 15,2 20 9-15,9 23 1 16,0 21 13-16,9 28 1 16,2 12 9-16,3 11-24 15,4-8-7-15,0-13-2 16,2-21 3-16,23-12-3 15,8-19 0-15,9-13-9 16,10-16-10-16,4-14-47 16,4-18-20-16,9-16-77 15</inkml:trace>
  <inkml:trace contextRef="#ctx0" brushRef="#br0" timeOffset="-198649.42">31874 14634 173 0,'0'0'427'15,"0"0"-409"-15,0 0-17 0,-29 173-1 16,-6-58 21-1,-13 15 6-15,-6 8 2 16,-4-2-16-16,0-12-13 0,2-13 3 16,4-13-3-16,12-20-7 15,5-13-14-15,10-19-30 16,10-19-14-16,7-15-45 16,8-12-43-16</inkml:trace>
  <inkml:trace contextRef="#ctx0" brushRef="#br0" timeOffset="-198484.78">31482 15039 371 0,'0'0'145'16,"0"0"-130"-16,64 166 12 0,-25-91-6 16,3-5-11-1,0-2 1-15,5 4-7 0,-1-1-4 16,0-3-6-1,-4-6-41-15,-9-4-113 16</inkml:trace>
  <inkml:trace contextRef="#ctx0" brushRef="#br0" timeOffset="-198309.91">31984 15869 295 0,'0'0'307'15,"0"0"-307"-15,0 0-15 16,113 0 15-16,-72 0 4 0,1 0-4 16,0-4 0-16,3-6-54 15,-3-6-26-15,-5-2-42 16</inkml:trace>
  <inkml:trace contextRef="#ctx0" brushRef="#br0" timeOffset="-198029.46">32409 14748 611 0,'0'0'0'0,"0"0"-2"15,0 0 2 1,40 103 18-16,-16-15-3 0,-3 27-6 15,-5 13-2-15,-14-2-1 0,-2-7-5 16,0-12-2 0,-18-17-3-1,-1-15-3-15,6-18-17 0,7-24-23 16,4-16-16-16,2-17 4 16,0 0-51-16,4-8-19 15</inkml:trace>
  <inkml:trace contextRef="#ctx0" brushRef="#br0" timeOffset="-197399.47">32489 15602 396 0,'0'0'90'0,"0"0"-85"15,0 0-5-15,0 0 35 16,0 0 7-16,0 0-20 16,145 16-6-16,-101-16-5 15,4 0 10-15,-2-3-19 16,3-19 0-16,-4-5-2 15,0-5 0-15,-16-4-21 16,-1-4 4-16,-1-4 7 16,-7 0 6-16,-9 0-1 15,-6 4-1-15,-5 6 6 16,0 9 4-16,-14 16 3 16,-6 9 9-16,-4 0-8 15,-9 22 1-15,-8 22-9 0,1 2 0 16,2 8 0-1,12-2 9-15,5 2-8 16,10-4-2-16,11-3 2 0,0-10 1 0,0-6-2 16,18-5-6-1,4-8 4-15,5-8 0 0,2-7-26 16,2-3 10 0,3 0 0-16,1-27 18 0,8-7-3 15,-3-15-16 1,0-1-3-16,-11 5 19 15,-5 4-7-15,-5 11 10 16,-9 4 14-16,-3 6 15 0,4 4-8 16,-6 4-12-16,1 10-4 15,1 2-5-15,-1 0 0 16,8 10 0-16,6 11 17 16,4 15-2-16,1 3-6 15,0 7 0-15,-4 8 9 16,-2 3 8-1,-13 1 3-15,-6 2-18 0,0-3-8 16,-6-7 8-16,-21-6-10 0,2-13 2 16,-4-8-3-1,5-15 1-15,-3-8-1 16,-2 0-9-16,0 0-41 16,3-23-49-16,7-9-103 0,13-12-130 15</inkml:trace>
  <inkml:trace contextRef="#ctx0" brushRef="#br0" timeOffset="-197066.86">33470 14777 568 0,'0'0'34'0,"0"0"-29"15,0 0-2-15,0 0 19 16,85 194 28-16,-83-69-6 16,-2 11-21-16,0-6 7 15,-8-9-3-15,-5-21-26 16,7-15 1-16,4-18 0 15,2-19-2-15,0-15-3 16,4-14-41-16,3-6-48 16,9-13-70-16,-10-15-191 0</inkml:trace>
  <inkml:trace contextRef="#ctx0" brushRef="#br0" timeOffset="-196879.76">33154 15199 561 0,'0'0'75'0,"0"0"-72"16,137-45-6-16,-58 20 2 16,-6 1-27-16,0 2 4 15,-1 4-34-15,-12 0-65 16,-11 4-41-16</inkml:trace>
  <inkml:trace contextRef="#ctx0" brushRef="#br0" timeOffset="-196579.83">33755 14458 334 0,'0'0'266'0,"0"0"-266"16,0 0 0-16,60 128 2 15,-45-37 24-15,-1 25 17 16,-3 26-8-16,-11 10-2 16,9 4 2-16,-9 1-22 0,-5-19-3 15,-28-8-1 1,-28-5-2-16,-28-9-7 0,-11-3-2 15,-18-4-10 1,-13 0-51-16,-5-6-106 16,-9-23-129-16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4591d3b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a4591d3bd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ga4591d3bda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1eac15f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a1eac15f3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9" name="Google Shape;99;ga1eac15f37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4591d3bd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a4591d3bda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9" name="Google Shape;119;ga4591d3bda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4591d3bd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a4591d3bda_0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8" name="Google Shape;148;ga4591d3bda_0_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4591d3bd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a4591d3bda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4" name="Google Shape;154;ga4591d3bda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4608ccd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a4608ccd1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3" name="Google Shape;163;ga4608ccd1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4591d3bd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a4591d3bda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4" name="Google Shape;154;ga4591d3bda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1702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5" Type="http://schemas.openxmlformats.org/officeDocument/2006/relationships/image" Target="../media/image8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gridsearch-the-ultimate-machine-learning-tool-6cd5fb93d07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Machine Learning – Grid Search &amp; Pipelines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4591d3bda_0_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¿Cuál va a ser el mejor modelo para mi problema de ML?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1eac15f37_0_5"/>
          <p:cNvSpPr txBox="1">
            <a:spLocks noGrp="1"/>
          </p:cNvSpPr>
          <p:nvPr>
            <p:ph type="body" idx="1"/>
          </p:nvPr>
        </p:nvSpPr>
        <p:spPr>
          <a:xfrm>
            <a:off x="603803" y="1252036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102" name="Google Shape;102;ga1eac15f37_0_5"/>
          <p:cNvSpPr txBox="1"/>
          <p:nvPr/>
        </p:nvSpPr>
        <p:spPr>
          <a:xfrm>
            <a:off x="603800" y="336800"/>
            <a:ext cx="10387800" cy="23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Escogemos un modelo, por ejemplo Decission Tree. Voy a probar varias combinaciones de hiperparametros para ver cuál me da mejor rendimiento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Criterion: ‘gini’ o ‘entroppy’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max_depth: profundidad del arbol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min_samples_split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a1eac15f37_0_5"/>
          <p:cNvSpPr txBox="1"/>
          <p:nvPr/>
        </p:nvSpPr>
        <p:spPr>
          <a:xfrm>
            <a:off x="603800" y="3582100"/>
            <a:ext cx="7368300" cy="29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a1eac15f37_0_5"/>
          <p:cNvSpPr txBox="1"/>
          <p:nvPr/>
        </p:nvSpPr>
        <p:spPr>
          <a:xfrm>
            <a:off x="603800" y="28881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max_depth=2,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a1eac15f37_0_5"/>
          <p:cNvSpPr txBox="1"/>
          <p:nvPr/>
        </p:nvSpPr>
        <p:spPr>
          <a:xfrm>
            <a:off x="603800" y="33882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max_depth=3,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a1eac15f37_0_5"/>
          <p:cNvSpPr txBox="1"/>
          <p:nvPr/>
        </p:nvSpPr>
        <p:spPr>
          <a:xfrm>
            <a:off x="603800" y="38883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max_depth=4,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a1eac15f37_0_5"/>
          <p:cNvSpPr txBox="1"/>
          <p:nvPr/>
        </p:nvSpPr>
        <p:spPr>
          <a:xfrm>
            <a:off x="603800" y="43884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max_depth=5,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a1eac15f37_0_5"/>
          <p:cNvSpPr txBox="1"/>
          <p:nvPr/>
        </p:nvSpPr>
        <p:spPr>
          <a:xfrm>
            <a:off x="603800" y="48885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max_depth=6,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a1eac15f37_0_5"/>
          <p:cNvSpPr txBox="1"/>
          <p:nvPr/>
        </p:nvSpPr>
        <p:spPr>
          <a:xfrm>
            <a:off x="603800" y="53886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max_depth=7,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a1eac15f37_0_5"/>
          <p:cNvSpPr txBox="1"/>
          <p:nvPr/>
        </p:nvSpPr>
        <p:spPr>
          <a:xfrm>
            <a:off x="6623600" y="28881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max_depth=2, min_samples_split=3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a1eac15f37_0_5"/>
          <p:cNvSpPr txBox="1"/>
          <p:nvPr/>
        </p:nvSpPr>
        <p:spPr>
          <a:xfrm>
            <a:off x="6623600" y="33882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max_depth=2, min_samples_split=4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a1eac15f37_0_5"/>
          <p:cNvSpPr txBox="1"/>
          <p:nvPr/>
        </p:nvSpPr>
        <p:spPr>
          <a:xfrm>
            <a:off x="6623600" y="38883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max_depth=2, min_samples_split=5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a1eac15f37_0_5"/>
          <p:cNvSpPr txBox="1"/>
          <p:nvPr/>
        </p:nvSpPr>
        <p:spPr>
          <a:xfrm>
            <a:off x="6623600" y="43884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max_depth=2, min_samples_split=6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a1eac15f37_0_5"/>
          <p:cNvSpPr txBox="1"/>
          <p:nvPr/>
        </p:nvSpPr>
        <p:spPr>
          <a:xfrm>
            <a:off x="6623600" y="48885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max_depth=2, min_samples_split=7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a1eac15f37_0_5"/>
          <p:cNvSpPr txBox="1"/>
          <p:nvPr/>
        </p:nvSpPr>
        <p:spPr>
          <a:xfrm>
            <a:off x="6623600" y="538865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gini, max_depth=2, min_samples_split=8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75987B87-182D-8409-F82F-E93CF37D28DD}"/>
                  </a:ext>
                </a:extLst>
              </p14:cNvPr>
              <p14:cNvContentPartPr/>
              <p14:nvPr/>
            </p14:nvContentPartPr>
            <p14:xfrm>
              <a:off x="1992960" y="513720"/>
              <a:ext cx="9542160" cy="22017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75987B87-182D-8409-F82F-E93CF37D28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3600" y="504360"/>
                <a:ext cx="9560880" cy="2220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4591d3bda_0_28"/>
          <p:cNvSpPr txBox="1"/>
          <p:nvPr/>
        </p:nvSpPr>
        <p:spPr>
          <a:xfrm>
            <a:off x="0" y="908350"/>
            <a:ext cx="7368300" cy="29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a4591d3bda_0_28"/>
          <p:cNvSpPr txBox="1"/>
          <p:nvPr/>
        </p:nvSpPr>
        <p:spPr>
          <a:xfrm>
            <a:off x="0" y="2144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a4591d3bda_0_28"/>
          <p:cNvSpPr txBox="1"/>
          <p:nvPr/>
        </p:nvSpPr>
        <p:spPr>
          <a:xfrm>
            <a:off x="0" y="7145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max_depth=3,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a4591d3bda_0_28"/>
          <p:cNvSpPr txBox="1"/>
          <p:nvPr/>
        </p:nvSpPr>
        <p:spPr>
          <a:xfrm>
            <a:off x="0" y="12146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max_depth=4,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a4591d3bda_0_28"/>
          <p:cNvSpPr txBox="1"/>
          <p:nvPr/>
        </p:nvSpPr>
        <p:spPr>
          <a:xfrm>
            <a:off x="0" y="17147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max_depth=5,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a4591d3bda_0_28"/>
          <p:cNvSpPr txBox="1"/>
          <p:nvPr/>
        </p:nvSpPr>
        <p:spPr>
          <a:xfrm>
            <a:off x="0" y="22148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max_depth=6,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a4591d3bda_0_28"/>
          <p:cNvSpPr txBox="1"/>
          <p:nvPr/>
        </p:nvSpPr>
        <p:spPr>
          <a:xfrm>
            <a:off x="0" y="27149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max_depth=7,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a4591d3bda_0_28"/>
          <p:cNvSpPr txBox="1"/>
          <p:nvPr/>
        </p:nvSpPr>
        <p:spPr>
          <a:xfrm>
            <a:off x="6019800" y="2144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min_samples_split=3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a4591d3bda_0_28"/>
          <p:cNvSpPr txBox="1"/>
          <p:nvPr/>
        </p:nvSpPr>
        <p:spPr>
          <a:xfrm>
            <a:off x="6019800" y="7145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min_samples_split=4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a4591d3bda_0_28"/>
          <p:cNvSpPr txBox="1"/>
          <p:nvPr/>
        </p:nvSpPr>
        <p:spPr>
          <a:xfrm>
            <a:off x="6019800" y="12146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min_samples_split=5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a4591d3bda_0_28"/>
          <p:cNvSpPr txBox="1"/>
          <p:nvPr/>
        </p:nvSpPr>
        <p:spPr>
          <a:xfrm>
            <a:off x="6019800" y="17147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min_samples_split=6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a4591d3bda_0_28"/>
          <p:cNvSpPr txBox="1"/>
          <p:nvPr/>
        </p:nvSpPr>
        <p:spPr>
          <a:xfrm>
            <a:off x="6019800" y="22148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min_samples_split=7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a4591d3bda_0_28"/>
          <p:cNvSpPr txBox="1"/>
          <p:nvPr/>
        </p:nvSpPr>
        <p:spPr>
          <a:xfrm>
            <a:off x="6019800" y="2714900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min_samples_split=8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a4591d3bda_0_28"/>
          <p:cNvSpPr txBox="1"/>
          <p:nvPr/>
        </p:nvSpPr>
        <p:spPr>
          <a:xfrm>
            <a:off x="2066075" y="5475475"/>
            <a:ext cx="7617000" cy="9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Calculo errores de todos los modelos, y elijo los hiperparámetros cuyo modelo tenga el mínimo error.</a:t>
            </a:r>
            <a:endParaRPr sz="2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ejemplo, entropy, max_depth=3, min_samples_split=4</a:t>
            </a:r>
            <a:endParaRPr sz="2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a4591d3bda_0_28"/>
          <p:cNvSpPr txBox="1"/>
          <p:nvPr/>
        </p:nvSpPr>
        <p:spPr>
          <a:xfrm>
            <a:off x="0" y="2845475"/>
            <a:ext cx="7368300" cy="18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a4591d3bda_0_28"/>
          <p:cNvSpPr txBox="1"/>
          <p:nvPr/>
        </p:nvSpPr>
        <p:spPr>
          <a:xfrm>
            <a:off x="0" y="3151725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max_depth=4,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a4591d3bda_0_28"/>
          <p:cNvSpPr txBox="1"/>
          <p:nvPr/>
        </p:nvSpPr>
        <p:spPr>
          <a:xfrm>
            <a:off x="0" y="3651825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max_depth=5,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a4591d3bda_0_28"/>
          <p:cNvSpPr txBox="1"/>
          <p:nvPr/>
        </p:nvSpPr>
        <p:spPr>
          <a:xfrm>
            <a:off x="0" y="4151925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max_depth=6,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a4591d3bda_0_28"/>
          <p:cNvSpPr txBox="1"/>
          <p:nvPr/>
        </p:nvSpPr>
        <p:spPr>
          <a:xfrm>
            <a:off x="0" y="4652025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max_depth=7, min_samples_split=2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a4591d3bda_0_28"/>
          <p:cNvSpPr txBox="1"/>
          <p:nvPr/>
        </p:nvSpPr>
        <p:spPr>
          <a:xfrm>
            <a:off x="6019800" y="3151725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min_samples_split=5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a4591d3bda_0_28"/>
          <p:cNvSpPr txBox="1"/>
          <p:nvPr/>
        </p:nvSpPr>
        <p:spPr>
          <a:xfrm>
            <a:off x="6019800" y="3651825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min_samples_split=6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a4591d3bda_0_28"/>
          <p:cNvSpPr txBox="1"/>
          <p:nvPr/>
        </p:nvSpPr>
        <p:spPr>
          <a:xfrm>
            <a:off x="6019800" y="4151925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min_samples_split=7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a4591d3bda_0_28"/>
          <p:cNvSpPr txBox="1"/>
          <p:nvPr/>
        </p:nvSpPr>
        <p:spPr>
          <a:xfrm>
            <a:off x="6019800" y="4652025"/>
            <a:ext cx="601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Pruebo con entropy, max_depth=2, min_samples_split=8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ga4591d3bda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1900" y="1971675"/>
            <a:ext cx="4953000" cy="32194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59C6E18F-26A0-1768-AB67-FAFFB73393BE}"/>
                  </a:ext>
                </a:extLst>
              </p14:cNvPr>
              <p14:cNvContentPartPr/>
              <p14:nvPr/>
            </p14:nvContentPartPr>
            <p14:xfrm>
              <a:off x="2694240" y="5117760"/>
              <a:ext cx="9107280" cy="17049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59C6E18F-26A0-1768-AB67-FAFFB73393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84880" y="5108400"/>
                <a:ext cx="9126000" cy="1723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4591d3bda_0_7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Grid Search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4591d3bda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Grid Search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7" name="Google Shape;157;ga4591d3bda_0_5"/>
          <p:cNvSpPr txBox="1">
            <a:spLocks noGrp="1"/>
          </p:cNvSpPr>
          <p:nvPr>
            <p:ph type="body" idx="1"/>
          </p:nvPr>
        </p:nvSpPr>
        <p:spPr>
          <a:xfrm>
            <a:off x="838203" y="1690836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158" name="Google Shape;158;ga4591d3bda_0_5"/>
          <p:cNvSpPr txBox="1"/>
          <p:nvPr/>
        </p:nvSpPr>
        <p:spPr>
          <a:xfrm>
            <a:off x="838200" y="1477225"/>
            <a:ext cx="10203900" cy="3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es necesario iterar manualmente cada una de esas combinaciones, tenemos herramientas en sklearn para hacerlo de manera automática.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Existen varias técnicas como Grid Search, Random Search, Optimización Bayesiana…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técnica más utilizada es Grid Search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AutoNum type="arabicPeriod"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Escojo un modelo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AutoNum type="arabicPeriod"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Elijo hiperparametros de ese modelo que quiero probar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AutoNum type="arabicPeriod"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Escojo un rango de valores para cada hiperparametro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AutoNum type="arabicPeriod"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Entrenamos mediante la función GridSearchCV (veremos en demo), que nos dará la mejor combinación de hiperparametros.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AutoNum type="arabicPeriod"/>
            </a:pPr>
            <a:r>
              <a:rPr lang="en-GB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CV viene incluido en el argumento “cv”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ga4591d3bda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926" y="5260824"/>
            <a:ext cx="4496292" cy="13257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971D90EF-C3F1-9E4D-1659-D85297CCED18}"/>
                  </a:ext>
                </a:extLst>
              </p14:cNvPr>
              <p14:cNvContentPartPr/>
              <p14:nvPr/>
            </p14:nvContentPartPr>
            <p14:xfrm>
              <a:off x="3440880" y="26280"/>
              <a:ext cx="8750520" cy="561852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971D90EF-C3F1-9E4D-1659-D85297CCED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1520" y="16920"/>
                <a:ext cx="8769240" cy="56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29C70081-3CB4-946C-7B3F-56D2DBD72916}"/>
                  </a:ext>
                </a:extLst>
              </p14:cNvPr>
              <p14:cNvContentPartPr/>
              <p14:nvPr/>
            </p14:nvContentPartPr>
            <p14:xfrm>
              <a:off x="8964360" y="4833720"/>
              <a:ext cx="2363400" cy="144828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29C70081-3CB4-946C-7B3F-56D2DBD729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55000" y="4824360"/>
                <a:ext cx="2382120" cy="1467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4608ccd15_0_0"/>
          <p:cNvSpPr txBox="1">
            <a:spLocks noGrp="1"/>
          </p:cNvSpPr>
          <p:nvPr>
            <p:ph type="title"/>
          </p:nvPr>
        </p:nvSpPr>
        <p:spPr>
          <a:xfrm>
            <a:off x="2276550" y="401877"/>
            <a:ext cx="76389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Pipelines</a:t>
            </a:r>
            <a:endParaRPr dirty="0"/>
          </a:p>
        </p:txBody>
      </p:sp>
      <p:pic>
        <p:nvPicPr>
          <p:cNvPr id="166" name="Google Shape;166;ga4608ccd1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2137" y="1929426"/>
            <a:ext cx="5607726" cy="409388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E3D8989E-9770-2169-2F46-280C296A8B8C}"/>
                  </a:ext>
                </a:extLst>
              </p14:cNvPr>
              <p14:cNvContentPartPr/>
              <p14:nvPr/>
            </p14:nvContentPartPr>
            <p14:xfrm>
              <a:off x="309600" y="210960"/>
              <a:ext cx="2977560" cy="22791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E3D8989E-9770-2169-2F46-280C296A8B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0240" y="201600"/>
                <a:ext cx="2996280" cy="22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1D79F9D6-0143-55FE-0341-B95352DE472F}"/>
                  </a:ext>
                </a:extLst>
              </p14:cNvPr>
              <p14:cNvContentPartPr/>
              <p14:nvPr/>
            </p14:nvContentPartPr>
            <p14:xfrm>
              <a:off x="23760" y="121320"/>
              <a:ext cx="12167640" cy="587016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1D79F9D6-0143-55FE-0341-B95352DE47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400" y="111960"/>
                <a:ext cx="12186360" cy="5888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4591d3bda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Bibliografía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7" name="Google Shape;157;ga4591d3bda_0_5"/>
          <p:cNvSpPr txBox="1">
            <a:spLocks noGrp="1"/>
          </p:cNvSpPr>
          <p:nvPr>
            <p:ph type="body" idx="1"/>
          </p:nvPr>
        </p:nvSpPr>
        <p:spPr>
          <a:xfrm>
            <a:off x="838203" y="1690836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158" name="Google Shape;158;ga4591d3bda_0_5"/>
          <p:cNvSpPr txBox="1"/>
          <p:nvPr/>
        </p:nvSpPr>
        <p:spPr>
          <a:xfrm>
            <a:off x="838200" y="1477225"/>
            <a:ext cx="10203900" cy="3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https://learning.oreilly.com/library/view/hands-on-machine-learning/9781492032632/ch02.html#idm45022189270600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https://towardsdatascience.com/gridsearch-the-ultimate-machine-learning-tool-6cd5fb93d07</a:t>
            </a:r>
            <a:endParaRPr lang="es-ES"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76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775</Words>
  <Application>Microsoft Office PowerPoint</Application>
  <PresentationFormat>Panorámica</PresentationFormat>
  <Paragraphs>103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Machine Learning – Grid Search &amp; Pipelines</vt:lpstr>
      <vt:lpstr>¿Cuál va a ser el mejor modelo para mi problema de ML?</vt:lpstr>
      <vt:lpstr>Presentación de PowerPoint</vt:lpstr>
      <vt:lpstr>Presentación de PowerPoint</vt:lpstr>
      <vt:lpstr>Grid Search</vt:lpstr>
      <vt:lpstr>Grid Search</vt:lpstr>
      <vt:lpstr>Pipelines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– Grid Search &amp; Pipelines</dc:title>
  <dc:creator>Gabriel VT</dc:creator>
  <cp:lastModifiedBy>Alberto Becerra Tomé</cp:lastModifiedBy>
  <cp:revision>3</cp:revision>
  <dcterms:created xsi:type="dcterms:W3CDTF">2020-05-12T19:48:30Z</dcterms:created>
  <dcterms:modified xsi:type="dcterms:W3CDTF">2022-11-30T11:40:36Z</dcterms:modified>
</cp:coreProperties>
</file>