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69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93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98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8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57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79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8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32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B5A8C-9DD6-4F7E-BBA4-54ABE2AD20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2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B5A8C-9DD6-4F7E-BBA4-54ABE2AD20DA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0DD5B-3131-4C20-BC91-ABC7EA5BF5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10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77520" y="568960"/>
            <a:ext cx="3881120" cy="3083560"/>
          </a:xfrm>
          <a:prstGeom prst="roundRect">
            <a:avLst>
              <a:gd name="adj" fmla="val 798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468880" y="721360"/>
            <a:ext cx="178816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Pool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2550160" y="1330960"/>
            <a:ext cx="161544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host1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2560320" y="1930400"/>
            <a:ext cx="161544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host2</a:t>
            </a:r>
            <a:endParaRPr lang="ko-KR" altLang="en-US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560320" y="2280920"/>
            <a:ext cx="1615440" cy="254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Docker</a:t>
            </a:r>
            <a:r>
              <a:rPr lang="en-US" altLang="ko-KR" dirty="0" smtClean="0"/>
              <a:t> host3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99440" y="721360"/>
            <a:ext cx="178816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포탈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99440" y="2824480"/>
            <a:ext cx="178816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CodeMaker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9040" y="1579880"/>
            <a:ext cx="13051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Nginx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Php</a:t>
            </a:r>
            <a:r>
              <a:rPr lang="en-US" altLang="ko-KR" sz="1000" dirty="0" smtClean="0">
                <a:latin typeface="+mn-ea"/>
              </a:rPr>
              <a:t>, MySQL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423" y="2268598"/>
            <a:ext cx="896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>
                <a:latin typeface="+mn-ea"/>
              </a:rPr>
              <a:t>Nginx</a:t>
            </a:r>
            <a:r>
              <a:rPr lang="en-US" altLang="ko-KR" sz="1000" dirty="0" smtClean="0">
                <a:latin typeface="+mn-ea"/>
              </a:rPr>
              <a:t>, </a:t>
            </a:r>
            <a:r>
              <a:rPr lang="en-US" altLang="ko-KR" sz="1000" dirty="0" err="1" smtClean="0">
                <a:latin typeface="+mn-ea"/>
              </a:rPr>
              <a:t>Php</a:t>
            </a:r>
            <a:r>
              <a:rPr lang="en-US" altLang="ko-KR" sz="1000" dirty="0" smtClean="0">
                <a:latin typeface="+mn-ea"/>
              </a:rPr>
              <a:t>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6" name="순서도: 자기 디스크 15"/>
          <p:cNvSpPr/>
          <p:nvPr/>
        </p:nvSpPr>
        <p:spPr>
          <a:xfrm>
            <a:off x="827378" y="1876087"/>
            <a:ext cx="1381760" cy="370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73407" y="1997352"/>
            <a:ext cx="6767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PGM DB</a:t>
            </a:r>
            <a:endParaRPr lang="ko-KR" altLang="en-US" sz="1000" dirty="0">
              <a:latin typeface="+mn-ea"/>
            </a:endParaRPr>
          </a:p>
        </p:txBody>
      </p:sp>
      <p:sp>
        <p:nvSpPr>
          <p:cNvPr id="12" name="순서도: 자기 디스크 11"/>
          <p:cNvSpPr/>
          <p:nvPr/>
        </p:nvSpPr>
        <p:spPr>
          <a:xfrm>
            <a:off x="827378" y="1574422"/>
            <a:ext cx="1381760" cy="370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138904" y="1700231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CODE DB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1" name="순서도: 자기 디스크 20"/>
          <p:cNvSpPr/>
          <p:nvPr/>
        </p:nvSpPr>
        <p:spPr>
          <a:xfrm>
            <a:off x="822298" y="1259840"/>
            <a:ext cx="1381760" cy="37084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195623" y="1377245"/>
            <a:ext cx="6351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+mn-ea"/>
              </a:rPr>
              <a:t>DEV DB</a:t>
            </a:r>
            <a:endParaRPr lang="ko-KR" altLang="en-US" sz="1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59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24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8</cp:revision>
  <dcterms:created xsi:type="dcterms:W3CDTF">2018-03-25T23:16:58Z</dcterms:created>
  <dcterms:modified xsi:type="dcterms:W3CDTF">2018-03-25T23:29:29Z</dcterms:modified>
</cp:coreProperties>
</file>