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" d="100"/>
          <a:sy n="10" d="100"/>
        </p:scale>
        <p:origin x="-36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3475-617F-DA4C-A121-011C0729D1A4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D05C-29CE-1A44-9C28-ED1517DF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7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3475-617F-DA4C-A121-011C0729D1A4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D05C-29CE-1A44-9C28-ED1517DF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2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3475-617F-DA4C-A121-011C0729D1A4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D05C-29CE-1A44-9C28-ED1517DF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4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3475-617F-DA4C-A121-011C0729D1A4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D05C-29CE-1A44-9C28-ED1517DF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39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3475-617F-DA4C-A121-011C0729D1A4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D05C-29CE-1A44-9C28-ED1517DF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33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3475-617F-DA4C-A121-011C0729D1A4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D05C-29CE-1A44-9C28-ED1517DF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3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3475-617F-DA4C-A121-011C0729D1A4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D05C-29CE-1A44-9C28-ED1517DF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7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3475-617F-DA4C-A121-011C0729D1A4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D05C-29CE-1A44-9C28-ED1517DF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8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3475-617F-DA4C-A121-011C0729D1A4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D05C-29CE-1A44-9C28-ED1517DF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5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3475-617F-DA4C-A121-011C0729D1A4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D05C-29CE-1A44-9C28-ED1517DF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17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93475-617F-DA4C-A121-011C0729D1A4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D05C-29CE-1A44-9C28-ED1517DF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4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93475-617F-DA4C-A121-011C0729D1A4}" type="datetimeFigureOut">
              <a:rPr lang="en-US" smtClean="0"/>
              <a:t>2014. 10. 21.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4D05C-29CE-1A44-9C28-ED1517DF02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0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35945"/>
              </p:ext>
            </p:extLst>
          </p:nvPr>
        </p:nvGraphicFramePr>
        <p:xfrm>
          <a:off x="645333" y="475999"/>
          <a:ext cx="1080000" cy="104655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80000"/>
              </a:tblGrid>
              <a:tr h="37053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6021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03751"/>
              </p:ext>
            </p:extLst>
          </p:nvPr>
        </p:nvGraphicFramePr>
        <p:xfrm>
          <a:off x="645333" y="1951695"/>
          <a:ext cx="1080000" cy="10755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80000"/>
              </a:tblGrid>
              <a:tr h="34455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47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478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62668"/>
              </p:ext>
            </p:extLst>
          </p:nvPr>
        </p:nvGraphicFramePr>
        <p:xfrm>
          <a:off x="2025895" y="1951695"/>
          <a:ext cx="1080000" cy="10755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/>
                <a:gridCol w="540000"/>
              </a:tblGrid>
              <a:tr h="344559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095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360759"/>
              </p:ext>
            </p:extLst>
          </p:nvPr>
        </p:nvGraphicFramePr>
        <p:xfrm>
          <a:off x="645333" y="3474190"/>
          <a:ext cx="1080000" cy="106069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80000"/>
              </a:tblGrid>
              <a:tr h="25362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2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902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69024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926271"/>
              </p:ext>
            </p:extLst>
          </p:nvPr>
        </p:nvGraphicFramePr>
        <p:xfrm>
          <a:off x="2025895" y="3469956"/>
          <a:ext cx="1080000" cy="107551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5688"/>
                <a:gridCol w="391584"/>
                <a:gridCol w="322728"/>
              </a:tblGrid>
              <a:tr h="344559">
                <a:tc gridSpan="3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30956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60268"/>
              </p:ext>
            </p:extLst>
          </p:nvPr>
        </p:nvGraphicFramePr>
        <p:xfrm>
          <a:off x="3422400" y="3469956"/>
          <a:ext cx="1080000" cy="108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/>
                <a:gridCol w="540000"/>
              </a:tblGrid>
              <a:tr h="345996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00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7002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85053"/>
              </p:ext>
            </p:extLst>
          </p:nvPr>
        </p:nvGraphicFramePr>
        <p:xfrm>
          <a:off x="4781300" y="3474190"/>
          <a:ext cx="1080000" cy="108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/>
                <a:gridCol w="540000"/>
              </a:tblGrid>
              <a:tr h="345996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002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00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633558"/>
              </p:ext>
            </p:extLst>
          </p:nvPr>
        </p:nvGraphicFramePr>
        <p:xfrm>
          <a:off x="6115293" y="3469956"/>
          <a:ext cx="1080000" cy="108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/>
                <a:gridCol w="540000"/>
              </a:tblGrid>
              <a:tr h="345996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00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  <a:tr h="367002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97774"/>
              </p:ext>
            </p:extLst>
          </p:nvPr>
        </p:nvGraphicFramePr>
        <p:xfrm>
          <a:off x="7505942" y="3469956"/>
          <a:ext cx="1080000" cy="1080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40000"/>
                <a:gridCol w="540000"/>
              </a:tblGrid>
              <a:tr h="345996">
                <a:tc grid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7002">
                <a:tc rowSpan="2"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670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974036" y="1523708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ndale Mono"/>
                <a:cs typeface="Andale Mono"/>
              </a:rPr>
              <a:t>2A</a:t>
            </a:r>
            <a:endParaRPr lang="en-US" sz="1400" dirty="0">
              <a:latin typeface="Andale Mono"/>
              <a:cs typeface="Andale Mon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10056" y="3027210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ndale Mono"/>
                <a:cs typeface="Andale Mono"/>
              </a:rPr>
              <a:t>3B</a:t>
            </a:r>
            <a:endParaRPr lang="en-US" sz="1400" dirty="0">
              <a:latin typeface="Andale Mono"/>
              <a:cs typeface="Andale Mono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68956" y="3027210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ndale Mono"/>
                <a:cs typeface="Andale Mono"/>
              </a:rPr>
              <a:t>3C</a:t>
            </a:r>
            <a:endParaRPr lang="en-US" sz="1400" dirty="0">
              <a:latin typeface="Andale Mono"/>
              <a:cs typeface="Andale Mono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10056" y="4543609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ndale Mono"/>
                <a:cs typeface="Andale Mono"/>
              </a:rPr>
              <a:t>4D</a:t>
            </a:r>
            <a:endParaRPr lang="en-US" sz="1400" dirty="0">
              <a:latin typeface="Andale Mono"/>
              <a:cs typeface="Andale Mon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354229" y="4543609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ndale Mono"/>
                <a:cs typeface="Andale Mono"/>
              </a:rPr>
              <a:t>4E</a:t>
            </a:r>
            <a:endParaRPr lang="en-US" sz="1400" dirty="0">
              <a:latin typeface="Andale Mono"/>
              <a:cs typeface="Andale Mono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18963" y="4543609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ndale Mono"/>
                <a:cs typeface="Andale Mono"/>
              </a:rPr>
              <a:t>4F</a:t>
            </a:r>
            <a:endParaRPr lang="en-US" sz="1400" dirty="0">
              <a:latin typeface="Andale Mono"/>
              <a:cs typeface="Andale Mono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46113" y="4543609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ndale Mono"/>
                <a:cs typeface="Andale Mono"/>
              </a:rPr>
              <a:t>4</a:t>
            </a:r>
            <a:r>
              <a:rPr lang="en-US" sz="1400" dirty="0">
                <a:latin typeface="Andale Mono"/>
                <a:cs typeface="Andale Mono"/>
              </a:rPr>
              <a:t>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62678" y="4543609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ndale Mono"/>
                <a:cs typeface="Andale Mono"/>
              </a:rPr>
              <a:t>4H</a:t>
            </a:r>
            <a:endParaRPr lang="en-US" sz="1400" dirty="0">
              <a:latin typeface="Andale Mono"/>
              <a:cs typeface="Andale Mono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42743" y="4550824"/>
            <a:ext cx="400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Andale Mono"/>
                <a:ea typeface="나눔고딕"/>
                <a:cs typeface="Andale Mono"/>
              </a:rPr>
              <a:t>4I</a:t>
            </a:r>
            <a:endParaRPr lang="en-US" sz="1400" dirty="0">
              <a:latin typeface="Andale Mono"/>
              <a:ea typeface="나눔고딕"/>
              <a:cs typeface="Andale Mono"/>
            </a:endParaRPr>
          </a:p>
        </p:txBody>
      </p:sp>
    </p:spTree>
    <p:extLst>
      <p:ext uri="{BB962C8B-B14F-4D97-AF65-F5344CB8AC3E}">
        <p14:creationId xmlns:p14="http://schemas.microsoft.com/office/powerpoint/2010/main" val="17272522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ms 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1 2</dc:creator>
  <cp:lastModifiedBy>1 2</cp:lastModifiedBy>
  <cp:revision>5</cp:revision>
  <dcterms:created xsi:type="dcterms:W3CDTF">2014-08-04T07:56:27Z</dcterms:created>
  <dcterms:modified xsi:type="dcterms:W3CDTF">2014-10-20T20:02:14Z</dcterms:modified>
</cp:coreProperties>
</file>