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3CF409-47CF-4E76-8ED9-C5D010F53FA7}">
  <a:tblStyle styleId="{0E3CF409-47CF-4E76-8ED9-C5D010F53F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22" Type="http://schemas.openxmlformats.org/officeDocument/2006/relationships/font" Target="fonts/MavenPro-bold.fntdata"/><Relationship Id="rId10" Type="http://schemas.openxmlformats.org/officeDocument/2006/relationships/slide" Target="slides/slide4.xml"/><Relationship Id="rId21" Type="http://schemas.openxmlformats.org/officeDocument/2006/relationships/font" Target="fonts/MavenPr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266e97fb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266e97fb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266e97fb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266e97fb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266e97fb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266e97fb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266e97fb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266e97fb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266e97fb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e266e97fb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266e97fb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266e97fb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</a:t>
            </a:r>
            <a:r>
              <a:rPr lang="zh-TW"/>
              <a:t>的實驗結果如下。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266e97fb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266e97fb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266e97fb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e266e97fb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266e97fb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266e97fb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Huffman coding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2868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TW" sz="1720"/>
              <a:t>Team23   王領崧 107062107   李禹承 106072139</a:t>
            </a:r>
            <a:endParaRPr sz="17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5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分工</a:t>
            </a:r>
            <a:endParaRPr/>
          </a:p>
        </p:txBody>
      </p:sp>
      <p:sp>
        <p:nvSpPr>
          <p:cNvPr id="344" name="Google Shape;344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王領崧：實作 Decode</a:t>
            </a:r>
            <a:r>
              <a:rPr lang="zh-TW" sz="2000">
                <a:solidFill>
                  <a:schemeClr val="dk1"/>
                </a:solidFill>
              </a:rPr>
              <a:t>, PPT 製作, 整體架構討論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李禹承：實作 Encode, PPT 製作</a:t>
            </a:r>
            <a:r>
              <a:rPr lang="zh-TW" sz="2000">
                <a:solidFill>
                  <a:schemeClr val="dk1"/>
                </a:solidFill>
              </a:rPr>
              <a:t>, 整體架構討論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TW" sz="2000">
                <a:solidFill>
                  <a:schemeClr val="dk1"/>
                </a:solidFill>
              </a:rPr>
              <a:t>Huffman coding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TW" sz="2000">
                <a:solidFill>
                  <a:schemeClr val="dk1"/>
                </a:solidFill>
              </a:rPr>
              <a:t>Hardware Improvement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TW" sz="2000">
                <a:solidFill>
                  <a:schemeClr val="dk1"/>
                </a:solidFill>
              </a:rPr>
              <a:t>Architecture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TW" sz="2000">
                <a:solidFill>
                  <a:schemeClr val="dk1"/>
                </a:solidFill>
              </a:rPr>
              <a:t>Result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TW" sz="2000">
                <a:solidFill>
                  <a:schemeClr val="dk1"/>
                </a:solidFill>
              </a:rPr>
              <a:t>Conclusion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Huffman coding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TW" sz="2000">
                <a:solidFill>
                  <a:schemeClr val="dk1"/>
                </a:solidFill>
              </a:rPr>
              <a:t>無失真壓縮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TW" sz="2000">
                <a:solidFill>
                  <a:schemeClr val="dk1"/>
                </a:solidFill>
              </a:rPr>
              <a:t>容易實作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7275" y="2503425"/>
            <a:ext cx="3916699" cy="251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0991" y="1017725"/>
            <a:ext cx="1166559" cy="39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Hardware improvement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421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TW" sz="2000">
                <a:solidFill>
                  <a:schemeClr val="dk1"/>
                </a:solidFill>
              </a:rPr>
              <a:t>平行化 (減少執行時間)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TW" sz="2000">
                <a:solidFill>
                  <a:schemeClr val="dk1"/>
                </a:solidFill>
              </a:rPr>
              <a:t>Encode (Prefix sum)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TW" sz="2000">
                <a:solidFill>
                  <a:schemeClr val="dk1"/>
                </a:solidFill>
              </a:rPr>
              <a:t>Decode (Gap array)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175" y="905750"/>
            <a:ext cx="1854450" cy="15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2149" y="2930925"/>
            <a:ext cx="4449714" cy="17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064101"/>
            <a:ext cx="3510409" cy="15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6"/>
          <p:cNvSpPr txBox="1"/>
          <p:nvPr/>
        </p:nvSpPr>
        <p:spPr>
          <a:xfrm>
            <a:off x="1015075" y="4510025"/>
            <a:ext cx="20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Encode (Prefix sum)</a:t>
            </a:r>
            <a:endParaRPr/>
          </a:p>
        </p:txBody>
      </p:sp>
      <p:sp>
        <p:nvSpPr>
          <p:cNvPr id="303" name="Google Shape;303;p16"/>
          <p:cNvSpPr txBox="1"/>
          <p:nvPr/>
        </p:nvSpPr>
        <p:spPr>
          <a:xfrm>
            <a:off x="5340375" y="4569625"/>
            <a:ext cx="20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</a:t>
            </a:r>
            <a:r>
              <a:rPr lang="zh-TW"/>
              <a:t>code (Gap array)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Architecture (Encode)</a:t>
            </a:r>
            <a:endParaRPr/>
          </a:p>
        </p:txBody>
      </p:sp>
      <p:sp>
        <p:nvSpPr>
          <p:cNvPr id="309" name="Google Shape;309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654" y="1152475"/>
            <a:ext cx="620268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</a:t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Encode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在處理硬體的Prefix Sum時，沒有設計好平行化設計，導致Encoder只能處理長度為12的input sequence，不過利用前面的硬體設計，還是可以得到對的encode sequence</a:t>
            </a:r>
            <a:r>
              <a:rPr lang="zh-TW">
                <a:solidFill>
                  <a:schemeClr val="dk1"/>
                </a:solidFill>
              </a:rPr>
              <a:t>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50" y="3186563"/>
            <a:ext cx="65436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Architecture (Decode)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6407250" cy="23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0863" y="3276063"/>
            <a:ext cx="250507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</a:t>
            </a:r>
            <a:endParaRPr/>
          </a:p>
        </p:txBody>
      </p:sp>
      <p:sp>
        <p:nvSpPr>
          <p:cNvPr id="331" name="Google Shape;331;p20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Decode</a:t>
            </a:r>
            <a:endParaRPr sz="20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PicoRV32 </a:t>
            </a:r>
            <a:r>
              <a:rPr lang="zh-TW" sz="1600">
                <a:solidFill>
                  <a:schemeClr val="dk1"/>
                </a:solidFill>
              </a:rPr>
              <a:t>軟硬體 decode 的速度相差 100 - 200 倍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1個 vs 4個 decoder 的速度相差 2-3x 倍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encode length 的增加，有更大的機率發揮平行化的效果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2" name="Google Shape;332;p20"/>
          <p:cNvGraphicFramePr/>
          <p:nvPr/>
        </p:nvGraphicFramePr>
        <p:xfrm>
          <a:off x="952500" y="287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{0E3CF409-47CF-4E76-8ED9-C5D010F53FA7}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Encode length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Decoder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PicoRV32 soft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PicoRV32 hard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72 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(cycle)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36.25 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(cycle)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22329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293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176 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(cycle)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62.25 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(cycle)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51765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360 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(cycle)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119.25 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(cycle)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123815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675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  <p:sp>
        <p:nvSpPr>
          <p:cNvPr id="338" name="Google Shape;338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TW" sz="2000">
                <a:solidFill>
                  <a:schemeClr val="dk1"/>
                </a:solidFill>
              </a:rPr>
              <a:t>利用 picorv32 完成簡易的壓縮 / 解壓縮器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TW" sz="2000">
                <a:solidFill>
                  <a:schemeClr val="dk1"/>
                </a:solidFill>
              </a:rPr>
              <a:t>解壓縮倍率：比單用 CPU decode 快上 100 - 200 倍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TW" sz="2000">
                <a:solidFill>
                  <a:schemeClr val="dk1"/>
                </a:solidFill>
              </a:rPr>
              <a:t>在Encode方面，利用了Prefix sum加速編碼過程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TW" sz="2000">
                <a:solidFill>
                  <a:schemeClr val="dk1"/>
                </a:solidFill>
              </a:rPr>
              <a:t>在Decode方面，利用了Gap array加速解碼過程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TW" sz="2000">
                <a:solidFill>
                  <a:schemeClr val="dk1"/>
                </a:solidFill>
              </a:rPr>
              <a:t>在設計硬體的平行化之後，會使Cycle數量減少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