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0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34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892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921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27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72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69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5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7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67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5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C17A-9920-4DAC-BC30-17815B2EA0DC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0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DFD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Data Flow Diagram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57038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DFD(Data Flow D) ex. </a:t>
            </a:r>
            <a:r>
              <a:rPr lang="ko-KR" altLang="en-US" dirty="0" smtClean="0"/>
              <a:t>회원정보수정</a:t>
            </a:r>
            <a:r>
              <a:rPr lang="en-US" altLang="ko-KR" dirty="0"/>
              <a:t> </a:t>
            </a:r>
            <a:r>
              <a:rPr lang="en-US" altLang="ko-KR" dirty="0" smtClean="0"/>
              <a:t>DFD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5186266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화면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데이터목적</a:t>
            </a:r>
            <a:r>
              <a:rPr lang="ko-KR" altLang="en-US" sz="1400" b="1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5" name="타원 4"/>
          <p:cNvSpPr/>
          <p:nvPr/>
        </p:nvSpPr>
        <p:spPr>
          <a:xfrm>
            <a:off x="104326" y="5910335"/>
            <a:ext cx="100811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처</a:t>
            </a:r>
            <a:r>
              <a:rPr lang="ko-KR" altLang="en-US" b="1">
                <a:solidFill>
                  <a:schemeClr val="tx1"/>
                </a:solidFill>
              </a:rPr>
              <a:t>리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" name="순서도: 자기 디스크 5"/>
          <p:cNvSpPr/>
          <p:nvPr/>
        </p:nvSpPr>
        <p:spPr>
          <a:xfrm>
            <a:off x="1316308" y="5163751"/>
            <a:ext cx="1152128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DB(table)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76820" y="4221088"/>
            <a:ext cx="1512168" cy="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22802" y="4466186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465313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프로세스 흐름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51520" y="1556792"/>
            <a:ext cx="13840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메인화면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51804" y="1556792"/>
            <a:ext cx="15561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회원정보보기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83968" y="1556792"/>
            <a:ext cx="11324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비번확인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37162" y="2627784"/>
            <a:ext cx="11324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회원정보수정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099043" y="3926126"/>
            <a:ext cx="1623409" cy="10801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회원정보수정처리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921466" y="2354396"/>
            <a:ext cx="1623409" cy="10801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중복체</a:t>
            </a:r>
            <a:r>
              <a:rPr lang="ko-KR" altLang="en-US" b="1" dirty="0">
                <a:solidFill>
                  <a:schemeClr val="tx1"/>
                </a:solidFill>
              </a:rPr>
              <a:t>크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endCxn id="15" idx="1"/>
          </p:cNvCxnSpPr>
          <p:nvPr/>
        </p:nvCxnSpPr>
        <p:spPr>
          <a:xfrm>
            <a:off x="1632941" y="1916832"/>
            <a:ext cx="518863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707904" y="1931977"/>
            <a:ext cx="518863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414808" y="3073913"/>
            <a:ext cx="1605464" cy="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8" idx="2"/>
            <a:endCxn id="15" idx="2"/>
          </p:cNvCxnSpPr>
          <p:nvPr/>
        </p:nvCxnSpPr>
        <p:spPr>
          <a:xfrm rot="10800000">
            <a:off x="2929855" y="2276872"/>
            <a:ext cx="1169189" cy="2189314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6" idx="2"/>
            <a:endCxn id="17" idx="0"/>
          </p:cNvCxnSpPr>
          <p:nvPr/>
        </p:nvCxnSpPr>
        <p:spPr>
          <a:xfrm flipH="1">
            <a:off x="4803380" y="2276872"/>
            <a:ext cx="46806" cy="35091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8" idx="4"/>
          </p:cNvCxnSpPr>
          <p:nvPr/>
        </p:nvCxnSpPr>
        <p:spPr>
          <a:xfrm>
            <a:off x="4910748" y="5006246"/>
            <a:ext cx="21292" cy="36004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18192" y="2647945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nickname,phone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798112" y="221589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password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872871" y="3512041"/>
            <a:ext cx="224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nickname,phone,address</a:t>
            </a:r>
            <a:r>
              <a:rPr lang="en-US" altLang="ko-KR" sz="1200" dirty="0" smtClean="0"/>
              <a:t>, …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932040" y="4983559"/>
            <a:ext cx="1960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nickname,phone,address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316308" y="6188911"/>
            <a:ext cx="1253940" cy="504056"/>
            <a:chOff x="2641852" y="5301208"/>
            <a:chExt cx="1253940" cy="504056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641852" y="5301208"/>
              <a:ext cx="117089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677189" y="5373216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DB(table)</a:t>
              </a:r>
              <a:endParaRPr lang="ko-KR" altLang="en-US" b="1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2666957" y="5805264"/>
              <a:ext cx="117089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251520" y="37890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흐름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4386069" y="5445224"/>
            <a:ext cx="1196000" cy="504056"/>
            <a:chOff x="2641852" y="5301208"/>
            <a:chExt cx="1196000" cy="504056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2641852" y="5301208"/>
              <a:ext cx="117089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677189" y="5373216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Member</a:t>
              </a:r>
              <a:endParaRPr lang="ko-KR" altLang="en-US" b="1" dirty="0"/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2666957" y="5805264"/>
              <a:ext cx="117089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화살표 연결선 43"/>
          <p:cNvCxnSpPr/>
          <p:nvPr/>
        </p:nvCxnSpPr>
        <p:spPr>
          <a:xfrm>
            <a:off x="4776820" y="3254496"/>
            <a:ext cx="10646" cy="67163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5446184" y="2924944"/>
            <a:ext cx="1430072" cy="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59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6030670"/>
          </a:xfrm>
        </p:spPr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Terminator: </a:t>
            </a:r>
            <a:r>
              <a:rPr lang="ko-KR" altLang="en-US" dirty="0" err="1" smtClean="0"/>
              <a:t>출원지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목적지를 나타냄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data flow: </a:t>
            </a:r>
            <a:r>
              <a:rPr lang="ko-KR" altLang="en-US" dirty="0" smtClean="0"/>
              <a:t>자료의 흐름을 나타냄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화살표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data store: </a:t>
            </a:r>
            <a:r>
              <a:rPr lang="ko-KR" altLang="en-US" dirty="0" smtClean="0"/>
              <a:t>자료가 저장되는 곳을 나타냄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Process: </a:t>
            </a:r>
            <a:r>
              <a:rPr lang="ko-KR" altLang="en-US" dirty="0" smtClean="0"/>
              <a:t>자료를 입력 받아 처리하는 알고리즘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성적 계산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95" y="728698"/>
            <a:ext cx="5529948" cy="367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9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3" name="그림 2" descr="dfd검색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95941"/>
            <a:ext cx="6984776" cy="501175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  <a:lumOff val="0"/>
              </a:schemeClr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23527" y="107340"/>
            <a:ext cx="489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기능 </a:t>
            </a:r>
            <a:r>
              <a:rPr lang="en-US" altLang="ko-KR" b="1" dirty="0" smtClean="0">
                <a:solidFill>
                  <a:srgbClr val="756B5F"/>
                </a:solidFill>
              </a:rPr>
              <a:t>DFD – </a:t>
            </a:r>
            <a:r>
              <a:rPr lang="ko-KR" altLang="en-US" b="1" dirty="0" smtClean="0">
                <a:solidFill>
                  <a:srgbClr val="756B5F"/>
                </a:solidFill>
              </a:rPr>
              <a:t>도서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검색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4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7" y="107340"/>
            <a:ext cx="450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기능 </a:t>
            </a:r>
            <a:r>
              <a:rPr lang="en-US" altLang="ko-KR" b="1" dirty="0" smtClean="0">
                <a:solidFill>
                  <a:srgbClr val="756B5F"/>
                </a:solidFill>
              </a:rPr>
              <a:t>DFD – </a:t>
            </a:r>
            <a:r>
              <a:rPr lang="ko-KR" altLang="en-US" b="1" dirty="0" smtClean="0">
                <a:solidFill>
                  <a:srgbClr val="756B5F"/>
                </a:solidFill>
              </a:rPr>
              <a:t>도서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검색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5" name="그림 4" descr="dfd반납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08719"/>
            <a:ext cx="3672408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  <p:pic>
        <p:nvPicPr>
          <p:cNvPr id="6" name="그림 5" descr="dfd대출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4141226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6520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101</Words>
  <Application>Microsoft Office PowerPoint</Application>
  <PresentationFormat>화면 슬라이드 쇼(4:3)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DFD</vt:lpstr>
      <vt:lpstr>DFD(Data Flow D) ex. 회원정보수정 DFD</vt:lpstr>
      <vt:lpstr>DFD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</dc:title>
  <dc:creator>user</dc:creator>
  <cp:lastModifiedBy>user</cp:lastModifiedBy>
  <cp:revision>12</cp:revision>
  <dcterms:created xsi:type="dcterms:W3CDTF">2018-02-01T08:47:14Z</dcterms:created>
  <dcterms:modified xsi:type="dcterms:W3CDTF">2019-04-05T00:28:09Z</dcterms:modified>
</cp:coreProperties>
</file>