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5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1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9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2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0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1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4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3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793-FB14-4482-86A5-9AAED13B124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41793-FB14-4482-86A5-9AAED13B1242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C73C1-EEA3-4CE3-B541-161AEB5A0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5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293410"/>
            <a:ext cx="5637354" cy="57606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31400" y="1052736"/>
            <a:ext cx="5391718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9934" y="2465278"/>
            <a:ext cx="5383183" cy="692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45886" y="3202577"/>
            <a:ext cx="5333640" cy="494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45886" y="3861048"/>
            <a:ext cx="5333642" cy="660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21074" y="4581128"/>
            <a:ext cx="5358453" cy="638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23358" y="5268446"/>
            <a:ext cx="5356170" cy="824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94065" y="1052736"/>
            <a:ext cx="10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tvResult</a:t>
            </a: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0289" y="2420888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btnCE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0449" y="242088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btnC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0072" y="2420888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btnDel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6216" y="2420888"/>
            <a:ext cx="793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btnPow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3258" y="3193231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btnAdd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4208" y="3841303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btnSub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208" y="4561383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btnMul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522920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btnDiv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4048" y="5229200"/>
            <a:ext cx="948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btnResult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7904" y="5229200"/>
            <a:ext cx="873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btnPoint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9752" y="522920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btnNum0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9752" y="450912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btnNum1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39752" y="378904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btnNum4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9752" y="312122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btnNum7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5091" y="3140968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btnNum8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4048" y="3140968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btnNum9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5091" y="378904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btnNum5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81235" y="378904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btnNum6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81235" y="450912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btnNum3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7904" y="450912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accent5">
                    <a:lumMod val="75000"/>
                  </a:schemeClr>
                </a:solidFill>
              </a:rPr>
              <a:t>btnNum2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8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18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3+6-1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560930"/>
            <a:chOff x="1259632" y="3212976"/>
            <a:chExt cx="1872208" cy="2560930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540457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60930"/>
            <a:chOff x="1259632" y="3212976"/>
            <a:chExt cx="1872208" cy="2560930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712" y="540457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31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18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3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+6-1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560930"/>
            <a:chOff x="1259632" y="3212976"/>
            <a:chExt cx="1872208" cy="2560930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540457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60930"/>
            <a:chOff x="1259632" y="3212976"/>
            <a:chExt cx="1872208" cy="2560930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3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712" y="540457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99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18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3+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6-1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560930"/>
            <a:chOff x="1259632" y="3212976"/>
            <a:chExt cx="1872208" cy="2560930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3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540457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60930"/>
            <a:chOff x="1259632" y="3212976"/>
            <a:chExt cx="1872208" cy="2560930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712" y="540457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“+”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99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18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3+6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-1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560930"/>
            <a:chOff x="1259632" y="3212976"/>
            <a:chExt cx="1872208" cy="2560930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3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540457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60930"/>
            <a:chOff x="1259632" y="3212976"/>
            <a:chExt cx="1872208" cy="2560930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6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712" y="540457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“+”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660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18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3+6-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560930"/>
            <a:chOff x="1259632" y="3212976"/>
            <a:chExt cx="1872208" cy="2560930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9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540457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60930"/>
            <a:chOff x="1259632" y="3212976"/>
            <a:chExt cx="1872208" cy="2560930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712" y="540457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“-”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99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18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3+6-1</a:t>
            </a:r>
            <a:endParaRPr lang="ko-KR" altLang="en-US" sz="4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560930"/>
            <a:chOff x="1259632" y="3212976"/>
            <a:chExt cx="1872208" cy="2560930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9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540457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60930"/>
            <a:chOff x="1259632" y="3212976"/>
            <a:chExt cx="1872208" cy="2560930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1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712" y="540457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“-”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2319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3+6-1=</a:t>
            </a:r>
            <a:endParaRPr lang="ko-KR" altLang="en-US" sz="4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259632" y="3212976"/>
            <a:ext cx="1872208" cy="2560930"/>
            <a:chOff x="1259632" y="3212976"/>
            <a:chExt cx="1872208" cy="2560930"/>
          </a:xfrm>
        </p:grpSpPr>
        <p:sp>
          <p:nvSpPr>
            <p:cNvPr id="6" name="직사각형 5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8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540457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n1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4464" y="3212976"/>
            <a:ext cx="1872208" cy="2560930"/>
            <a:chOff x="1259632" y="3212976"/>
            <a:chExt cx="1872208" cy="2560930"/>
          </a:xfrm>
        </p:grpSpPr>
        <p:sp>
          <p:nvSpPr>
            <p:cNvPr id="10" name="직사각형 9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0</a:t>
              </a:r>
              <a:endParaRPr lang="ko-KR" altLang="en-US" sz="4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712" y="540457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n2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635620" y="3177439"/>
            <a:ext cx="1872208" cy="2560930"/>
            <a:chOff x="1259632" y="3212976"/>
            <a:chExt cx="1872208" cy="2560930"/>
          </a:xfrm>
        </p:grpSpPr>
        <p:sp>
          <p:nvSpPr>
            <p:cNvPr id="13" name="직사각형 12"/>
            <p:cNvSpPr/>
            <p:nvPr/>
          </p:nvSpPr>
          <p:spPr>
            <a:xfrm>
              <a:off x="1259632" y="3212976"/>
              <a:ext cx="1872208" cy="21602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“”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5404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op</a:t>
              </a:r>
              <a:endParaRPr lang="ko-KR" altLang="en-US" dirty="0"/>
            </a:p>
          </p:txBody>
        </p:sp>
      </p:grpSp>
      <p:sp>
        <p:nvSpPr>
          <p:cNvPr id="2" name="오른쪽으로 구부러진 화살표 1"/>
          <p:cNvSpPr/>
          <p:nvPr/>
        </p:nvSpPr>
        <p:spPr>
          <a:xfrm rot="1427920">
            <a:off x="549134" y="4261906"/>
            <a:ext cx="660376" cy="18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3362" y="5966717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98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72</Words>
  <Application>Microsoft Office PowerPoint</Application>
  <PresentationFormat>화면 슬라이드 쇼(4:3)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302-main</dc:creator>
  <cp:lastModifiedBy>user</cp:lastModifiedBy>
  <cp:revision>14</cp:revision>
  <dcterms:created xsi:type="dcterms:W3CDTF">2018-02-22T00:10:12Z</dcterms:created>
  <dcterms:modified xsi:type="dcterms:W3CDTF">2019-04-11T02:34:20Z</dcterms:modified>
</cp:coreProperties>
</file>