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29E6-DE36-4037-8D9F-BF5A52EA035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1906-A0EE-4416-ABC3-530F66FEF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8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29E6-DE36-4037-8D9F-BF5A52EA035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1906-A0EE-4416-ABC3-530F66FEF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29E6-DE36-4037-8D9F-BF5A52EA035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1906-A0EE-4416-ABC3-530F66FEF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6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29E6-DE36-4037-8D9F-BF5A52EA035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1906-A0EE-4416-ABC3-530F66FEF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29E6-DE36-4037-8D9F-BF5A52EA035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1906-A0EE-4416-ABC3-530F66FEF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8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29E6-DE36-4037-8D9F-BF5A52EA035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1906-A0EE-4416-ABC3-530F66FEF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8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29E6-DE36-4037-8D9F-BF5A52EA035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1906-A0EE-4416-ABC3-530F66FEF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2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29E6-DE36-4037-8D9F-BF5A52EA035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1906-A0EE-4416-ABC3-530F66FEF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29E6-DE36-4037-8D9F-BF5A52EA035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1906-A0EE-4416-ABC3-530F66FEF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6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29E6-DE36-4037-8D9F-BF5A52EA035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1906-A0EE-4416-ABC3-530F66FEF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0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29E6-DE36-4037-8D9F-BF5A52EA035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1906-A0EE-4416-ABC3-530F66FEF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29E6-DE36-4037-8D9F-BF5A52EA035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1906-A0EE-4416-ABC3-530F66FEF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2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558986"/>
            <a:ext cx="3352800" cy="5895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8864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err="1" smtClean="0"/>
              <a:t>액티비티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44008" y="558985"/>
            <a:ext cx="1548172" cy="2365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ub1 Activity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6817" y="16151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 </a:t>
            </a:r>
            <a:r>
              <a:rPr lang="ko-KR" altLang="en-US" dirty="0" err="1" smtClean="0"/>
              <a:t>액티비티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623866" y="2104965"/>
            <a:ext cx="1020141" cy="343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16216" y="550900"/>
            <a:ext cx="1548172" cy="2365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sub2 Activity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메인에서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온 </a:t>
            </a:r>
            <a:r>
              <a:rPr lang="en-US" altLang="ko-KR" sz="1000" dirty="0" smtClean="0">
                <a:solidFill>
                  <a:schemeClr val="tx1"/>
                </a:solidFill>
              </a:rPr>
              <a:t>id/pw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48264" y="1396549"/>
            <a:ext cx="648072" cy="3042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돌아가기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44008" y="3223281"/>
            <a:ext cx="1548172" cy="2365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sub3 Activity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u="sng" dirty="0" smtClean="0">
                <a:solidFill>
                  <a:schemeClr val="tx1"/>
                </a:solidFill>
              </a:rPr>
              <a:t>Main</a:t>
            </a:r>
            <a:r>
              <a:rPr lang="ko-KR" altLang="en-US" sz="800" u="sng" dirty="0" smtClean="0">
                <a:solidFill>
                  <a:schemeClr val="tx1"/>
                </a:solidFill>
              </a:rPr>
              <a:t>으로 보낼 </a:t>
            </a:r>
            <a:r>
              <a:rPr lang="en-US" altLang="ko-KR" sz="800" u="sng" dirty="0" err="1" smtClean="0">
                <a:solidFill>
                  <a:schemeClr val="tx1"/>
                </a:solidFill>
              </a:rPr>
              <a:t>msg</a:t>
            </a:r>
            <a:r>
              <a:rPr lang="ko-KR" altLang="en-US" sz="800" u="sng" dirty="0" smtClean="0">
                <a:solidFill>
                  <a:schemeClr val="tx1"/>
                </a:solidFill>
              </a:rPr>
              <a:t>를 입력</a:t>
            </a:r>
            <a:endParaRPr lang="en-US" altLang="ko-KR" sz="800" u="sng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16216" y="3215196"/>
            <a:ext cx="1548172" cy="2365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sub4 Activity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메인에서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온 </a:t>
            </a:r>
            <a:r>
              <a:rPr lang="en-US" altLang="ko-KR" sz="1000" dirty="0" smtClean="0">
                <a:solidFill>
                  <a:schemeClr val="tx1"/>
                </a:solidFill>
              </a:rPr>
              <a:t>num1/num2</a:t>
            </a:r>
            <a:r>
              <a:rPr lang="ko-KR" altLang="en-US" sz="1000" dirty="0" smtClean="0">
                <a:solidFill>
                  <a:schemeClr val="tx1"/>
                </a:solidFill>
              </a:rPr>
              <a:t>을 받아 합을 보낸다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94058" y="1952836"/>
            <a:ext cx="648072" cy="3042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돌아가기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81086" y="4246045"/>
            <a:ext cx="648072" cy="3042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돌아가기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48264" y="4246044"/>
            <a:ext cx="648072" cy="3042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돌아가기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 rot="21048889">
            <a:off x="3635896" y="2610177"/>
            <a:ext cx="2852125" cy="37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3674951" y="4597355"/>
            <a:ext cx="96905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3662123" y="4941168"/>
            <a:ext cx="283792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0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302-main</dc:creator>
  <cp:lastModifiedBy>user</cp:lastModifiedBy>
  <cp:revision>9</cp:revision>
  <dcterms:created xsi:type="dcterms:W3CDTF">2018-03-02T05:33:27Z</dcterms:created>
  <dcterms:modified xsi:type="dcterms:W3CDTF">2019-04-16T07:01:45Z</dcterms:modified>
</cp:coreProperties>
</file>