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9" r:id="rId3"/>
    <p:sldId id="266" r:id="rId4"/>
    <p:sldId id="270" r:id="rId5"/>
    <p:sldId id="26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62" y="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F8E68-09F3-4FA7-93D3-08C5E3F3937C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19C55-6BFC-45A1-ACEF-0288BB567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7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4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8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0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17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4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7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4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0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8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F75B-FD96-4930-B6FA-51B7AEC0EA7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9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mviewer.com/ko/" TargetMode="External"/><Relationship Id="rId2" Type="http://schemas.openxmlformats.org/officeDocument/2006/relationships/hyperlink" Target="https://www.ahnlab.com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1988840"/>
            <a:ext cx="8856984" cy="35240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6600" dirty="0">
                <a:latin typeface="-윤고딕350" pitchFamily="18" charset="-127"/>
                <a:ea typeface="-윤고딕350" pitchFamily="18" charset="-127"/>
              </a:rPr>
              <a:t>0. </a:t>
            </a:r>
            <a:r>
              <a:rPr lang="ko-KR" altLang="en-US" sz="6600" dirty="0">
                <a:latin typeface="-윤고딕350" pitchFamily="18" charset="-127"/>
                <a:ea typeface="-윤고딕350" pitchFamily="18" charset="-127"/>
              </a:rPr>
              <a:t>오리엔테이션</a:t>
            </a:r>
            <a:endParaRPr lang="en-US" altLang="ko-KR" sz="4800" dirty="0">
              <a:latin typeface="-윤고딕350" pitchFamily="18" charset="-127"/>
              <a:ea typeface="-윤고딕350" pitchFamily="18" charset="-127"/>
            </a:endParaRPr>
          </a:p>
          <a:p>
            <a:pPr algn="ctr"/>
            <a:endParaRPr lang="en-US" altLang="ko-KR" sz="700" dirty="0">
              <a:latin typeface="-윤고딕350" pitchFamily="18" charset="-127"/>
              <a:ea typeface="-윤고딕350" pitchFamily="18" charset="-127"/>
            </a:endParaRPr>
          </a:p>
          <a:p>
            <a:pPr algn="ctr"/>
            <a:endParaRPr lang="en-US" altLang="ko-KR" sz="700" dirty="0">
              <a:latin typeface="-윤고딕350" pitchFamily="18" charset="-127"/>
              <a:ea typeface="-윤고딕350" pitchFamily="18" charset="-127"/>
            </a:endParaRPr>
          </a:p>
          <a:p>
            <a:pPr algn="ctr"/>
            <a:endParaRPr lang="en-US" altLang="ko-KR" sz="700" dirty="0">
              <a:latin typeface="-윤고딕350" pitchFamily="18" charset="-127"/>
              <a:ea typeface="-윤고딕350" pitchFamily="18" charset="-127"/>
            </a:endParaRPr>
          </a:p>
          <a:p>
            <a:pPr marL="571500" indent="-571500" algn="r">
              <a:buFontTx/>
              <a:buChar char="-"/>
            </a:pPr>
            <a:r>
              <a:rPr lang="ko-KR" altLang="en-US" sz="3600" dirty="0">
                <a:latin typeface="-윤고딕330" pitchFamily="18" charset="-127"/>
                <a:ea typeface="-윤고딕330" pitchFamily="18" charset="-127"/>
              </a:rPr>
              <a:t>이 소 영</a:t>
            </a:r>
            <a:endParaRPr lang="en-US" altLang="ko-KR" sz="3600" dirty="0">
              <a:latin typeface="-윤고딕330" pitchFamily="18" charset="-127"/>
              <a:ea typeface="-윤고딕330" pitchFamily="18" charset="-127"/>
            </a:endParaRPr>
          </a:p>
          <a:p>
            <a:pPr marL="571500" indent="-571500" algn="r">
              <a:buFontTx/>
              <a:buChar char="-"/>
            </a:pP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en-US" altLang="ko-KR" sz="3200" dirty="0">
                <a:latin typeface="Abadi" panose="020B0604020202020204" pitchFamily="34" charset="0"/>
                <a:ea typeface="HY엽서M" panose="02030600000101010101" pitchFamily="18" charset="-127"/>
              </a:rPr>
              <a:t>yisy0703@naver.com</a:t>
            </a:r>
          </a:p>
          <a:p>
            <a:pPr algn="r"/>
            <a:r>
              <a:rPr lang="en-US" altLang="ko-KR" sz="3200" dirty="0">
                <a:latin typeface="Abadi" panose="020B0604020202020204" pitchFamily="34" charset="0"/>
                <a:ea typeface="HY엽서M" panose="02030600000101010101" pitchFamily="18" charset="-127"/>
              </a:rPr>
              <a:t>https://github.com/Soyoung-Yi/Java-based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-36512" y="1678861"/>
            <a:ext cx="8470560" cy="501602"/>
            <a:chOff x="0" y="391194"/>
            <a:chExt cx="8470560" cy="501602"/>
          </a:xfrm>
        </p:grpSpPr>
        <p:sp>
          <p:nvSpPr>
            <p:cNvPr id="20" name="직사각형 19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 flipH="1" flipV="1">
            <a:off x="709952" y="3789040"/>
            <a:ext cx="8470560" cy="501602"/>
            <a:chOff x="0" y="391194"/>
            <a:chExt cx="8470560" cy="501602"/>
          </a:xfrm>
        </p:grpSpPr>
        <p:sp>
          <p:nvSpPr>
            <p:cNvPr id="23" name="직사각형 22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94" y="5661248"/>
            <a:ext cx="2065020" cy="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5C76D-AF23-4BB9-9C8B-34689DC8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과정평가형 </a:t>
            </a:r>
            <a:r>
              <a:rPr lang="en-US" altLang="ko-KR" sz="2400" b="0" dirty="0"/>
              <a:t>(NCS.go.kr</a:t>
            </a:r>
            <a:r>
              <a:rPr lang="ko-KR" altLang="en-US" sz="2400" b="0" dirty="0"/>
              <a:t>참조</a:t>
            </a:r>
            <a:r>
              <a:rPr lang="en-US" altLang="ko-KR" sz="2400" b="0" dirty="0"/>
              <a:t>)</a:t>
            </a:r>
            <a:endParaRPr lang="ko-KR" altLang="en-US" b="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C0BD81-803D-4391-BF1E-1B124C838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54095"/>
              </p:ext>
            </p:extLst>
          </p:nvPr>
        </p:nvGraphicFramePr>
        <p:xfrm>
          <a:off x="313184" y="980728"/>
          <a:ext cx="8517632" cy="566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376">
                  <a:extLst>
                    <a:ext uri="{9D8B030D-6E8A-4147-A177-3AD203B41FA5}">
                      <a16:colId xmlns:a16="http://schemas.microsoft.com/office/drawing/2014/main" val="2667057265"/>
                    </a:ext>
                  </a:extLst>
                </a:gridCol>
                <a:gridCol w="1863206">
                  <a:extLst>
                    <a:ext uri="{9D8B030D-6E8A-4147-A177-3AD203B41FA5}">
                      <a16:colId xmlns:a16="http://schemas.microsoft.com/office/drawing/2014/main" val="386803764"/>
                    </a:ext>
                  </a:extLst>
                </a:gridCol>
                <a:gridCol w="521698">
                  <a:extLst>
                    <a:ext uri="{9D8B030D-6E8A-4147-A177-3AD203B41FA5}">
                      <a16:colId xmlns:a16="http://schemas.microsoft.com/office/drawing/2014/main" val="4077440907"/>
                    </a:ext>
                  </a:extLst>
                </a:gridCol>
                <a:gridCol w="596226">
                  <a:extLst>
                    <a:ext uri="{9D8B030D-6E8A-4147-A177-3AD203B41FA5}">
                      <a16:colId xmlns:a16="http://schemas.microsoft.com/office/drawing/2014/main" val="2414472165"/>
                    </a:ext>
                  </a:extLst>
                </a:gridCol>
                <a:gridCol w="670754">
                  <a:extLst>
                    <a:ext uri="{9D8B030D-6E8A-4147-A177-3AD203B41FA5}">
                      <a16:colId xmlns:a16="http://schemas.microsoft.com/office/drawing/2014/main" val="3787714484"/>
                    </a:ext>
                  </a:extLst>
                </a:gridCol>
                <a:gridCol w="2555372">
                  <a:extLst>
                    <a:ext uri="{9D8B030D-6E8A-4147-A177-3AD203B41FA5}">
                      <a16:colId xmlns:a16="http://schemas.microsoft.com/office/drawing/2014/main" val="728212160"/>
                    </a:ext>
                  </a:extLst>
                </a:gridCol>
              </a:tblGrid>
              <a:tr h="2525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교과목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NCS</a:t>
                      </a:r>
                      <a:r>
                        <a:rPr lang="ko-KR" altLang="en-US" sz="1400" u="none" strike="noStrike">
                          <a:effectLst/>
                        </a:rPr>
                        <a:t>능력단위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요소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수준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시간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일수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2999448597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프로그래밍언어활용</a:t>
                      </a:r>
                      <a:endParaRPr lang="ko-KR" altLang="en-US" sz="14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2001020215_15v3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90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11.25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자바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1664601893"/>
                  </a:ext>
                </a:extLst>
              </a:tr>
              <a:tr h="252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데이터 입출력 구현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2001020205_16_v4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7.5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자바</a:t>
                      </a:r>
                      <a:r>
                        <a:rPr lang="en-US" sz="1400" u="none" strike="noStrike">
                          <a:effectLst/>
                        </a:rPr>
                        <a:t>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890177008"/>
                  </a:ext>
                </a:extLst>
              </a:tr>
              <a:tr h="252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SQL</a:t>
                      </a:r>
                      <a:r>
                        <a:rPr lang="ko-KR" altLang="en-US" sz="1400" u="none" strike="noStrike">
                          <a:effectLst/>
                        </a:rPr>
                        <a:t>활용</a:t>
                      </a:r>
                      <a:endParaRPr lang="ko-KR" altLang="en-US" sz="14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2001020413_16v3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7.5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오라클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583808398"/>
                  </a:ext>
                </a:extLst>
              </a:tr>
              <a:tr h="3174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데이터베이스구현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2001020405_16v3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3.75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오라클</a:t>
                      </a:r>
                      <a:r>
                        <a:rPr lang="en-US" altLang="ko-KR" sz="1400" u="none" strike="noStrike">
                          <a:effectLst/>
                        </a:rPr>
                        <a:t>,</a:t>
                      </a:r>
                      <a:r>
                        <a:rPr lang="en-US" sz="1400" u="none" strike="noStrike">
                          <a:effectLst/>
                        </a:rPr>
                        <a:t>MySQL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895574525"/>
                  </a:ext>
                </a:extLst>
              </a:tr>
              <a:tr h="252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응용</a:t>
                      </a:r>
                      <a:r>
                        <a:rPr lang="en-US" altLang="ko-KR" sz="1400" u="none" strike="noStrike" dirty="0">
                          <a:effectLst/>
                        </a:rPr>
                        <a:t>SW</a:t>
                      </a:r>
                      <a:r>
                        <a:rPr lang="ko-KR" altLang="en-US" sz="1400" u="none" strike="noStrike" dirty="0">
                          <a:effectLst/>
                        </a:rPr>
                        <a:t>기초 기술활용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2001020216_15v3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5.625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JDBC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3019729640"/>
                  </a:ext>
                </a:extLst>
              </a:tr>
              <a:tr h="3174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화면구현</a:t>
                      </a:r>
                      <a:endParaRPr lang="ko-KR" altLang="en-US" sz="14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2001020225_16v4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7.5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WebStandard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1779976672"/>
                  </a:ext>
                </a:extLst>
              </a:tr>
              <a:tr h="3174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화면설계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2001020224_16v4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7.5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WebStandard+JS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170762583"/>
                  </a:ext>
                </a:extLst>
              </a:tr>
              <a:tr h="252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서버프로그램 구현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2001020211_16v4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80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JSP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514500228"/>
                  </a:ext>
                </a:extLst>
              </a:tr>
              <a:tr h="252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제품소프트웨어 패키징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2001020209_16v4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5.625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"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1931082518"/>
                  </a:ext>
                </a:extLst>
              </a:tr>
              <a:tr h="252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UI </a:t>
                      </a:r>
                      <a:r>
                        <a:rPr lang="ko-KR" altLang="en-US" sz="1400" u="none" strike="noStrike">
                          <a:effectLst/>
                        </a:rPr>
                        <a:t>테스트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2001020709_14v1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5.625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모듈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3230555822"/>
                  </a:ext>
                </a:extLst>
              </a:tr>
              <a:tr h="252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애플리케이션 테스트 관리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2001020226_16v4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5.625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"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955652416"/>
                  </a:ext>
                </a:extLst>
              </a:tr>
              <a:tr h="3174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애플리케이션 테스트 수행</a:t>
                      </a:r>
                      <a:endParaRPr lang="ko-KR" altLang="en-US" sz="14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2001020227_16v4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5.625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모듈</a:t>
                      </a:r>
                      <a:r>
                        <a:rPr lang="en-US" altLang="ko-KR" sz="1400" u="none" strike="noStrike">
                          <a:effectLst/>
                        </a:rPr>
                        <a:t>+</a:t>
                      </a:r>
                      <a:r>
                        <a:rPr lang="en-US" sz="1400" u="none" strike="noStrike">
                          <a:effectLst/>
                        </a:rPr>
                        <a:t>Spring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4015828430"/>
                  </a:ext>
                </a:extLst>
              </a:tr>
              <a:tr h="3174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애플리케이션 배포</a:t>
                      </a:r>
                      <a:endParaRPr lang="ko-KR" altLang="en-US" sz="14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2001020214_16v4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3.75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모듈</a:t>
                      </a:r>
                      <a:r>
                        <a:rPr lang="en-US" altLang="ko-KR" sz="1400" u="none" strike="noStrike">
                          <a:effectLst/>
                        </a:rPr>
                        <a:t>+</a:t>
                      </a:r>
                      <a:r>
                        <a:rPr lang="en-US" sz="1400" u="none" strike="noStrike">
                          <a:effectLst/>
                        </a:rPr>
                        <a:t>Spring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3278705057"/>
                  </a:ext>
                </a:extLst>
              </a:tr>
              <a:tr h="3174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요구사항확인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2001020201_16v3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5.625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모듈</a:t>
                      </a:r>
                      <a:r>
                        <a:rPr lang="en-US" altLang="ko-KR" sz="1400" u="none" strike="noStrike">
                          <a:effectLst/>
                        </a:rPr>
                        <a:t>+ </a:t>
                      </a:r>
                      <a:r>
                        <a:rPr lang="ko-KR" altLang="en-US" sz="1400" u="none" strike="noStrike">
                          <a:effectLst/>
                        </a:rPr>
                        <a:t>프로젝트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4292182199"/>
                  </a:ext>
                </a:extLst>
              </a:tr>
              <a:tr h="472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앱프로그래밍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0803020913_16v2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80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안드로이드</a:t>
                      </a:r>
                      <a:r>
                        <a:rPr lang="en-US" altLang="ko-KR" sz="1400" u="none" strike="noStrike">
                          <a:effectLst/>
                        </a:rPr>
                        <a:t>+</a:t>
                      </a:r>
                      <a:r>
                        <a:rPr lang="ko-KR" altLang="en-US" sz="1400" u="none" strike="noStrike">
                          <a:effectLst/>
                        </a:rPr>
                        <a:t>프로젝트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3263777551"/>
                  </a:ext>
                </a:extLst>
              </a:tr>
              <a:tr h="7831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정보능력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3.75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포트폴리오작성과 발표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관리를 위한 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695547463"/>
                  </a:ext>
                </a:extLst>
              </a:tr>
              <a:tr h="252509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850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106.25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3" marR="6133" marT="6133" marB="0" anchor="ctr"/>
                </a:tc>
                <a:extLst>
                  <a:ext uri="{0D108BD9-81ED-4DB2-BD59-A6C34878D82A}">
                    <a16:rowId xmlns:a16="http://schemas.microsoft.com/office/drawing/2014/main" val="166129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24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일정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08720"/>
            <a:ext cx="8229600" cy="556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JAVA 5~6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DB (oracle, MySQL) 2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웹표준</a:t>
            </a:r>
            <a:r>
              <a:rPr lang="en-US" altLang="ko-KR" sz="2400" dirty="0"/>
              <a:t>(HTML, CSS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JavaScript, jQuery</a:t>
            </a:r>
            <a:r>
              <a:rPr lang="en-US" altLang="ko-KR" sz="2400" dirty="0"/>
              <a:t>) 3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JSP &amp; Servlet</a:t>
            </a:r>
            <a:r>
              <a:rPr lang="ko-KR" altLang="en-US" sz="2400" dirty="0"/>
              <a:t> 웹 프로그래밍</a:t>
            </a:r>
            <a:r>
              <a:rPr lang="en-US" altLang="ko-KR" sz="2400" dirty="0"/>
              <a:t> 4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개별 프로젝트 </a:t>
            </a:r>
            <a:r>
              <a:rPr lang="en-US" altLang="ko-KR" sz="2400" dirty="0"/>
              <a:t>1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Spring (</a:t>
            </a:r>
            <a:r>
              <a:rPr lang="en-US" altLang="ko-KR" sz="2400" dirty="0" err="1"/>
              <a:t>MyBatics</a:t>
            </a:r>
            <a:r>
              <a:rPr lang="en-US" altLang="ko-KR" sz="2400" dirty="0"/>
              <a:t>) 2.5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Spring </a:t>
            </a:r>
            <a:r>
              <a:rPr lang="ko-KR" altLang="en-US" sz="2400" dirty="0"/>
              <a:t>팀 프로젝트</a:t>
            </a:r>
            <a:r>
              <a:rPr lang="en-US" altLang="ko-KR" sz="2400" dirty="0"/>
              <a:t> 3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안드로이드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앱</a:t>
            </a:r>
            <a:r>
              <a:rPr lang="ko-KR" altLang="en-US" sz="2400" dirty="0"/>
              <a:t> 프로그래밍 </a:t>
            </a:r>
            <a:r>
              <a:rPr lang="en-US" altLang="ko-KR" sz="2400" dirty="0"/>
              <a:t>1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포트폴리오 작성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취업지원팀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이력서 특강</a:t>
            </a:r>
            <a:r>
              <a:rPr lang="en-US" altLang="ko-KR" sz="2400" dirty="0"/>
              <a:t>, </a:t>
            </a:r>
            <a:r>
              <a:rPr lang="ko-KR" altLang="en-US" sz="2400" dirty="0"/>
              <a:t>취업특강 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5495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6F11-0939-4879-ADC8-B5CF2A0F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폴더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BDF6A-5148-4AC7-8505-0F84253F099B}"/>
              </a:ext>
            </a:extLst>
          </p:cNvPr>
          <p:cNvSpPr txBox="1"/>
          <p:nvPr/>
        </p:nvSpPr>
        <p:spPr>
          <a:xfrm>
            <a:off x="323528" y="908720"/>
            <a:ext cx="8640960" cy="546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160000">
              <a:lnSpc>
                <a:spcPct val="250000"/>
              </a:lnSpc>
            </a:pPr>
            <a:r>
              <a:rPr lang="en-US" altLang="ko-KR" sz="2400" b="1" dirty="0"/>
              <a:t>d:\mega_IT\DOWNLOAD </a:t>
            </a:r>
            <a:r>
              <a:rPr lang="en-US" altLang="ko-KR" sz="2400" dirty="0"/>
              <a:t>: </a:t>
            </a:r>
            <a:r>
              <a:rPr lang="ko-KR" altLang="en-US" sz="2400" dirty="0"/>
              <a:t>개발환경을 위한 다운로드 파일</a:t>
            </a:r>
            <a:endParaRPr lang="en-US" altLang="ko-KR" sz="2400" dirty="0"/>
          </a:p>
          <a:p>
            <a:pPr indent="-2160000">
              <a:lnSpc>
                <a:spcPct val="250000"/>
              </a:lnSpc>
            </a:pPr>
            <a:r>
              <a:rPr lang="en-US" altLang="ko-KR" sz="2400" dirty="0"/>
              <a:t>d:\mega_IT\IDE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통합개발환경 폴더</a:t>
            </a:r>
            <a:endParaRPr lang="en-US" altLang="ko-KR" sz="2400" dirty="0"/>
          </a:p>
          <a:p>
            <a:pPr indent="-2160000">
              <a:lnSpc>
                <a:spcPct val="250000"/>
              </a:lnSpc>
            </a:pPr>
            <a:r>
              <a:rPr lang="en-US" altLang="ko-KR" sz="2400" dirty="0"/>
              <a:t>d:\mega_IT\source : </a:t>
            </a:r>
            <a:r>
              <a:rPr lang="ko-KR" altLang="en-US" sz="2400" dirty="0"/>
              <a:t>수업시간 개발 소스</a:t>
            </a:r>
            <a:endParaRPr lang="en-US" altLang="ko-KR" sz="2400" dirty="0"/>
          </a:p>
          <a:p>
            <a:pPr indent="-2160000">
              <a:lnSpc>
                <a:spcPct val="250000"/>
              </a:lnSpc>
            </a:pPr>
            <a:r>
              <a:rPr lang="en-US" altLang="ko-KR" sz="2400" b="1" dirty="0"/>
              <a:t>d:\mega_IT\</a:t>
            </a:r>
            <a:r>
              <a:rPr lang="ko-KR" altLang="en-US" sz="2400" b="1" dirty="0"/>
              <a:t>노트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교안 노트</a:t>
            </a:r>
            <a:endParaRPr lang="en-US" altLang="ko-KR" sz="2400" dirty="0"/>
          </a:p>
          <a:p>
            <a:pPr>
              <a:lnSpc>
                <a:spcPct val="250000"/>
              </a:lnSpc>
            </a:pPr>
            <a:r>
              <a:rPr lang="en-US" altLang="ko-KR" sz="2400" dirty="0"/>
              <a:t>d:\mega_IT\</a:t>
            </a:r>
            <a:r>
              <a:rPr lang="ko-KR" altLang="en-US" sz="2400" dirty="0"/>
              <a:t>취업 </a:t>
            </a:r>
            <a:r>
              <a:rPr lang="en-US" altLang="ko-KR" sz="2400" dirty="0"/>
              <a:t>: </a:t>
            </a:r>
            <a:r>
              <a:rPr lang="ko-KR" altLang="en-US" sz="2400" dirty="0"/>
              <a:t>취업에 관련된 정보 및 이력서 </a:t>
            </a:r>
            <a:r>
              <a:rPr lang="ko-KR" altLang="en-US" sz="2400" dirty="0" err="1"/>
              <a:t>포트폴리</a:t>
            </a:r>
            <a:endParaRPr lang="en-US" altLang="ko-KR" sz="2400" dirty="0"/>
          </a:p>
          <a:p>
            <a:pPr>
              <a:lnSpc>
                <a:spcPct val="250000"/>
              </a:lnSpc>
            </a:pPr>
            <a:r>
              <a:rPr lang="en-US" altLang="ko-KR" sz="2400" dirty="0"/>
              <a:t>                          </a:t>
            </a:r>
            <a:r>
              <a:rPr lang="ko-KR" altLang="en-US" sz="2400" dirty="0"/>
              <a:t>오</a:t>
            </a:r>
            <a:r>
              <a:rPr lang="en-US" altLang="ko-KR" sz="2400" dirty="0"/>
              <a:t>(</a:t>
            </a:r>
            <a:r>
              <a:rPr lang="ko-KR" altLang="en-US" sz="2400" dirty="0"/>
              <a:t>버전 관리 중요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611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939" y="1124744"/>
            <a:ext cx="8136904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dirty="0"/>
              <a:t>Vaccine(V3) </a:t>
            </a:r>
            <a:r>
              <a:rPr lang="ko-KR" altLang="en-US" sz="2000" dirty="0"/>
              <a:t>다운로드  </a:t>
            </a:r>
            <a:r>
              <a:rPr lang="en-US" altLang="ko-KR" sz="2000" dirty="0"/>
              <a:t>&amp; </a:t>
            </a:r>
            <a:r>
              <a:rPr lang="ko-KR" altLang="en-US" sz="2000" dirty="0"/>
              <a:t>설치 </a:t>
            </a:r>
            <a:r>
              <a:rPr lang="en-US" altLang="ko-KR" sz="2000" dirty="0">
                <a:hlinkClick r:id="rId2"/>
              </a:rPr>
              <a:t>https://www.ahnlab.com/</a:t>
            </a:r>
            <a:endParaRPr lang="en-US" altLang="ko-KR" sz="2000" dirty="0"/>
          </a:p>
          <a:p>
            <a:pPr marL="342900" lvl="2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dirty="0"/>
              <a:t>TeamViewer </a:t>
            </a:r>
            <a:r>
              <a:rPr lang="en-US" altLang="ko-KR" sz="2000" dirty="0">
                <a:hlinkClick r:id="rId3"/>
              </a:rPr>
              <a:t>https://www.teamviewer.com/ko/</a:t>
            </a:r>
            <a:endParaRPr lang="en-US" altLang="ko-KR" sz="2000" u="sng" dirty="0"/>
          </a:p>
        </p:txBody>
      </p:sp>
    </p:spTree>
    <p:extLst>
      <p:ext uri="{BB962C8B-B14F-4D97-AF65-F5344CB8AC3E}">
        <p14:creationId xmlns:p14="http://schemas.microsoft.com/office/powerpoint/2010/main" val="216072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327</Words>
  <Application>Microsoft Office PowerPoint</Application>
  <PresentationFormat>화면 슬라이드 쇼(4:3)</PresentationFormat>
  <Paragraphs>133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HY엽서M</vt:lpstr>
      <vt:lpstr>맑은 고딕</vt:lpstr>
      <vt:lpstr>-윤고딕330</vt:lpstr>
      <vt:lpstr>-윤고딕350</vt:lpstr>
      <vt:lpstr>Abadi</vt:lpstr>
      <vt:lpstr>Arial</vt:lpstr>
      <vt:lpstr>Wingdings</vt:lpstr>
      <vt:lpstr>Office 테마</vt:lpstr>
      <vt:lpstr>PowerPoint 프레젠테이션</vt:lpstr>
      <vt:lpstr>과정평가형 (NCS.go.kr참조)</vt:lpstr>
      <vt:lpstr>0. 일정</vt:lpstr>
      <vt:lpstr>시스템 폴더 관리</vt:lpstr>
      <vt:lpstr>시스템 설치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spaces</dc:creator>
  <cp:lastModifiedBy>이 소영</cp:lastModifiedBy>
  <cp:revision>47</cp:revision>
  <dcterms:created xsi:type="dcterms:W3CDTF">2016-01-26T14:15:45Z</dcterms:created>
  <dcterms:modified xsi:type="dcterms:W3CDTF">2018-11-25T08:24:47Z</dcterms:modified>
</cp:coreProperties>
</file>