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67" y="7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1F5B3A-07B4-4F74-AA1C-139501AEF6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FA7B9A-7F04-47B1-B05C-49B589D95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A9193F-0649-4256-BDF7-7F479019A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B5BE-5AD1-4D03-9A57-174D1E326DDC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447F2A-66F8-4F5D-9223-2A1507A09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4C57AB-86CA-4A7F-B575-5504E9B65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6872-999D-414F-86D7-537518C9DD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133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8992FE-9486-4870-9C73-50D68EBC6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E01336-6F98-4D67-AECA-549AF21F2B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5EF9B-8412-4D6E-9925-1203BC939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B5BE-5AD1-4D03-9A57-174D1E326DDC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793C97-D4CB-4A4D-8C7A-8A7FE47B4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0D3777-4003-4559-B844-F8D6E5B92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6872-999D-414F-86D7-537518C9DD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785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A240A59-A871-4BEA-9623-F53A586386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AE8A6D-62E8-43D4-BF09-EFE34AEA6C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A9D89B-7E27-4AD0-B70B-636534302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B5BE-5AD1-4D03-9A57-174D1E326DDC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7C3494-7492-4C4B-95A6-8B97E501C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06123B-424A-4C00-B60D-BC56110BA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6872-999D-414F-86D7-537518C9DD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28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88C6E-AAD4-42E8-BFC7-9DB59B5A9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BC2706-4478-4F4E-9661-FC1CBADE8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D033C3-EA28-486F-9086-84D0E5F09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B5BE-5AD1-4D03-9A57-174D1E326DDC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9A99FB-FF5D-4A1E-B1D2-1B1462F62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7990B3-8453-4A54-860D-79C6C2F59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6872-999D-414F-86D7-537518C9DD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921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6A5AF-120E-4DFE-8346-818D0157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3349A3-A0D2-4D04-97F6-3FA459425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3ECE50-3F41-4FB5-949E-E5DFFA6A0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B5BE-5AD1-4D03-9A57-174D1E326DDC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6CB9B6-C8AF-45AA-A557-522E742D6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906156-2D84-4F66-A19C-E33B64AC7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6872-999D-414F-86D7-537518C9DD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671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F6AAF-B8EE-41F6-9E6B-0EAABE5CE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DF908F-B774-4494-89B7-0178E7CB91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1FDF1F-9D23-4274-9543-E222C411C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35A142-23CD-48F5-BF60-8410D2D04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B5BE-5AD1-4D03-9A57-174D1E326DDC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B83D74-DF71-422D-88B3-ADC7A0349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B866AD-8F41-4A6A-8DCE-9F3053940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6872-999D-414F-86D7-537518C9DD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471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F32DE5-331D-4856-A1E5-F75F7EA08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01D0F4-AADB-4DAA-9471-9FA167A36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58F41A-7F3F-4604-9D6D-26A9A6503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391AD41-10F3-47AB-8532-B9EE1B6A58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33F4A65-7BD2-49B0-9217-B3A6FCA648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ED6736-ED08-4716-B084-4DBACA541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B5BE-5AD1-4D03-9A57-174D1E326DDC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9C459A-71B9-4B02-BCE2-2A0783BF7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51FA238-C5AC-47DA-B8CF-A8C0455F0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6872-999D-414F-86D7-537518C9DD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545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36B44-2020-4F7B-9313-778983BB3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0780F63-B437-4902-A35D-92841A9E5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B5BE-5AD1-4D03-9A57-174D1E326DDC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9C1F23-2C59-4736-923C-2D122608D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345F2B-2621-40E6-A323-32CBB0094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6872-999D-414F-86D7-537518C9DD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958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5FB41FB-8D36-4FB1-96F2-4B60C5EF6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B5BE-5AD1-4D03-9A57-174D1E326DDC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767D61E-BA85-4855-8E03-08EDDD6E3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277116-E6B3-4860-B6A7-1B7F099DD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6872-999D-414F-86D7-537518C9DD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328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F58D3A-192F-4446-B17A-4A4094DF9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99CDD5-8605-42CB-A24C-EF7815241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B944E3-47A7-44EE-A9A2-FC48942DE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5CE164-2DEC-4093-8330-667DB5B93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B5BE-5AD1-4D03-9A57-174D1E326DDC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CBAC2B-63EC-4D0E-B761-9ACD51C9C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B61CBD-BAC1-4BC0-8B32-0A64001EB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6872-999D-414F-86D7-537518C9DD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87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978BA-5198-4E88-A774-CDB9F5DC3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CC2B26-9858-446D-AF99-D150A7E7BA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7641BE-C265-4062-BDC2-AD216493B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A15001-98C6-4C20-AE88-869A59522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B5BE-5AD1-4D03-9A57-174D1E326DDC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F0F82A-9B57-4A58-8E46-E600197B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433E7E-A8C6-45AD-A139-7D189EA67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6872-999D-414F-86D7-537518C9DD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115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1A1B847-9068-4123-ACFB-88ACF2046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DDBC4E-B4F0-4121-AC7B-D71508780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A0EA45-936D-4F49-A6A1-9C3606E644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8B5BE-5AD1-4D03-9A57-174D1E326DDC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E6188F-208C-4500-BA74-EAB4447E34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51BDBC-09DA-43F0-BE87-B932CFBE76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56872-999D-414F-86D7-537518C9DD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668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0385504-4D09-4A6C-91B4-591E44EE92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15368"/>
              </p:ext>
            </p:extLst>
          </p:nvPr>
        </p:nvGraphicFramePr>
        <p:xfrm>
          <a:off x="2738582" y="508522"/>
          <a:ext cx="71120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4594">
                  <a:extLst>
                    <a:ext uri="{9D8B030D-6E8A-4147-A177-3AD203B41FA5}">
                      <a16:colId xmlns:a16="http://schemas.microsoft.com/office/drawing/2014/main" val="3863789900"/>
                    </a:ext>
                  </a:extLst>
                </a:gridCol>
                <a:gridCol w="2437917">
                  <a:extLst>
                    <a:ext uri="{9D8B030D-6E8A-4147-A177-3AD203B41FA5}">
                      <a16:colId xmlns:a16="http://schemas.microsoft.com/office/drawing/2014/main" val="1939321162"/>
                    </a:ext>
                  </a:extLst>
                </a:gridCol>
                <a:gridCol w="2839489">
                  <a:extLst>
                    <a:ext uri="{9D8B030D-6E8A-4147-A177-3AD203B41FA5}">
                      <a16:colId xmlns:a16="http://schemas.microsoft.com/office/drawing/2014/main" val="2325931606"/>
                    </a:ext>
                  </a:extLst>
                </a:gridCol>
              </a:tblGrid>
              <a:tr h="2404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computer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413550"/>
                  </a:ext>
                </a:extLst>
              </a:tr>
              <a:tr h="24379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0(</a:t>
                      </a:r>
                      <a:r>
                        <a:rPr lang="ko-KR" altLang="en-US" dirty="0"/>
                        <a:t>가위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0(</a:t>
                      </a:r>
                      <a:r>
                        <a:rPr lang="ko-KR" altLang="en-US" dirty="0"/>
                        <a:t>가위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3803300"/>
                  </a:ext>
                </a:extLst>
              </a:tr>
              <a:tr h="24379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00FF"/>
                          </a:solidFill>
                        </a:rPr>
                        <a:t>1(</a:t>
                      </a:r>
                      <a:r>
                        <a:rPr lang="ko-KR" altLang="en-US" dirty="0">
                          <a:solidFill>
                            <a:srgbClr val="0000FF"/>
                          </a:solidFill>
                        </a:rPr>
                        <a:t>바위</a:t>
                      </a:r>
                      <a:r>
                        <a:rPr lang="en-US" altLang="ko-KR" dirty="0">
                          <a:solidFill>
                            <a:srgbClr val="0000FF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00FF"/>
                          </a:solidFill>
                        </a:rPr>
                        <a:t>computer</a:t>
                      </a:r>
                      <a:endParaRPr lang="ko-KR" altLang="en-US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9343364"/>
                  </a:ext>
                </a:extLst>
              </a:tr>
              <a:tr h="24379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2(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보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me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6656874"/>
                  </a:ext>
                </a:extLst>
              </a:tr>
              <a:tr h="24379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1(</a:t>
                      </a:r>
                      <a:r>
                        <a:rPr lang="ko-KR" altLang="en-US" dirty="0"/>
                        <a:t>바위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0(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가위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me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0345397"/>
                  </a:ext>
                </a:extLst>
              </a:tr>
              <a:tr h="24379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1(</a:t>
                      </a:r>
                      <a:r>
                        <a:rPr lang="ko-KR" altLang="en-US" dirty="0"/>
                        <a:t>바위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3859507"/>
                  </a:ext>
                </a:extLst>
              </a:tr>
              <a:tr h="24045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00FF"/>
                          </a:solidFill>
                        </a:rPr>
                        <a:t>2(</a:t>
                      </a:r>
                      <a:r>
                        <a:rPr lang="ko-KR" altLang="en-US" dirty="0">
                          <a:solidFill>
                            <a:srgbClr val="0000FF"/>
                          </a:solidFill>
                        </a:rPr>
                        <a:t>보</a:t>
                      </a:r>
                      <a:r>
                        <a:rPr lang="en-US" altLang="ko-KR" dirty="0">
                          <a:solidFill>
                            <a:srgbClr val="0000FF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00FF"/>
                          </a:solidFill>
                        </a:rPr>
                        <a:t>computer</a:t>
                      </a:r>
                      <a:endParaRPr lang="ko-KR" altLang="en-US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1305506"/>
                  </a:ext>
                </a:extLst>
              </a:tr>
              <a:tr h="240451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2(</a:t>
                      </a:r>
                      <a:r>
                        <a:rPr lang="ko-KR" altLang="en-US" dirty="0"/>
                        <a:t>보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00FF"/>
                          </a:solidFill>
                        </a:rPr>
                        <a:t>0(</a:t>
                      </a:r>
                      <a:r>
                        <a:rPr lang="ko-KR" altLang="en-US" dirty="0">
                          <a:solidFill>
                            <a:srgbClr val="0000FF"/>
                          </a:solidFill>
                        </a:rPr>
                        <a:t>가위</a:t>
                      </a:r>
                      <a:r>
                        <a:rPr lang="en-US" altLang="ko-KR" dirty="0">
                          <a:solidFill>
                            <a:srgbClr val="0000FF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00FF"/>
                          </a:solidFill>
                        </a:rPr>
                        <a:t>computer</a:t>
                      </a:r>
                      <a:endParaRPr lang="ko-KR" altLang="en-US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0805045"/>
                  </a:ext>
                </a:extLst>
              </a:tr>
              <a:tr h="24045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1(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바위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me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653874"/>
                  </a:ext>
                </a:extLst>
              </a:tr>
              <a:tr h="24379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2(</a:t>
                      </a:r>
                      <a:r>
                        <a:rPr lang="ko-KR" altLang="en-US" dirty="0"/>
                        <a:t>보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889935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6334039-783B-4AFD-BB33-9A6761E743B6}"/>
              </a:ext>
            </a:extLst>
          </p:cNvPr>
          <p:cNvSpPr txBox="1"/>
          <p:nvPr/>
        </p:nvSpPr>
        <p:spPr>
          <a:xfrm>
            <a:off x="1357746" y="4779818"/>
            <a:ext cx="96628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(me +2 )%3 == computer</a:t>
            </a:r>
            <a:r>
              <a:rPr lang="ko-KR" altLang="en-US" sz="3200" dirty="0"/>
              <a:t>일 경우</a:t>
            </a:r>
            <a:r>
              <a:rPr lang="en-US" altLang="ko-KR" sz="3200" dirty="0"/>
              <a:t>, me</a:t>
            </a:r>
            <a:r>
              <a:rPr lang="ko-KR" altLang="en-US" sz="3200" dirty="0"/>
              <a:t>가 이김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en-US" altLang="ko-KR" sz="3200" dirty="0"/>
              <a:t>(me+1)%3 == computer </a:t>
            </a:r>
            <a:r>
              <a:rPr lang="ko-KR" altLang="en-US" sz="3200" dirty="0"/>
              <a:t>일 경우</a:t>
            </a:r>
            <a:r>
              <a:rPr lang="en-US" altLang="ko-KR" sz="3200" dirty="0"/>
              <a:t>, computer</a:t>
            </a:r>
            <a:r>
              <a:rPr lang="ko-KR" altLang="en-US" sz="3200" dirty="0"/>
              <a:t>가 이김</a:t>
            </a:r>
          </a:p>
        </p:txBody>
      </p:sp>
    </p:spTree>
    <p:extLst>
      <p:ext uri="{BB962C8B-B14F-4D97-AF65-F5344CB8AC3E}">
        <p14:creationId xmlns:p14="http://schemas.microsoft.com/office/powerpoint/2010/main" val="668833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88</Words>
  <Application>Microsoft Office PowerPoint</Application>
  <PresentationFormat>와이드스크린</PresentationFormat>
  <Paragraphs>27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소영</dc:creator>
  <cp:lastModifiedBy>이 소영</cp:lastModifiedBy>
  <cp:revision>2</cp:revision>
  <dcterms:created xsi:type="dcterms:W3CDTF">2018-11-27T12:42:13Z</dcterms:created>
  <dcterms:modified xsi:type="dcterms:W3CDTF">2018-11-27T12:44:33Z</dcterms:modified>
</cp:coreProperties>
</file>