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0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CCE4-45C9-4B7A-9B88-B0936AA0EA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public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sum </a:t>
            </a:r>
            <a:r>
              <a:rPr lang="en-US" altLang="ko-KR" sz="2800" dirty="0"/>
              <a:t>= </a:t>
            </a:r>
            <a:r>
              <a:rPr lang="en-US" altLang="ko-KR" sz="2800" u="sng" dirty="0"/>
              <a:t>sum(1,100)</a:t>
            </a:r>
            <a:r>
              <a:rPr lang="en-US" altLang="ko-KR" sz="2800" dirty="0"/>
              <a:t>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284984"/>
            <a:ext cx="84249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800" b="1" dirty="0" smtClean="0"/>
              <a:t>private </a:t>
            </a:r>
            <a:r>
              <a:rPr lang="en-US" altLang="ko-KR" sz="2800" dirty="0"/>
              <a:t>static </a:t>
            </a:r>
            <a:r>
              <a:rPr lang="en-US" altLang="ko-KR" sz="2800" b="1" dirty="0" err="1"/>
              <a:t>int</a:t>
            </a:r>
            <a:r>
              <a:rPr lang="en-US" altLang="ko-KR" sz="2800" dirty="0"/>
              <a:t> sum(</a:t>
            </a:r>
            <a:r>
              <a:rPr lang="en-US" altLang="ko-KR" sz="2800" b="1" dirty="0" err="1"/>
              <a:t>int</a:t>
            </a:r>
            <a:r>
              <a:rPr lang="en-US" altLang="ko-KR" sz="2800" dirty="0"/>
              <a:t> from, </a:t>
            </a:r>
            <a:r>
              <a:rPr lang="en-US" altLang="ko-KR" sz="2800" b="1" dirty="0" err="1"/>
              <a:t>int</a:t>
            </a:r>
            <a:r>
              <a:rPr lang="en-US" altLang="ko-KR" sz="2800" dirty="0"/>
              <a:t> to) {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b="1" dirty="0" err="1" smtClean="0"/>
              <a:t>int</a:t>
            </a:r>
            <a:r>
              <a:rPr lang="en-US" altLang="ko-KR" sz="2800" dirty="0" smtClean="0"/>
              <a:t> sum </a:t>
            </a:r>
            <a:r>
              <a:rPr lang="en-US" altLang="ko-KR" sz="2800" dirty="0"/>
              <a:t>= 0;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b="1" dirty="0" smtClean="0"/>
              <a:t>for</a:t>
            </a:r>
            <a:r>
              <a:rPr lang="en-US" altLang="ko-KR" sz="2800" dirty="0" smtClean="0"/>
              <a:t>(</a:t>
            </a:r>
            <a:r>
              <a:rPr lang="en-US" altLang="ko-KR" sz="2800" b="1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i=from ; i&lt;=to ; i++) {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	</a:t>
            </a:r>
            <a:r>
              <a:rPr lang="en-US" altLang="ko-KR" sz="2800" dirty="0" smtClean="0"/>
              <a:t>sum </a:t>
            </a:r>
            <a:r>
              <a:rPr lang="en-US" altLang="ko-KR" sz="2800" dirty="0"/>
              <a:t>+= i;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dirty="0" smtClean="0"/>
              <a:t>}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sum;</a:t>
            </a:r>
            <a:endParaRPr lang="ko-KR" altLang="ko-KR" sz="2800" dirty="0"/>
          </a:p>
          <a:p>
            <a:pPr latinLnBrk="0"/>
            <a:r>
              <a:rPr lang="en-US" altLang="ko-KR" sz="2800" dirty="0" smtClean="0"/>
              <a:t>}</a:t>
            </a:r>
            <a:endParaRPr lang="ko-KR" altLang="ko-KR" sz="2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636912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3317067" y="1932168"/>
            <a:ext cx="2110047" cy="88362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4208086" y="1506006"/>
            <a:ext cx="2291749" cy="1748448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5400000" flipH="1" flipV="1">
            <a:off x="816677" y="3274077"/>
            <a:ext cx="4414302" cy="504056"/>
          </a:xfrm>
          <a:prstGeom prst="curved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public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tot = sum(1,100);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evenOdd</a:t>
            </a:r>
            <a:r>
              <a:rPr lang="en-US" altLang="ko-KR" sz="2800" dirty="0" smtClean="0"/>
              <a:t>(tot</a:t>
            </a:r>
            <a:r>
              <a:rPr lang="en-US" altLang="ko-KR" sz="2800" dirty="0"/>
              <a:t>));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ko-KR" sz="2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636912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3528" y="299695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Private </a:t>
            </a:r>
            <a:r>
              <a:rPr lang="en-US" altLang="ko-KR" dirty="0"/>
              <a:t>static String </a:t>
            </a:r>
            <a:r>
              <a:rPr lang="en-US" altLang="ko-KR" dirty="0" err="1"/>
              <a:t>evenOdd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value) </a:t>
            </a:r>
            <a:r>
              <a:rPr lang="en-US" altLang="ko-KR" dirty="0"/>
              <a:t>{</a:t>
            </a:r>
            <a:endParaRPr lang="ko-KR" altLang="ko-KR" dirty="0"/>
          </a:p>
          <a:p>
            <a:pPr latinLnBrk="0"/>
            <a:r>
              <a:rPr lang="en-US" altLang="ko-KR" dirty="0"/>
              <a:t>	String result = </a:t>
            </a:r>
            <a:r>
              <a:rPr lang="en-US" altLang="ko-KR" b="1" dirty="0"/>
              <a:t>null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if</a:t>
            </a:r>
            <a:r>
              <a:rPr lang="en-US" altLang="ko-KR" dirty="0"/>
              <a:t>(value%2==0)</a:t>
            </a:r>
            <a:endParaRPr lang="ko-KR" altLang="ko-KR" dirty="0"/>
          </a:p>
          <a:p>
            <a:pPr latinLnBrk="0"/>
            <a:r>
              <a:rPr lang="en-US" altLang="ko-KR" dirty="0"/>
              <a:t>		result = "</a:t>
            </a:r>
            <a:r>
              <a:rPr lang="ko-KR" altLang="ko-KR" dirty="0"/>
              <a:t>짝수입니다</a:t>
            </a:r>
            <a:r>
              <a:rPr lang="en-US" altLang="ko-KR" dirty="0"/>
              <a:t>";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else</a:t>
            </a:r>
            <a:endParaRPr lang="ko-KR" altLang="ko-KR" dirty="0"/>
          </a:p>
          <a:p>
            <a:pPr latinLnBrk="0"/>
            <a:r>
              <a:rPr lang="en-US" altLang="ko-KR" dirty="0"/>
              <a:t>		result = "</a:t>
            </a:r>
            <a:r>
              <a:rPr lang="ko-KR" altLang="ko-KR" dirty="0"/>
              <a:t>홀수입니다</a:t>
            </a:r>
            <a:r>
              <a:rPr lang="en-US" altLang="ko-KR" dirty="0"/>
              <a:t>";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return</a:t>
            </a:r>
            <a:r>
              <a:rPr lang="en-US" altLang="ko-KR" dirty="0"/>
              <a:t> result;</a:t>
            </a:r>
            <a:endParaRPr lang="ko-KR" altLang="ko-KR" dirty="0"/>
          </a:p>
          <a:p>
            <a:pPr latinLnBrk="0"/>
            <a:r>
              <a:rPr lang="en-US" altLang="ko-KR" dirty="0" smtClean="0"/>
              <a:t>}</a:t>
            </a:r>
            <a:endParaRPr lang="ko-KR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283968" y="1700808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796136" y="1312605"/>
            <a:ext cx="648072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endCxn id="17" idx="0"/>
          </p:cNvCxnSpPr>
          <p:nvPr/>
        </p:nvCxnSpPr>
        <p:spPr>
          <a:xfrm rot="10800000" flipV="1">
            <a:off x="4227110" y="1700807"/>
            <a:ext cx="2026950" cy="129614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03074" y="2996951"/>
            <a:ext cx="648072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1720" y="4653136"/>
            <a:ext cx="648072" cy="3882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0"/>
          </p:cNvCxnSpPr>
          <p:nvPr/>
        </p:nvCxnSpPr>
        <p:spPr>
          <a:xfrm rot="5400000" flipH="1" flipV="1">
            <a:off x="1987287" y="2089277"/>
            <a:ext cx="2952328" cy="2175390"/>
          </a:xfrm>
          <a:prstGeom prst="curvedConnector3">
            <a:avLst>
              <a:gd name="adj1" fmla="val 6837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33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2017-09-25T00:17:41Z</dcterms:created>
  <dcterms:modified xsi:type="dcterms:W3CDTF">2018-11-29T08:58:25Z</dcterms:modified>
</cp:coreProperties>
</file>