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2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1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5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1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6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7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5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3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6889-340F-4FF5-85CF-C6D75C473BF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3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83568" y="332656"/>
            <a:ext cx="3096344" cy="597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 smtClean="0"/>
              <a:t>color = “red”</a:t>
            </a:r>
          </a:p>
          <a:p>
            <a:pPr algn="ctr"/>
            <a:r>
              <a:rPr lang="en-US" altLang="ko-KR" sz="2800" dirty="0"/>
              <a:t>c</a:t>
            </a:r>
            <a:r>
              <a:rPr lang="en-US" altLang="ko-KR" sz="2800" dirty="0" smtClean="0"/>
              <a:t>c = 3000</a:t>
            </a:r>
          </a:p>
          <a:p>
            <a:pPr algn="ctr"/>
            <a:r>
              <a:rPr lang="en-US" altLang="ko-KR" sz="2800" dirty="0" smtClean="0"/>
              <a:t>speed</a:t>
            </a:r>
          </a:p>
          <a:p>
            <a:pPr algn="ctr"/>
            <a:endParaRPr lang="en-US" altLang="ko-KR" sz="2800" dirty="0" smtClean="0"/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park()</a:t>
            </a: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drive()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</a:t>
            </a:r>
            <a:r>
              <a:rPr lang="en-US" altLang="ko-KR" sz="2800" dirty="0" smtClean="0">
                <a:solidFill>
                  <a:schemeClr val="tx1"/>
                </a:solidFill>
              </a:rPr>
              <a:t>ace()</a:t>
            </a: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setter</a:t>
            </a: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getter</a:t>
            </a:r>
          </a:p>
        </p:txBody>
      </p:sp>
      <p:sp>
        <p:nvSpPr>
          <p:cNvPr id="5" name="타원 4"/>
          <p:cNvSpPr/>
          <p:nvPr/>
        </p:nvSpPr>
        <p:spPr>
          <a:xfrm>
            <a:off x="4231337" y="358079"/>
            <a:ext cx="2664296" cy="597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dirty="0" smtClean="0"/>
              <a:t>color=“gray”</a:t>
            </a:r>
          </a:p>
          <a:p>
            <a:pPr algn="ctr"/>
            <a:r>
              <a:rPr lang="en-US" altLang="ko-KR" sz="2800" dirty="0" smtClean="0"/>
              <a:t>cc=2400</a:t>
            </a:r>
          </a:p>
          <a:p>
            <a:pPr algn="ctr"/>
            <a:r>
              <a:rPr lang="en-US" altLang="ko-KR" sz="2800" dirty="0" smtClean="0"/>
              <a:t>speed</a:t>
            </a:r>
          </a:p>
          <a:p>
            <a:pPr algn="ctr"/>
            <a:endParaRPr lang="en-US" altLang="ko-KR" sz="2800" dirty="0" smtClean="0"/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</a:t>
            </a:r>
            <a:r>
              <a:rPr lang="en-US" altLang="ko-KR" sz="2800" dirty="0" smtClean="0">
                <a:solidFill>
                  <a:schemeClr val="tx1"/>
                </a:solidFill>
              </a:rPr>
              <a:t>ark()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</a:t>
            </a:r>
            <a:r>
              <a:rPr lang="en-US" altLang="ko-KR" sz="2800" dirty="0" smtClean="0">
                <a:solidFill>
                  <a:schemeClr val="tx1"/>
                </a:solidFill>
              </a:rPr>
              <a:t>rive()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</a:t>
            </a:r>
            <a:r>
              <a:rPr lang="en-US" altLang="ko-KR" sz="2800" dirty="0" smtClean="0">
                <a:solidFill>
                  <a:schemeClr val="tx1"/>
                </a:solidFill>
              </a:rPr>
              <a:t>ace()</a:t>
            </a: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Setter</a:t>
            </a: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getter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38671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myPorsche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18766" y="227383"/>
            <a:ext cx="18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yourPorsche</a:t>
            </a:r>
            <a:endParaRPr lang="ko-KR" altLang="en-US" sz="2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3068960"/>
            <a:ext cx="30963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31337" y="3013442"/>
            <a:ext cx="2664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5250816" y="272146"/>
            <a:ext cx="3137608" cy="597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 smtClean="0"/>
              <a:t>width = 0 </a:t>
            </a:r>
          </a:p>
          <a:p>
            <a:pPr algn="ctr"/>
            <a:r>
              <a:rPr lang="en-US" altLang="ko-KR" sz="2800" dirty="0" smtClean="0"/>
              <a:t>height = 0</a:t>
            </a: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area()</a:t>
            </a:r>
          </a:p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getter&amp;setter</a:t>
            </a:r>
            <a:endParaRPr lang="en-US" altLang="ko-KR" sz="2800" dirty="0" smtClean="0"/>
          </a:p>
          <a:p>
            <a:pPr algn="ctr"/>
            <a:endParaRPr lang="ko-KR" altLang="en-US" sz="2800" dirty="0"/>
          </a:p>
        </p:txBody>
      </p:sp>
      <p:sp>
        <p:nvSpPr>
          <p:cNvPr id="4" name="타원 3"/>
          <p:cNvSpPr/>
          <p:nvPr/>
        </p:nvSpPr>
        <p:spPr>
          <a:xfrm>
            <a:off x="683567" y="332656"/>
            <a:ext cx="3219883" cy="597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 smtClean="0"/>
              <a:t>width = 10 </a:t>
            </a:r>
          </a:p>
          <a:p>
            <a:pPr algn="ctr"/>
            <a:r>
              <a:rPr lang="en-US" altLang="ko-KR" sz="2800" dirty="0" smtClean="0"/>
              <a:t>height = 5</a:t>
            </a: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area()</a:t>
            </a:r>
          </a:p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getter&amp;setter</a:t>
            </a:r>
            <a:endParaRPr lang="en-US" altLang="ko-KR" sz="2800" dirty="0" smtClean="0"/>
          </a:p>
          <a:p>
            <a:pPr algn="ctr"/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38671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r1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63485" y="332656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r2</a:t>
            </a:r>
            <a:endParaRPr lang="ko-KR" altLang="en-US" sz="2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2996952"/>
            <a:ext cx="32198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220072" y="2996952"/>
            <a:ext cx="31683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81037" y="4581128"/>
            <a:ext cx="168244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r1.</a:t>
            </a:r>
            <a:r>
              <a:rPr lang="en-US" altLang="ko-KR" sz="3200" u="sng" dirty="0" smtClean="0"/>
              <a:t>area()</a:t>
            </a:r>
          </a:p>
          <a:p>
            <a:r>
              <a:rPr lang="en-US" altLang="ko-KR" sz="3200" u="sng" dirty="0"/>
              <a:t>r</a:t>
            </a:r>
            <a:r>
              <a:rPr lang="en-US" altLang="ko-KR" sz="3200" u="sng" dirty="0" smtClean="0"/>
              <a:t>2.area()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14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5536" y="2204864"/>
            <a:ext cx="3960440" cy="4392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side;</a:t>
            </a:r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area()</a:t>
            </a:r>
          </a:p>
          <a:p>
            <a:pPr algn="ctr"/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getSide</a:t>
            </a:r>
            <a:r>
              <a:rPr lang="en-US" altLang="ko-KR" sz="2800" dirty="0" smtClean="0"/>
              <a:t>()</a:t>
            </a:r>
          </a:p>
          <a:p>
            <a:pPr algn="ctr"/>
            <a:r>
              <a:rPr lang="en-US" altLang="ko-KR" sz="2800" dirty="0" err="1" smtClean="0"/>
              <a:t>setSide</a:t>
            </a:r>
            <a:r>
              <a:rPr lang="en-US" altLang="ko-KR" sz="2800" dirty="0" smtClean="0"/>
              <a:t>(s)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494117" y="21999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0x9999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86807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s1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07670" y="185513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0x9999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4" idx="0"/>
          </p:cNvCxnSpPr>
          <p:nvPr/>
        </p:nvCxnSpPr>
        <p:spPr>
          <a:xfrm>
            <a:off x="1070181" y="544034"/>
            <a:ext cx="1305575" cy="1660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860032" y="2192201"/>
            <a:ext cx="4176464" cy="4392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side;</a:t>
            </a:r>
          </a:p>
          <a:p>
            <a:pPr algn="ctr"/>
            <a:endParaRPr lang="en-US" altLang="ko-KR" sz="2800" dirty="0" smtClean="0"/>
          </a:p>
          <a:p>
            <a:pPr algn="ctr"/>
            <a:endParaRPr lang="en-US" altLang="ko-KR" sz="2800" dirty="0" smtClean="0"/>
          </a:p>
          <a:p>
            <a:pPr algn="ctr"/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area()</a:t>
            </a:r>
          </a:p>
          <a:p>
            <a:pPr algn="ctr"/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getSide</a:t>
            </a:r>
            <a:r>
              <a:rPr lang="en-US" altLang="ko-KR" sz="2800" dirty="0" smtClean="0"/>
              <a:t>()</a:t>
            </a:r>
          </a:p>
          <a:p>
            <a:pPr algn="ctr"/>
            <a:r>
              <a:rPr lang="en-US" altLang="ko-KR" sz="2800" dirty="0" err="1" smtClean="0"/>
              <a:t>setSide</a:t>
            </a:r>
            <a:r>
              <a:rPr lang="en-US" altLang="ko-KR" sz="2800" dirty="0" smtClean="0"/>
              <a:t>(s)</a:t>
            </a:r>
            <a:endParaRPr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4670581" y="207335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0x8888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855407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s2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84134" y="184247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0x8888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0" idx="0"/>
          </p:cNvCxnSpPr>
          <p:nvPr/>
        </p:nvCxnSpPr>
        <p:spPr>
          <a:xfrm>
            <a:off x="5272711" y="544034"/>
            <a:ext cx="1675553" cy="16481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6834" y="3764417"/>
            <a:ext cx="371784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04048" y="3789040"/>
            <a:ext cx="403244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1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5536" y="2204864"/>
            <a:ext cx="3960440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800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</a:rPr>
              <a:t> side=5</a:t>
            </a:r>
          </a:p>
          <a:p>
            <a:pPr algn="just"/>
            <a:r>
              <a:rPr lang="ko-KR" altLang="en-US" sz="2800" dirty="0" err="1" smtClean="0">
                <a:solidFill>
                  <a:schemeClr val="tx1"/>
                </a:solidFill>
              </a:rPr>
              <a:t>생성자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</a:rPr>
              <a:t> area()</a:t>
            </a:r>
          </a:p>
          <a:p>
            <a:pPr algn="just"/>
            <a:r>
              <a:rPr lang="en-US" altLang="ko-KR" sz="2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getSide</a:t>
            </a:r>
            <a:r>
              <a:rPr lang="en-US" altLang="ko-KR" sz="2800" dirty="0" smtClean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 err="1" smtClean="0">
                <a:solidFill>
                  <a:schemeClr val="tx1"/>
                </a:solidFill>
              </a:rPr>
              <a:t>setSide</a:t>
            </a:r>
            <a:r>
              <a:rPr lang="en-US" altLang="ko-KR" sz="2800" dirty="0" smtClean="0">
                <a:solidFill>
                  <a:schemeClr val="tx1"/>
                </a:solidFill>
              </a:rPr>
              <a:t>(side){</a:t>
            </a:r>
          </a:p>
          <a:p>
            <a:pPr algn="just"/>
            <a:r>
              <a:rPr lang="en-US" altLang="ko-KR" sz="2800" dirty="0" smtClean="0">
                <a:solidFill>
                  <a:schemeClr val="tx1"/>
                </a:solidFill>
              </a:rPr>
              <a:t>  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this.side</a:t>
            </a:r>
            <a:r>
              <a:rPr lang="en-US" altLang="ko-KR" sz="2800" dirty="0" smtClean="0">
                <a:solidFill>
                  <a:schemeClr val="tx1"/>
                </a:solidFill>
              </a:rPr>
              <a:t> = side;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}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4117" y="21999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0x9999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86807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s1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07670" y="185513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0x9999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4" idx="0"/>
          </p:cNvCxnSpPr>
          <p:nvPr/>
        </p:nvCxnSpPr>
        <p:spPr>
          <a:xfrm>
            <a:off x="1070181" y="544034"/>
            <a:ext cx="1305575" cy="1660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860032" y="2192201"/>
            <a:ext cx="4032448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800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</a:rPr>
              <a:t> side=10</a:t>
            </a:r>
          </a:p>
          <a:p>
            <a:pPr algn="just"/>
            <a:r>
              <a:rPr lang="ko-KR" altLang="en-US" sz="2800" dirty="0" err="1" smtClean="0">
                <a:solidFill>
                  <a:schemeClr val="tx1"/>
                </a:solidFill>
              </a:rPr>
              <a:t>생성자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</a:rPr>
              <a:t> area()</a:t>
            </a:r>
          </a:p>
          <a:p>
            <a:pPr algn="just"/>
            <a:r>
              <a:rPr lang="en-US" altLang="ko-KR" sz="2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getSide</a:t>
            </a:r>
            <a:r>
              <a:rPr lang="en-US" altLang="ko-KR" sz="2800" dirty="0" smtClean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 err="1" smtClean="0">
                <a:solidFill>
                  <a:schemeClr val="tx1"/>
                </a:solidFill>
              </a:rPr>
              <a:t>setSide</a:t>
            </a:r>
            <a:r>
              <a:rPr lang="en-US" altLang="ko-KR" sz="2800" dirty="0" smtClean="0">
                <a:solidFill>
                  <a:schemeClr val="tx1"/>
                </a:solidFill>
              </a:rPr>
              <a:t>(side) {</a:t>
            </a:r>
          </a:p>
          <a:p>
            <a:pPr algn="just"/>
            <a:r>
              <a:rPr lang="en-US" altLang="ko-KR" sz="2800" dirty="0" smtClean="0">
                <a:solidFill>
                  <a:schemeClr val="tx1"/>
                </a:solidFill>
              </a:rPr>
              <a:t>  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this.side</a:t>
            </a:r>
            <a:r>
              <a:rPr lang="en-US" altLang="ko-KR" sz="2800" dirty="0" smtClean="0">
                <a:solidFill>
                  <a:schemeClr val="tx1"/>
                </a:solidFill>
              </a:rPr>
              <a:t> = side;</a:t>
            </a:r>
          </a:p>
          <a:p>
            <a:pPr algn="just"/>
            <a:r>
              <a:rPr lang="en-US" altLang="ko-KR" sz="2800" dirty="0" smtClean="0">
                <a:solidFill>
                  <a:schemeClr val="tx1"/>
                </a:solidFill>
              </a:rPr>
              <a:t>}</a:t>
            </a:r>
            <a:endParaRPr lang="ko-KR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0581" y="207335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0x8888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855407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s2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84134" y="184247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0x8888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0" idx="0"/>
          </p:cNvCxnSpPr>
          <p:nvPr/>
        </p:nvCxnSpPr>
        <p:spPr>
          <a:xfrm>
            <a:off x="5272711" y="544034"/>
            <a:ext cx="1603545" cy="16481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641540" y="3327012"/>
            <a:ext cx="34563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148064" y="3312022"/>
            <a:ext cx="34563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1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5535" y="2204864"/>
            <a:ext cx="4275045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</a:rPr>
              <a:t>ge, height, weight, </a:t>
            </a:r>
            <a:r>
              <a:rPr lang="en-US" altLang="ko-KR" sz="2400" dirty="0" err="1" smtClean="0">
                <a:solidFill>
                  <a:schemeClr val="bg2">
                    <a:lumMod val="50000"/>
                  </a:schemeClr>
                </a:solidFill>
              </a:rPr>
              <a:t>phoneNum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altLang="ko-K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ko-KR" altLang="en-US" sz="2800" dirty="0" err="1" smtClean="0">
                <a:solidFill>
                  <a:schemeClr val="tx1"/>
                </a:solidFill>
              </a:rPr>
              <a:t>생성자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800" dirty="0" err="1" smtClean="0">
                <a:solidFill>
                  <a:schemeClr val="tx1"/>
                </a:solidFill>
              </a:rPr>
              <a:t>calculateBMI</a:t>
            </a:r>
            <a:r>
              <a:rPr lang="en-US" altLang="ko-KR" sz="2800" dirty="0" smtClean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 smtClean="0">
                <a:solidFill>
                  <a:schemeClr val="tx1"/>
                </a:solidFill>
              </a:rPr>
              <a:t>Setter &amp; getter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4117" y="21999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0x9999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868070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kim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07670" y="185513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0x9999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4" idx="0"/>
          </p:cNvCxnSpPr>
          <p:nvPr/>
        </p:nvCxnSpPr>
        <p:spPr>
          <a:xfrm>
            <a:off x="1070181" y="544034"/>
            <a:ext cx="1462877" cy="1660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860032" y="2192201"/>
            <a:ext cx="4032448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age, height, weight, </a:t>
            </a:r>
            <a:r>
              <a:rPr lang="en-US" altLang="ko-KR" sz="2400" dirty="0" err="1">
                <a:solidFill>
                  <a:schemeClr val="bg2">
                    <a:lumMod val="50000"/>
                  </a:schemeClr>
                </a:solidFill>
              </a:rPr>
              <a:t>phoneNum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ko-KR" altLang="en-US" sz="2800" dirty="0" err="1">
                <a:solidFill>
                  <a:schemeClr val="tx1"/>
                </a:solidFill>
              </a:rPr>
              <a:t>생성자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calculateBMI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Setter &amp; getter</a:t>
            </a:r>
          </a:p>
          <a:p>
            <a:pPr algn="just"/>
            <a:endParaRPr lang="ko-KR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0581" y="207335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0x8888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855407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kang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84134" y="184247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0x8888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0" idx="0"/>
          </p:cNvCxnSpPr>
          <p:nvPr/>
        </p:nvCxnSpPr>
        <p:spPr>
          <a:xfrm>
            <a:off x="5272711" y="544034"/>
            <a:ext cx="1603545" cy="16481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95535" y="4077072"/>
            <a:ext cx="427504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010421"/>
            <a:ext cx="403244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7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158</Words>
  <Application>Microsoft Office PowerPoint</Application>
  <PresentationFormat>화면 슬라이드 쇼(4:3)</PresentationFormat>
  <Paragraphs>92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user</cp:lastModifiedBy>
  <cp:revision>10</cp:revision>
  <dcterms:created xsi:type="dcterms:W3CDTF">2017-09-25T12:28:36Z</dcterms:created>
  <dcterms:modified xsi:type="dcterms:W3CDTF">2018-11-29T08:58:22Z</dcterms:modified>
</cp:coreProperties>
</file>