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1" autoAdjust="0"/>
    <p:restoredTop sz="86344" autoAdjust="0"/>
  </p:normalViewPr>
  <p:slideViewPr>
    <p:cSldViewPr>
      <p:cViewPr varScale="1">
        <p:scale>
          <a:sx n="47" d="100"/>
          <a:sy n="47" d="100"/>
        </p:scale>
        <p:origin x="-26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6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2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0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73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21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4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2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6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7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9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9A891-49C1-45FF-9FE8-4C997F3A508D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6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5576" y="404664"/>
            <a:ext cx="7416824" cy="2655295"/>
            <a:chOff x="755576" y="404664"/>
            <a:chExt cx="7416824" cy="265529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55576" y="404664"/>
              <a:ext cx="7416824" cy="265529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public</a:t>
              </a:r>
              <a:endParaRPr lang="ko-KR" altLang="en-US" sz="24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439652" y="980728"/>
              <a:ext cx="6048672" cy="20432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protected</a:t>
              </a:r>
              <a:endParaRPr lang="ko-KR" altLang="en-US" sz="2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67744" y="1664804"/>
              <a:ext cx="4752528" cy="12871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default</a:t>
              </a:r>
              <a:endParaRPr lang="ko-KR" altLang="en-US" sz="2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75806" y="2164702"/>
              <a:ext cx="3672408" cy="65618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private</a:t>
              </a:r>
              <a:endParaRPr lang="ko-KR" altLang="en-US" sz="24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23528" y="3284984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protected </a:t>
            </a:r>
            <a:r>
              <a:rPr lang="en-US" altLang="ko-KR" sz="2400" dirty="0"/>
              <a:t>: </a:t>
            </a:r>
            <a:r>
              <a:rPr lang="ko-KR" altLang="en-US" sz="2400" dirty="0"/>
              <a:t>클래스의 멤버를 클래스 자신과 이 클래스로부터 상속받은 서브클래스에만 접근을 허용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private : </a:t>
            </a:r>
            <a:r>
              <a:rPr lang="ko-KR" altLang="en-US" sz="2400" dirty="0"/>
              <a:t>해당 클래스만이 이 멤버를 </a:t>
            </a:r>
            <a:r>
              <a:rPr lang="ko-KR" altLang="en-US" sz="2400" dirty="0" smtClean="0"/>
              <a:t>사용할 수 </a:t>
            </a:r>
            <a:r>
              <a:rPr lang="ko-KR" altLang="en-US" sz="2400" dirty="0"/>
              <a:t>있다</a:t>
            </a:r>
            <a:r>
              <a:rPr lang="en-US" altLang="ko-KR" sz="2400" dirty="0"/>
              <a:t>. </a:t>
            </a:r>
            <a:r>
              <a:rPr lang="ko-KR" altLang="en-US" sz="2400" dirty="0"/>
              <a:t>외부객체에서는 절대로 접근을 할 수 없다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default : </a:t>
            </a:r>
            <a:r>
              <a:rPr lang="ko-KR" altLang="en-US" sz="2400" dirty="0" err="1"/>
              <a:t>접근제어자를</a:t>
            </a:r>
            <a:r>
              <a:rPr lang="ko-KR" altLang="en-US" sz="2400" dirty="0"/>
              <a:t> 명시하지 않은 경우의 디폴트 </a:t>
            </a:r>
            <a:r>
              <a:rPr lang="ko-KR" altLang="en-US" sz="2400" dirty="0" err="1"/>
              <a:t>접근제어자이다</a:t>
            </a:r>
            <a:r>
              <a:rPr lang="en-US" altLang="ko-KR" sz="2400" dirty="0"/>
              <a:t>. </a:t>
            </a:r>
            <a:r>
              <a:rPr lang="ko-KR" altLang="en-US" sz="2400" dirty="0"/>
              <a:t>같은 패키지내의 클래스들은 </a:t>
            </a:r>
            <a:r>
              <a:rPr lang="en-US" altLang="ko-KR" sz="2400" dirty="0"/>
              <a:t>public </a:t>
            </a:r>
            <a:r>
              <a:rPr lang="ko-KR" altLang="en-US" sz="2400" dirty="0"/>
              <a:t>권한을 갖고 </a:t>
            </a:r>
            <a:r>
              <a:rPr lang="ko-KR" altLang="en-US" sz="2400" dirty="0" err="1"/>
              <a:t>접근가능하다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final : </a:t>
            </a:r>
            <a:r>
              <a:rPr lang="ko-KR" altLang="en-US" sz="2400" dirty="0"/>
              <a:t>서브클래스를 </a:t>
            </a:r>
            <a:r>
              <a:rPr lang="ko-KR" altLang="en-US" sz="2400" dirty="0" err="1"/>
              <a:t>가질수</a:t>
            </a:r>
            <a:r>
              <a:rPr lang="ko-KR" altLang="en-US" sz="2400" dirty="0"/>
              <a:t> 없는 클래스 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abstract : </a:t>
            </a:r>
            <a:r>
              <a:rPr lang="ko-KR" altLang="en-US" sz="2400" dirty="0"/>
              <a:t>추상 </a:t>
            </a:r>
            <a:r>
              <a:rPr lang="ko-KR" altLang="en-US" sz="2400" dirty="0" err="1"/>
              <a:t>메소드를</a:t>
            </a:r>
            <a:r>
              <a:rPr lang="ko-KR" altLang="en-US" sz="2400" dirty="0"/>
              <a:t> 가지는 추상 클래스를 의미 </a:t>
            </a:r>
          </a:p>
        </p:txBody>
      </p:sp>
    </p:spTree>
    <p:extLst>
      <p:ext uri="{BB962C8B-B14F-4D97-AF65-F5344CB8AC3E}">
        <p14:creationId xmlns:p14="http://schemas.microsoft.com/office/powerpoint/2010/main" val="119396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131840" y="1514491"/>
            <a:ext cx="2952328" cy="13321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r"/>
            <a:r>
              <a:rPr lang="en-US" altLang="ko-KR" sz="2400" b="1" dirty="0" err="1" smtClean="0">
                <a:solidFill>
                  <a:schemeClr val="tx1"/>
                </a:solidFill>
              </a:rPr>
              <a:t>Product.count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51418" y="1169132"/>
            <a:ext cx="2736304" cy="4608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serialNo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setSerialNo</a:t>
            </a:r>
            <a:r>
              <a:rPr lang="en-US" altLang="ko-KR" sz="2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getSerialNo</a:t>
            </a:r>
            <a:r>
              <a:rPr lang="en-US" altLang="ko-KR" sz="2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endParaRPr lang="ko-KR" altLang="en-US" sz="24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5" idx="2"/>
            <a:endCxn id="5" idx="6"/>
          </p:cNvCxnSpPr>
          <p:nvPr/>
        </p:nvCxnSpPr>
        <p:spPr>
          <a:xfrm>
            <a:off x="551418" y="3473388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6300192" y="1246222"/>
            <a:ext cx="2465614" cy="460851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serialNo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setSerialNo</a:t>
            </a:r>
            <a:r>
              <a:rPr lang="en-US" altLang="ko-KR" sz="2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getSerialNo</a:t>
            </a:r>
            <a:r>
              <a:rPr lang="en-US" altLang="ko-KR" sz="24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ko-KR" altLang="en-US" sz="24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9" idx="2"/>
          </p:cNvCxnSpPr>
          <p:nvPr/>
        </p:nvCxnSpPr>
        <p:spPr>
          <a:xfrm>
            <a:off x="6300192" y="3550478"/>
            <a:ext cx="223224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8945" y="5975702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79585" y="5889216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</a:rPr>
              <a:t>p2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95536" y="404664"/>
            <a:ext cx="5832648" cy="58326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400" b="1" dirty="0" err="1" smtClean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131840" y="557064"/>
            <a:ext cx="5832648" cy="583264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4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</a:schemeClr>
        </a:solidFill>
      </a:spPr>
      <a:bodyPr lIns="0" tIns="0" rIns="0" bIns="0" rtlCol="0" anchor="t" anchorCtr="0"/>
      <a:lstStyle>
        <a:defPPr algn="ctr">
          <a:defRPr sz="2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77</Words>
  <Application>Microsoft Office PowerPoint</Application>
  <PresentationFormat>화면 슬라이드 쇼(4:3)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YI</cp:lastModifiedBy>
  <cp:revision>13</cp:revision>
  <dcterms:created xsi:type="dcterms:W3CDTF">2016-08-05T06:11:18Z</dcterms:created>
  <dcterms:modified xsi:type="dcterms:W3CDTF">2017-09-26T11:14:53Z</dcterms:modified>
</cp:coreProperties>
</file>