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62" r:id="rId5"/>
    <p:sldId id="257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94660"/>
  </p:normalViewPr>
  <p:slideViewPr>
    <p:cSldViewPr>
      <p:cViewPr varScale="1">
        <p:scale>
          <a:sx n="81" d="100"/>
          <a:sy n="81" d="100"/>
        </p:scale>
        <p:origin x="156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876E-E4C7-40EF-8E3F-DDE985B7E00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379C-B88E-4539-91B9-F9B21D234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C1302-D611-4F79-8370-8A99BA898A50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5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2572"/>
            <a:ext cx="7162800" cy="5231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679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7F475-9A3B-4BAD-9A72-8DB2A59463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14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9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7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93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0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FB5F-1AAD-4860-B3C9-7333072C76C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85601"/>
            <a:ext cx="7162800" cy="52311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상속과 인터페이스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1143000" y="1433379"/>
            <a:ext cx="8001000" cy="5140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96999" name="Picture 7" descr="E:\Java책\프리젠테이션\6장\6장(그림6-11)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8840"/>
            <a:ext cx="7239000" cy="41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67744" y="764704"/>
            <a:ext cx="2880320" cy="19875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36096" y="412000"/>
            <a:ext cx="3456384" cy="28525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타원 5"/>
          <p:cNvSpPr/>
          <p:nvPr/>
        </p:nvSpPr>
        <p:spPr>
          <a:xfrm>
            <a:off x="4033022" y="4452970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</a:t>
            </a:r>
            <a:r>
              <a:rPr lang="en-US" altLang="ko-KR" sz="2000">
                <a:solidFill>
                  <a:schemeClr val="tx2">
                    <a:lumMod val="75000"/>
                  </a:schemeClr>
                </a:solidFill>
              </a:rPr>
              <a:t>1)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3707904" y="2752240"/>
            <a:ext cx="2269334" cy="17007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5" idx="4"/>
          </p:cNvCxnSpPr>
          <p:nvPr/>
        </p:nvCxnSpPr>
        <p:spPr>
          <a:xfrm flipV="1">
            <a:off x="5977238" y="3264576"/>
            <a:ext cx="1187050" cy="118839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27476" y="326457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7238" y="33839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0" y="2752240"/>
            <a:ext cx="3923928" cy="39327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Object</a:t>
            </a:r>
          </a:p>
          <a:p>
            <a:pPr algn="ctr"/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</a:t>
            </a:r>
          </a:p>
          <a:p>
            <a:pPr algn="ctr"/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25" y="175531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  <a:r>
              <a:rPr lang="ko-KR" altLang="en-US" dirty="0"/>
              <a:t>대출처리</a:t>
            </a:r>
            <a:r>
              <a:rPr lang="en-US" altLang="ko-KR" dirty="0"/>
              <a:t>(</a:t>
            </a:r>
            <a:r>
              <a:rPr lang="ko-KR" altLang="en-US" dirty="0"/>
              <a:t>책이름</a:t>
            </a:r>
            <a:r>
              <a:rPr lang="en-US" altLang="ko-KR" dirty="0"/>
              <a:t>,</a:t>
            </a:r>
            <a:r>
              <a:rPr lang="ko-KR" altLang="en-US" dirty="0"/>
              <a:t>대출인</a:t>
            </a:r>
            <a:r>
              <a:rPr lang="en-US" altLang="ko-KR" dirty="0"/>
              <a:t>,</a:t>
            </a:r>
            <a:r>
              <a:rPr lang="ko-KR" altLang="en-US" dirty="0"/>
              <a:t>대출일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2:</a:t>
            </a:r>
            <a:r>
              <a:rPr lang="ko-KR" altLang="en-US" dirty="0"/>
              <a:t>반납처리</a:t>
            </a:r>
            <a:r>
              <a:rPr lang="en-US" altLang="ko-KR" dirty="0"/>
              <a:t>(</a:t>
            </a:r>
            <a:r>
              <a:rPr lang="ko-KR" altLang="en-US" dirty="0" err="1"/>
              <a:t>책번호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252536" y="375976"/>
            <a:ext cx="2880320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15816" y="412000"/>
            <a:ext cx="3456384" cy="2939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43608" y="4452970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1)</a:t>
            </a: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1187624" y="2752240"/>
            <a:ext cx="1800200" cy="17007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5" idx="4"/>
          </p:cNvCxnSpPr>
          <p:nvPr/>
        </p:nvCxnSpPr>
        <p:spPr>
          <a:xfrm flipV="1">
            <a:off x="2987824" y="3351664"/>
            <a:ext cx="1656184" cy="110130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7196" y="326457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56958" y="33839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77149" y="528376"/>
            <a:ext cx="2880320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CDInfo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cdNo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cdTitle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32040" y="4363510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CDLib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1)</a:t>
            </a:r>
          </a:p>
        </p:txBody>
      </p:sp>
      <p:cxnSp>
        <p:nvCxnSpPr>
          <p:cNvPr id="13" name="직선 화살표 연결선 12"/>
          <p:cNvCxnSpPr>
            <a:stCxn id="11" idx="0"/>
            <a:endCxn id="5" idx="4"/>
          </p:cNvCxnSpPr>
          <p:nvPr/>
        </p:nvCxnSpPr>
        <p:spPr>
          <a:xfrm flipH="1" flipV="1">
            <a:off x="4644008" y="3351664"/>
            <a:ext cx="2232248" cy="101184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V="1">
            <a:off x="6876256" y="2752240"/>
            <a:ext cx="941053" cy="16112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8354" y="82134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  <a:r>
              <a:rPr lang="ko-KR" altLang="en-US" dirty="0" err="1"/>
              <a:t>책대출</a:t>
            </a:r>
            <a:r>
              <a:rPr lang="ko-KR" altLang="en-US" dirty="0"/>
              <a:t>  </a:t>
            </a:r>
            <a:r>
              <a:rPr lang="en-US" altLang="ko-KR" dirty="0"/>
              <a:t>2:CD</a:t>
            </a:r>
            <a:r>
              <a:rPr lang="ko-KR" altLang="en-US" dirty="0"/>
              <a:t>대출  </a:t>
            </a:r>
            <a:r>
              <a:rPr lang="en-US" altLang="ko-KR" dirty="0"/>
              <a:t>3:</a:t>
            </a:r>
            <a:r>
              <a:rPr lang="ko-KR" altLang="en-US" dirty="0" err="1"/>
              <a:t>책반납</a:t>
            </a:r>
            <a:r>
              <a:rPr lang="ko-KR" altLang="en-US" dirty="0"/>
              <a:t>  </a:t>
            </a:r>
            <a:r>
              <a:rPr lang="en-US" altLang="ko-KR" dirty="0"/>
              <a:t>4:CD</a:t>
            </a:r>
            <a:r>
              <a:rPr lang="ko-KR" altLang="en-US" dirty="0"/>
              <a:t>반납  </a:t>
            </a:r>
            <a:r>
              <a:rPr lang="en-US" altLang="ko-KR" dirty="0"/>
              <a:t>0: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005477" y="3351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22782" y="340345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C2813-D908-4202-9BC9-C3051478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main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 err="1"/>
              <a:t>BookLib</a:t>
            </a:r>
            <a:r>
              <a:rPr lang="en-US" altLang="ko-KR" sz="1400" dirty="0"/>
              <a:t>[] books = {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("a01", "java", "</a:t>
            </a:r>
            <a:r>
              <a:rPr lang="ko-KR" altLang="ko-KR" sz="1400" dirty="0" err="1"/>
              <a:t>신용권</a:t>
            </a:r>
            <a:r>
              <a:rPr lang="en-US" altLang="ko-KR" sz="1400" dirty="0"/>
              <a:t>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("a02", "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", "</a:t>
            </a:r>
            <a:r>
              <a:rPr lang="ko-KR" altLang="ko-KR" sz="1400" dirty="0"/>
              <a:t>아무개</a:t>
            </a:r>
            <a:r>
              <a:rPr lang="en-US" altLang="ko-KR" sz="1400" dirty="0"/>
              <a:t>"),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("a03", "Oracle", "</a:t>
            </a:r>
            <a:r>
              <a:rPr lang="ko-KR" altLang="ko-KR" sz="1400" dirty="0"/>
              <a:t>홍길동</a:t>
            </a:r>
            <a:r>
              <a:rPr lang="en-US" altLang="ko-KR" sz="1400" dirty="0"/>
              <a:t>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("a04", "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", "</a:t>
            </a:r>
            <a:r>
              <a:rPr lang="ko-KR" altLang="ko-KR" sz="1400" dirty="0"/>
              <a:t>이마이</a:t>
            </a:r>
            <a:r>
              <a:rPr lang="en-US" altLang="ko-KR" sz="1400" dirty="0"/>
              <a:t>"),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("a05", "Servlet", "</a:t>
            </a:r>
            <a:r>
              <a:rPr lang="ko-KR" altLang="ko-KR" sz="1400" dirty="0" err="1"/>
              <a:t>서블리</a:t>
            </a:r>
            <a:r>
              <a:rPr lang="en-US" altLang="ko-KR" sz="1400" dirty="0"/>
              <a:t>") };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 err="1"/>
              <a:t>CDLib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cds</a:t>
            </a:r>
            <a:r>
              <a:rPr lang="en-US" altLang="ko-KR" sz="1400" dirty="0"/>
              <a:t> = {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CDLib</a:t>
            </a:r>
            <a:r>
              <a:rPr lang="en-US" altLang="ko-KR" sz="1400" dirty="0"/>
              <a:t>("c01", "</a:t>
            </a:r>
            <a:r>
              <a:rPr lang="en-US" altLang="ko-KR" sz="1400" dirty="0" err="1"/>
              <a:t>java_cd</a:t>
            </a:r>
            <a:r>
              <a:rPr lang="en-US" altLang="ko-KR" sz="1400" dirty="0"/>
              <a:t>", "a01"),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CDLib</a:t>
            </a:r>
            <a:r>
              <a:rPr lang="en-US" altLang="ko-KR" sz="1400" dirty="0"/>
              <a:t>("c02", "</a:t>
            </a:r>
            <a:r>
              <a:rPr lang="en-US" altLang="ko-KR" sz="1400" dirty="0" err="1"/>
              <a:t>ITtrend</a:t>
            </a:r>
            <a:r>
              <a:rPr lang="en-US" altLang="ko-KR" sz="1400" dirty="0"/>
              <a:t>", 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CDLib</a:t>
            </a:r>
            <a:r>
              <a:rPr lang="en-US" altLang="ko-KR" sz="1400" dirty="0"/>
              <a:t>("c03", "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", "a02") };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Scanner </a:t>
            </a:r>
            <a:r>
              <a:rPr lang="en-US" altLang="ko-KR" sz="1400" u="sng" dirty="0" err="1"/>
              <a:t>sc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Scanner(System.</a:t>
            </a:r>
            <a:r>
              <a:rPr lang="en-US" altLang="ko-KR" sz="1400" b="1" i="1" dirty="0"/>
              <a:t>in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do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("1:</a:t>
            </a:r>
            <a:r>
              <a:rPr lang="ko-KR" altLang="ko-KR" sz="1400" dirty="0" err="1"/>
              <a:t>책대출</a:t>
            </a:r>
            <a:r>
              <a:rPr lang="en-US" altLang="ko-KR" sz="1400" dirty="0"/>
              <a:t> | 2:CD</a:t>
            </a:r>
            <a:r>
              <a:rPr lang="ko-KR" altLang="ko-KR" sz="1400" dirty="0"/>
              <a:t>대출</a:t>
            </a:r>
            <a:r>
              <a:rPr lang="en-US" altLang="ko-KR" sz="1400" dirty="0"/>
              <a:t> | 3:</a:t>
            </a:r>
            <a:r>
              <a:rPr lang="ko-KR" altLang="ko-KR" sz="1400" dirty="0" err="1"/>
              <a:t>책반납</a:t>
            </a:r>
            <a:r>
              <a:rPr lang="en-US" altLang="ko-KR" sz="1400" dirty="0"/>
              <a:t> | 4:CD</a:t>
            </a:r>
            <a:r>
              <a:rPr lang="ko-KR" altLang="ko-KR" sz="1400" dirty="0"/>
              <a:t>반납</a:t>
            </a:r>
            <a:r>
              <a:rPr lang="en-US" altLang="ko-KR" sz="1400" dirty="0"/>
              <a:t> | 0:</a:t>
            </a:r>
            <a:r>
              <a:rPr lang="ko-KR" altLang="ko-KR" sz="1400" dirty="0"/>
              <a:t>종료</a:t>
            </a:r>
            <a:r>
              <a:rPr lang="en-US" altLang="ko-KR" sz="1400" dirty="0"/>
              <a:t> ?");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fn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sc.nextInt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switch(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){</a:t>
            </a:r>
          </a:p>
          <a:p>
            <a:pPr marL="0" indent="0">
              <a:buNone/>
            </a:pPr>
            <a:r>
              <a:rPr lang="en-US" altLang="ko-KR" sz="1400" dirty="0"/>
              <a:t>        case 1: //</a:t>
            </a:r>
            <a:r>
              <a:rPr lang="ko-KR" altLang="en-US" sz="1400" dirty="0" err="1"/>
              <a:t>책대출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</a:t>
            </a:r>
            <a:r>
              <a:rPr lang="ko-KR" altLang="en-US" sz="1400" dirty="0"/>
              <a:t> </a:t>
            </a:r>
            <a:r>
              <a:rPr lang="en-US" altLang="ko-KR" sz="1400" dirty="0"/>
              <a:t>2:</a:t>
            </a:r>
            <a:r>
              <a:rPr lang="ko-KR" altLang="en-US" sz="1400" dirty="0"/>
              <a:t> </a:t>
            </a:r>
            <a:r>
              <a:rPr lang="en-US" altLang="ko-KR" sz="1400" dirty="0"/>
              <a:t>//CD</a:t>
            </a:r>
            <a:r>
              <a:rPr lang="ko-KR" altLang="en-US" sz="1400" dirty="0"/>
              <a:t>대출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 3: //</a:t>
            </a:r>
            <a:r>
              <a:rPr lang="ko-KR" altLang="en-US" sz="1400" dirty="0" err="1"/>
              <a:t>책반납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 4: //CD</a:t>
            </a:r>
            <a:r>
              <a:rPr lang="ko-KR" altLang="en-US" sz="1400" dirty="0"/>
              <a:t>반납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}</a:t>
            </a:r>
          </a:p>
          <a:p>
            <a:pPr marL="0" indent="0">
              <a:buNone/>
            </a:pPr>
            <a:r>
              <a:rPr lang="en-US" altLang="ko-KR" sz="1400" dirty="0"/>
              <a:t>}while(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!=0);</a:t>
            </a:r>
          </a:p>
          <a:p>
            <a:pPr marL="0" indent="0">
              <a:buNone/>
            </a:pPr>
            <a:r>
              <a:rPr lang="en-US" altLang="ko-KR" sz="1400" dirty="0"/>
              <a:t>//   books 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cds</a:t>
            </a:r>
            <a:r>
              <a:rPr lang="en-US" altLang="ko-KR" sz="1400" dirty="0"/>
              <a:t> </a:t>
            </a:r>
            <a:r>
              <a:rPr lang="ko-KR" altLang="en-US" sz="1400"/>
              <a:t>배열의 상태를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281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9538" y="116632"/>
            <a:ext cx="4180454" cy="2692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Account</a:t>
            </a:r>
          </a:p>
          <a:p>
            <a:pPr algn="ctr"/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accountNo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ownerName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balance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void deposit(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withdraw(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printAccount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26303" y="3018477"/>
            <a:ext cx="4912109" cy="12961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CheckingAccount</a:t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pay(String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2409765" y="2809616"/>
            <a:ext cx="19987" cy="2088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4290" y="4847741"/>
            <a:ext cx="4781516" cy="12961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CreditLineAccount</a:t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long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creditLine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pay(String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stCxn id="25" idx="0"/>
            <a:endCxn id="6" idx="4"/>
          </p:cNvCxnSpPr>
          <p:nvPr/>
        </p:nvCxnSpPr>
        <p:spPr>
          <a:xfrm flipH="1" flipV="1">
            <a:off x="2429752" y="4314621"/>
            <a:ext cx="65296" cy="5331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4000" y="346147"/>
            <a:ext cx="591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Account a1 = 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”,10);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Account a1 = 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”);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69501" y="3026311"/>
            <a:ext cx="57264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CkeckingAccount</a:t>
            </a:r>
            <a:r>
              <a:rPr lang="en-US" altLang="ko-KR" b="1" dirty="0">
                <a:solidFill>
                  <a:srgbClr val="FF0000"/>
                </a:solidFill>
              </a:rPr>
              <a:t> ca1 =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new </a:t>
            </a:r>
            <a:r>
              <a:rPr lang="en-US" altLang="ko-KR" b="1" dirty="0" err="1">
                <a:solidFill>
                  <a:srgbClr val="FF0000"/>
                </a:solidFill>
              </a:rPr>
              <a:t>CkeckingAccount</a:t>
            </a:r>
            <a:r>
              <a:rPr lang="en-US" altLang="ko-KR" b="1" dirty="0">
                <a:solidFill>
                  <a:srgbClr val="FF0000"/>
                </a:solidFill>
              </a:rPr>
              <a:t>(“111-1111”,”</a:t>
            </a:r>
            <a:r>
              <a:rPr lang="ko-KR" altLang="en-US" b="1" dirty="0">
                <a:solidFill>
                  <a:srgbClr val="FF0000"/>
                </a:solidFill>
              </a:rPr>
              <a:t>김길동</a:t>
            </a:r>
            <a:r>
              <a:rPr lang="en-US" altLang="ko-KR" b="1" dirty="0">
                <a:solidFill>
                  <a:srgbClr val="FF0000"/>
                </a:solidFill>
              </a:rPr>
              <a:t>”,[1000,] ”1234-1234-1234-1234”);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79496" y="4979336"/>
            <a:ext cx="561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CreditLineAccount</a:t>
            </a:r>
            <a:r>
              <a:rPr lang="en-US" altLang="ko-KR" b="1" dirty="0">
                <a:solidFill>
                  <a:srgbClr val="FF0000"/>
                </a:solidFill>
              </a:rPr>
              <a:t> cla1 =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박길동</a:t>
            </a:r>
            <a:r>
              <a:rPr lang="en-US" altLang="ko-KR" b="1" dirty="0">
                <a:solidFill>
                  <a:srgbClr val="FF0000"/>
                </a:solidFill>
              </a:rPr>
              <a:t>”,[1000,]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”1234-1234-1234-1234”,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2200000000L);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1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692696"/>
            <a:ext cx="8568952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Account a1 = </a:t>
            </a:r>
            <a:r>
              <a:rPr lang="en-US" altLang="ko-KR" b="1" dirty="0"/>
              <a:t>new Account("111-1111", "</a:t>
            </a:r>
            <a:r>
              <a:rPr lang="ko-KR" altLang="en-US" b="1" dirty="0"/>
              <a:t>홍길동</a:t>
            </a:r>
            <a:r>
              <a:rPr lang="en-US" altLang="ko-KR" b="1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CheckingAccount</a:t>
            </a:r>
            <a:r>
              <a:rPr lang="en-US" altLang="ko-KR" dirty="0"/>
              <a:t> a2 = </a:t>
            </a:r>
            <a:r>
              <a:rPr lang="en-US" altLang="ko-KR" b="1" dirty="0"/>
              <a:t>new </a:t>
            </a:r>
            <a:r>
              <a:rPr lang="en-US" altLang="ko-KR" b="1" dirty="0" err="1"/>
              <a:t>CheckingAccount</a:t>
            </a:r>
            <a:r>
              <a:rPr lang="en-US" altLang="ko-KR" b="1" dirty="0"/>
              <a:t>("222-2222", "</a:t>
            </a:r>
            <a:r>
              <a:rPr lang="ko-KR" altLang="en-US" b="1" dirty="0" err="1"/>
              <a:t>성춘향</a:t>
            </a:r>
            <a:r>
              <a:rPr lang="en-US" altLang="ko-KR" b="1" dirty="0"/>
              <a:t>", 2000, "1234-1234-1234-1323");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CheckingAccount</a:t>
            </a:r>
            <a:r>
              <a:rPr lang="en-US" altLang="ko-KR" dirty="0"/>
              <a:t> a3 = </a:t>
            </a:r>
            <a:r>
              <a:rPr lang="en-US" altLang="ko-KR" b="1" dirty="0"/>
              <a:t>new </a:t>
            </a:r>
            <a:r>
              <a:rPr lang="en-US" altLang="ko-KR" b="1" dirty="0" err="1"/>
              <a:t>CreaditLineAccount</a:t>
            </a:r>
            <a:r>
              <a:rPr lang="en-US" altLang="ko-KR" b="1" dirty="0"/>
              <a:t>("222-2222", "</a:t>
            </a:r>
            <a:r>
              <a:rPr lang="ko-KR" altLang="en-US" b="1" dirty="0" err="1"/>
              <a:t>성춘향</a:t>
            </a:r>
            <a:r>
              <a:rPr lang="en-US" altLang="ko-KR" b="1" dirty="0"/>
              <a:t>", 2000, "1234-1234-1234-1323", 2000);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a1.deposit(3000);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a2.withdraw(200);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a3.deposit(3000);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a1.printAccount();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a2.pay("1234-1234-1234-1323", 200);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a3.pay("1234-1234-1234-1323", 5000);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48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194</Words>
  <Application>Microsoft Office PowerPoint</Application>
  <PresentationFormat>화면 슬라이드 쇼(4:3)</PresentationFormat>
  <Paragraphs>110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상속과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소영</cp:lastModifiedBy>
  <cp:revision>44</cp:revision>
  <dcterms:created xsi:type="dcterms:W3CDTF">2016-08-11T23:45:44Z</dcterms:created>
  <dcterms:modified xsi:type="dcterms:W3CDTF">2018-12-09T03:49:35Z</dcterms:modified>
</cp:coreProperties>
</file>