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6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AE15-D99F-4211-882B-E3C7954F631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ko-KR" altLang="ko-KR" dirty="0"/>
              <a:t>오늘의 문제</a:t>
            </a:r>
            <a:r>
              <a:rPr lang="en-US" altLang="ko-KR" dirty="0"/>
              <a:t>&gt; </a:t>
            </a:r>
            <a:r>
              <a:rPr lang="ko-KR" altLang="ko-KR" dirty="0"/>
              <a:t>인터페이스를 이용하여</a:t>
            </a:r>
            <a:r>
              <a:rPr lang="en-US" altLang="ko-KR" dirty="0"/>
              <a:t>, </a:t>
            </a:r>
            <a:r>
              <a:rPr lang="ko-KR" altLang="ko-KR" dirty="0"/>
              <a:t>도서관 열람</a:t>
            </a:r>
            <a:r>
              <a:rPr lang="en-US" altLang="ko-KR" dirty="0"/>
              <a:t>,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반납기능을 구현하시오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대출중인 도서를 대출하거나</a:t>
            </a:r>
            <a:r>
              <a:rPr lang="en-US" altLang="ko-KR" dirty="0"/>
              <a:t>, </a:t>
            </a:r>
            <a:r>
              <a:rPr lang="ko-KR" altLang="ko-KR" dirty="0"/>
              <a:t>대출 가능한 도서를 반납하려 할 때는 강제로 예외를 발생한다</a:t>
            </a:r>
            <a:r>
              <a:rPr lang="en-US" altLang="ko-KR" dirty="0" smtClean="0"/>
              <a:t>).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0 : </a:t>
            </a:r>
            <a:r>
              <a:rPr lang="ko-KR" altLang="en-US" dirty="0" smtClean="0">
                <a:solidFill>
                  <a:srgbClr val="C00000"/>
                </a:solidFill>
              </a:rPr>
              <a:t>전체 대출여부 상태 열람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1 : </a:t>
            </a:r>
            <a:r>
              <a:rPr lang="ko-KR" altLang="en-US" dirty="0" smtClean="0">
                <a:solidFill>
                  <a:srgbClr val="C00000"/>
                </a:solidFill>
              </a:rPr>
              <a:t>대출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2 : </a:t>
            </a:r>
            <a:r>
              <a:rPr lang="ko-KR" altLang="en-US" dirty="0" smtClean="0">
                <a:solidFill>
                  <a:srgbClr val="C00000"/>
                </a:solidFill>
              </a:rPr>
              <a:t>반납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그 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문자포함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종료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79912" y="1191514"/>
            <a:ext cx="4392488" cy="206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(String):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23854" y="3857074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bootTitle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borrower</a:t>
            </a: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  <a:p>
            <a:pPr algn="ctr"/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재정의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4"/>
          </p:cNvCxnSpPr>
          <p:nvPr/>
        </p:nvCxnSpPr>
        <p:spPr>
          <a:xfrm flipV="1">
            <a:off x="5968070" y="3261178"/>
            <a:ext cx="8086" cy="59589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934" y="3486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63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2018-12-13T05:20:24Z</dcterms:created>
  <dcterms:modified xsi:type="dcterms:W3CDTF">2018-12-13T07:45:28Z</dcterms:modified>
</cp:coreProperties>
</file>