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3A14-42EC-4537-8B20-03E62BC336C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10866"/>
              </p:ext>
            </p:extLst>
          </p:nvPr>
        </p:nvGraphicFramePr>
        <p:xfrm>
          <a:off x="2267744" y="1628800"/>
          <a:ext cx="6085932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420"/>
                <a:gridCol w="4608512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“010”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“Hong </a:t>
                      </a:r>
                      <a:r>
                        <a:rPr lang="en-US" altLang="ko-KR" sz="4000" dirty="0" err="1" smtClean="0"/>
                        <a:t>gildong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“02”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“Kim </a:t>
                      </a:r>
                      <a:r>
                        <a:rPr lang="en-US" altLang="ko-KR" sz="4000" dirty="0" err="1" smtClean="0"/>
                        <a:t>dongil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“016”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“Lee </a:t>
                      </a:r>
                      <a:r>
                        <a:rPr lang="en-US" altLang="ko-KR" sz="4000" dirty="0" err="1" smtClean="0"/>
                        <a:t>soonsin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/>
                        <a:t>“031”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“Yu </a:t>
                      </a:r>
                      <a:r>
                        <a:rPr lang="en-US" altLang="ko-KR" sz="4000" dirty="0" err="1" smtClean="0"/>
                        <a:t>ain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0610" y="779512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</a:t>
            </a:r>
            <a:r>
              <a:rPr lang="ko-KR" altLang="en-US" sz="2400" dirty="0" smtClean="0"/>
              <a:t>값       데이터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0163"/>
              </p:ext>
            </p:extLst>
          </p:nvPr>
        </p:nvGraphicFramePr>
        <p:xfrm>
          <a:off x="539552" y="779512"/>
          <a:ext cx="648072" cy="44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user</cp:lastModifiedBy>
  <cp:revision>4</cp:revision>
  <dcterms:created xsi:type="dcterms:W3CDTF">2018-04-12T06:27:58Z</dcterms:created>
  <dcterms:modified xsi:type="dcterms:W3CDTF">2018-12-14T05:34:37Z</dcterms:modified>
</cp:coreProperties>
</file>