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0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5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3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9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6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6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9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6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2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04D8-7C0E-4A71-BFB8-10C08B05D892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F606-1605-4E5A-90E3-CB52C639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36875" y="1391244"/>
            <a:ext cx="7639581" cy="4918076"/>
            <a:chOff x="755576" y="404664"/>
            <a:chExt cx="7639581" cy="59046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04664"/>
              <a:ext cx="7639581" cy="590465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043608" y="1556792"/>
              <a:ext cx="7056784" cy="230425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059832" y="1556792"/>
              <a:ext cx="0" cy="23042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043608" y="2708920"/>
              <a:ext cx="7056784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785" y="914190"/>
            <a:ext cx="3904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panel(</a:t>
            </a:r>
            <a:r>
              <a:rPr lang="en-US" altLang="ko-KR" sz="2800" dirty="0" smtClean="0"/>
              <a:t>North</a:t>
            </a:r>
            <a:r>
              <a:rPr lang="en-US" altLang="ko-KR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smtClean="0">
                <a:solidFill>
                  <a:srgbClr val="FF0000"/>
                </a:solidFill>
              </a:rPr>
              <a:t>행</a:t>
            </a:r>
            <a:r>
              <a:rPr lang="en-US" altLang="ko-KR" sz="2800" dirty="0" smtClean="0">
                <a:solidFill>
                  <a:srgbClr val="FF0000"/>
                </a:solidFill>
              </a:rPr>
              <a:t>2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열짜리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GridLayout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83968" y="173831"/>
            <a:ext cx="465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Frame</a:t>
            </a:r>
            <a:r>
              <a:rPr lang="ko-KR" altLang="en-US" sz="2800" dirty="0" smtClean="0"/>
              <a:t>전체는 </a:t>
            </a:r>
            <a:r>
              <a:rPr lang="en-US" altLang="ko-KR" sz="2800" dirty="0" err="1" smtClean="0"/>
              <a:t>BorderLayout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6352822" y="4810199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 smtClean="0"/>
              <a:t>btn</a:t>
            </a:r>
            <a:r>
              <a:rPr lang="en-US" altLang="ko-KR" sz="2800" dirty="0" smtClean="0"/>
              <a:t> : South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54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75" y="1391244"/>
            <a:ext cx="7639581" cy="4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5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53132"/>
              </p:ext>
            </p:extLst>
          </p:nvPr>
        </p:nvGraphicFramePr>
        <p:xfrm>
          <a:off x="395536" y="404664"/>
          <a:ext cx="8229600" cy="637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3168352"/>
                <a:gridCol w="3312368"/>
                <a:gridCol w="802432"/>
              </a:tblGrid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아이디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비밀번호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5937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44008" y="2348880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76441" y="4005064"/>
            <a:ext cx="29523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836712"/>
            <a:ext cx="756084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836712"/>
            <a:ext cx="75608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</a:t>
            </a:r>
            <a:r>
              <a:rPr lang="ko-KR" altLang="en-US" dirty="0" smtClean="0">
                <a:solidFill>
                  <a:schemeClr val="tx1"/>
                </a:solidFill>
              </a:rPr>
              <a:t>나의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스윙 예제                                          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  - 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ㅁ</a:t>
            </a:r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0072" y="2505009"/>
            <a:ext cx="216024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</a:rPr>
              <a:t>종</a:t>
            </a:r>
            <a:r>
              <a:rPr lang="en-US" altLang="ko-KR" sz="3600" dirty="0" smtClean="0">
                <a:solidFill>
                  <a:schemeClr val="tx1"/>
                </a:solidFill>
              </a:rPr>
              <a:t> </a:t>
            </a:r>
            <a:r>
              <a:rPr lang="ko-KR" altLang="en-US" sz="3600" dirty="0" err="1" smtClean="0">
                <a:solidFill>
                  <a:schemeClr val="tx1"/>
                </a:solidFill>
              </a:rPr>
              <a:t>료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3431531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/>
              <a:t>즐거운 화요일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26443"/>
            <a:ext cx="180975" cy="314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0152" y="19795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20072" y="2286164"/>
            <a:ext cx="2160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524328" y="2505009"/>
            <a:ext cx="0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52320" y="35010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439470" y="2492896"/>
            <a:ext cx="0" cy="2376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67462" y="34888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21319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250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907704" y="2438564"/>
            <a:ext cx="244827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2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30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2017-10-25T02:13:35Z</dcterms:created>
  <dcterms:modified xsi:type="dcterms:W3CDTF">2018-12-19T02:52:57Z</dcterms:modified>
</cp:coreProperties>
</file>