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73" r:id="rId4"/>
    <p:sldId id="262" r:id="rId5"/>
    <p:sldId id="270" r:id="rId6"/>
    <p:sldId id="274" r:id="rId7"/>
    <p:sldId id="263" r:id="rId8"/>
    <p:sldId id="271" r:id="rId9"/>
    <p:sldId id="272" r:id="rId10"/>
    <p:sldId id="275" r:id="rId11"/>
    <p:sldId id="264" r:id="rId12"/>
    <p:sldId id="276" r:id="rId13"/>
    <p:sldId id="265" r:id="rId14"/>
    <p:sldId id="266" r:id="rId15"/>
    <p:sldId id="267" r:id="rId16"/>
    <p:sldId id="268" r:id="rId17"/>
    <p:sldId id="269" r:id="rId18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116" y="-1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17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00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61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2" y="0"/>
            <a:ext cx="6857687" cy="827584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832" y="971600"/>
            <a:ext cx="6827168" cy="79208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02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5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39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63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54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29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913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62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1FE2F-1480-4982-975D-437B8E7CA208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77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9" y="251520"/>
            <a:ext cx="6647216" cy="873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051302" y="1067324"/>
            <a:ext cx="81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txtNo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61698" y="1590000"/>
            <a:ext cx="113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txtName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48643" y="2267744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comMajor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53010" y="2735408"/>
            <a:ext cx="109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txtScore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75277" y="1019605"/>
            <a:ext cx="1608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btnNoSearch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75278" y="1583280"/>
            <a:ext cx="193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btnNameSearch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75278" y="2255355"/>
            <a:ext cx="1927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btnMajorSearch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4664" y="4325697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btnInput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7613" y="4490700"/>
            <a:ext cx="135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btnUpdate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66245" y="4776248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btnStudentOut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25053" y="4325697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btnExpel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36775" y="4325697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btnExpelOut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82797" y="456270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btnExit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8768" y="7644341"/>
            <a:ext cx="97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txtPool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76712" y="7656996"/>
            <a:ext cx="129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scrollPane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78106" y="262600"/>
            <a:ext cx="146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contenPane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719622" y="1015268"/>
            <a:ext cx="3599588" cy="23302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078107" y="101526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2060"/>
                </a:solidFill>
              </a:rPr>
              <a:t>jpup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23120" y="3526249"/>
            <a:ext cx="6130215" cy="80981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14370" y="2983701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2060"/>
                </a:solidFill>
              </a:rPr>
              <a:t>jpbtn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6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전공검색시</a:t>
            </a:r>
            <a:r>
              <a:rPr lang="ko-KR" altLang="en-US" dirty="0" smtClean="0"/>
              <a:t> 전공은 선택하고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657475"/>
            <a:ext cx="571500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아래쪽 화살표 4"/>
          <p:cNvSpPr/>
          <p:nvPr/>
        </p:nvSpPr>
        <p:spPr>
          <a:xfrm>
            <a:off x="4251424" y="1907704"/>
            <a:ext cx="576064" cy="1656184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747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</a:t>
            </a:r>
            <a:r>
              <a:rPr lang="ko-KR" altLang="en-US" dirty="0"/>
              <a:t>공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2662238"/>
            <a:ext cx="5724525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8612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</a:t>
            </a:r>
            <a:r>
              <a:rPr lang="ko-KR" altLang="en-US" dirty="0"/>
              <a:t>공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662238"/>
            <a:ext cx="571500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7439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학생입력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0" y="752847"/>
            <a:ext cx="5724525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4788024"/>
            <a:ext cx="573405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구부러진 연결선 3"/>
          <p:cNvCxnSpPr/>
          <p:nvPr/>
        </p:nvCxnSpPr>
        <p:spPr>
          <a:xfrm rot="5400000">
            <a:off x="-999492" y="4463988"/>
            <a:ext cx="4104456" cy="12700"/>
          </a:xfrm>
          <a:prstGeom prst="curvedConnector3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612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학생수정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0" y="899592"/>
            <a:ext cx="572452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" y="4860032"/>
            <a:ext cx="574357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구부러진 연결선 3"/>
          <p:cNvCxnSpPr/>
          <p:nvPr/>
        </p:nvCxnSpPr>
        <p:spPr>
          <a:xfrm rot="5400000">
            <a:off x="-567444" y="4319972"/>
            <a:ext cx="4104456" cy="576064"/>
          </a:xfrm>
          <a:prstGeom prst="curvedConnector3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612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학생출력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691680"/>
            <a:ext cx="5715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26501" y="6084168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제적자를</a:t>
            </a:r>
            <a:r>
              <a:rPr lang="ko-KR" altLang="en-US" b="1" dirty="0" smtClean="0">
                <a:solidFill>
                  <a:srgbClr val="FF0000"/>
                </a:solidFill>
              </a:rPr>
              <a:t> 제외하고 모든 학생들을 출력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612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제적처리</a:t>
            </a:r>
            <a:endParaRPr lang="ko-KR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8" y="899592"/>
            <a:ext cx="5715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4860032"/>
            <a:ext cx="5715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구부러진 연결선 3"/>
          <p:cNvCxnSpPr/>
          <p:nvPr/>
        </p:nvCxnSpPr>
        <p:spPr>
          <a:xfrm rot="5400000">
            <a:off x="512676" y="3455876"/>
            <a:ext cx="4032448" cy="2376264"/>
          </a:xfrm>
          <a:prstGeom prst="curvedConnector3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835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제적자출력</a:t>
            </a:r>
            <a:endParaRPr lang="ko-KR" alt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667000"/>
            <a:ext cx="5715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859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요구사항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832" y="683568"/>
            <a:ext cx="6827168" cy="820891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학번검색 </a:t>
            </a:r>
            <a:r>
              <a:rPr lang="en-US" altLang="ko-KR" sz="2800" dirty="0"/>
              <a:t>: </a:t>
            </a:r>
            <a:r>
              <a:rPr lang="ko-KR" altLang="en-US" sz="2800" dirty="0"/>
              <a:t>학번을 입력하고 학번검색버튼을 클릭하면 해당 학번의 학생 정보가 </a:t>
            </a:r>
            <a:r>
              <a:rPr lang="en-US" altLang="ko-KR" sz="2800" dirty="0" err="1"/>
              <a:t>txtNo</a:t>
            </a:r>
            <a:r>
              <a:rPr lang="en-US" altLang="ko-KR" sz="2800" dirty="0"/>
              <a:t>,</a:t>
            </a:r>
            <a:r>
              <a:rPr lang="ko-KR" altLang="en-US" sz="2800" dirty="0"/>
              <a:t> </a:t>
            </a:r>
            <a:r>
              <a:rPr lang="en-US" altLang="ko-KR" sz="2800" dirty="0" err="1"/>
              <a:t>txtName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comMajor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txtScore</a:t>
            </a:r>
            <a:r>
              <a:rPr lang="ko-KR" altLang="en-US" sz="2800" dirty="0"/>
              <a:t>에 뜬다</a:t>
            </a:r>
            <a:r>
              <a:rPr lang="en-US" altLang="ko-KR" sz="2800" dirty="0"/>
              <a:t>. </a:t>
            </a:r>
            <a:r>
              <a:rPr lang="ko-KR" altLang="en-US" sz="2800" dirty="0"/>
              <a:t>해당 학생이 없거나 학번을 입력하지 않을 시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txtPool</a:t>
            </a:r>
            <a:r>
              <a:rPr lang="ko-KR" altLang="en-US" sz="2800" dirty="0"/>
              <a:t>에 메시지를 뿌린다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FF0000"/>
                </a:solidFill>
              </a:rPr>
              <a:t>이름검색 </a:t>
            </a:r>
            <a:r>
              <a:rPr lang="en-US" altLang="ko-KR" sz="2800" b="1" dirty="0">
                <a:solidFill>
                  <a:srgbClr val="FF0000"/>
                </a:solidFill>
              </a:rPr>
              <a:t>: </a:t>
            </a:r>
            <a:r>
              <a:rPr lang="ko-KR" altLang="en-US" sz="2800" b="1" dirty="0">
                <a:solidFill>
                  <a:srgbClr val="FF0000"/>
                </a:solidFill>
              </a:rPr>
              <a:t>이름을 입력하고 이름검색버튼을 클릭하면 해당 이름의 학생 정보가 </a:t>
            </a:r>
            <a:r>
              <a:rPr lang="en-US" altLang="ko-KR" sz="2800" b="1" dirty="0" err="1">
                <a:solidFill>
                  <a:srgbClr val="FF0000"/>
                </a:solidFill>
              </a:rPr>
              <a:t>txtNo</a:t>
            </a:r>
            <a:r>
              <a:rPr lang="en-US" altLang="ko-KR" sz="2800" b="1" dirty="0">
                <a:solidFill>
                  <a:srgbClr val="FF0000"/>
                </a:solidFill>
              </a:rPr>
              <a:t>,</a:t>
            </a:r>
            <a:r>
              <a:rPr lang="ko-KR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ko-KR" sz="2800" b="1" dirty="0" err="1">
                <a:solidFill>
                  <a:srgbClr val="FF0000"/>
                </a:solidFill>
              </a:rPr>
              <a:t>txtName</a:t>
            </a:r>
            <a:r>
              <a:rPr lang="en-US" altLang="ko-KR" sz="2800" b="1" dirty="0">
                <a:solidFill>
                  <a:srgbClr val="FF0000"/>
                </a:solidFill>
              </a:rPr>
              <a:t>, </a:t>
            </a:r>
            <a:r>
              <a:rPr lang="en-US" altLang="ko-KR" sz="2800" b="1" dirty="0" err="1">
                <a:solidFill>
                  <a:srgbClr val="FF0000"/>
                </a:solidFill>
              </a:rPr>
              <a:t>comMajor</a:t>
            </a:r>
            <a:r>
              <a:rPr lang="en-US" altLang="ko-KR" sz="2800" b="1" dirty="0">
                <a:solidFill>
                  <a:srgbClr val="FF0000"/>
                </a:solidFill>
              </a:rPr>
              <a:t>, </a:t>
            </a:r>
            <a:r>
              <a:rPr lang="en-US" altLang="ko-KR" sz="2800" b="1" dirty="0" err="1">
                <a:solidFill>
                  <a:srgbClr val="FF0000"/>
                </a:solidFill>
              </a:rPr>
              <a:t>txtScore</a:t>
            </a:r>
            <a:r>
              <a:rPr lang="ko-KR" altLang="en-US" sz="2800" b="1" dirty="0">
                <a:solidFill>
                  <a:srgbClr val="FF0000"/>
                </a:solidFill>
              </a:rPr>
              <a:t>에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뜬다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. </a:t>
            </a:r>
            <a:r>
              <a:rPr lang="ko-KR" altLang="en-US" sz="2800" b="1" dirty="0">
                <a:solidFill>
                  <a:srgbClr val="FF0000"/>
                </a:solidFill>
              </a:rPr>
              <a:t>동명이인이 있을 시 </a:t>
            </a:r>
            <a:r>
              <a:rPr lang="en-US" altLang="ko-KR" sz="2800" b="1" dirty="0" err="1">
                <a:solidFill>
                  <a:srgbClr val="FF0000"/>
                </a:solidFill>
              </a:rPr>
              <a:t>txtPool</a:t>
            </a:r>
            <a:r>
              <a:rPr lang="ko-KR" altLang="en-US" sz="2800" b="1" dirty="0">
                <a:solidFill>
                  <a:srgbClr val="FF0000"/>
                </a:solidFill>
              </a:rPr>
              <a:t>엔 리스트가 출력되고 마지막 학생이 출력된다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/>
              <a:t>전공검색 </a:t>
            </a:r>
            <a:r>
              <a:rPr lang="en-US" altLang="ko-KR" sz="2800" dirty="0"/>
              <a:t>: </a:t>
            </a:r>
            <a:r>
              <a:rPr lang="ko-KR" altLang="en-US" sz="2800" dirty="0" err="1"/>
              <a:t>콤보박스에서</a:t>
            </a:r>
            <a:r>
              <a:rPr lang="ko-KR" altLang="en-US" sz="2800" dirty="0"/>
              <a:t> 선택된 전공학생</a:t>
            </a:r>
            <a:r>
              <a:rPr lang="en-US" altLang="ko-KR" sz="2800" dirty="0"/>
              <a:t>(</a:t>
            </a:r>
            <a:r>
              <a:rPr lang="ko-KR" altLang="en-US" sz="2800" dirty="0" err="1"/>
              <a:t>제적자</a:t>
            </a:r>
            <a:r>
              <a:rPr lang="ko-KR" altLang="en-US" sz="2800" dirty="0"/>
              <a:t> 포함</a:t>
            </a:r>
            <a:r>
              <a:rPr lang="en-US" altLang="ko-KR" sz="2800" dirty="0"/>
              <a:t>)</a:t>
            </a:r>
            <a:r>
              <a:rPr lang="ko-KR" altLang="en-US" sz="2800" dirty="0"/>
              <a:t>을 </a:t>
            </a:r>
            <a:r>
              <a:rPr lang="en-US" altLang="ko-KR" sz="2800" dirty="0" err="1"/>
              <a:t>txtPool</a:t>
            </a:r>
            <a:r>
              <a:rPr lang="ko-KR" altLang="en-US" sz="2800" dirty="0"/>
              <a:t>에 출력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학생입력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학생수정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학생출력</a:t>
            </a:r>
            <a:r>
              <a:rPr lang="en-US" altLang="ko-KR" sz="2800" dirty="0"/>
              <a:t>(</a:t>
            </a:r>
            <a:r>
              <a:rPr lang="ko-KR" altLang="en-US" sz="2800" dirty="0"/>
              <a:t>제적자를 제외하고 </a:t>
            </a:r>
            <a:r>
              <a:rPr lang="en-US" altLang="ko-KR" sz="2800" dirty="0" err="1"/>
              <a:t>txtPool</a:t>
            </a:r>
            <a:r>
              <a:rPr lang="ko-KR" altLang="en-US" sz="2800" dirty="0"/>
              <a:t>에</a:t>
            </a:r>
            <a:r>
              <a:rPr lang="en-US" altLang="ko-KR" sz="2800" dirty="0"/>
              <a:t>)</a:t>
            </a:r>
            <a:r>
              <a:rPr lang="ko-KR" altLang="en-US" sz="2800" dirty="0"/>
              <a:t> 출력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제적처리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제적자출력</a:t>
            </a:r>
          </a:p>
        </p:txBody>
      </p:sp>
    </p:spTree>
    <p:extLst>
      <p:ext uri="{BB962C8B-B14F-4D97-AF65-F5344CB8AC3E}">
        <p14:creationId xmlns:p14="http://schemas.microsoft.com/office/powerpoint/2010/main" val="15767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학번 </a:t>
            </a:r>
            <a:r>
              <a:rPr lang="ko-KR" altLang="en-US" dirty="0" err="1" smtClean="0"/>
              <a:t>검색시</a:t>
            </a:r>
            <a:r>
              <a:rPr lang="ko-KR" altLang="en-US" dirty="0" smtClean="0"/>
              <a:t> 학번은 입력하고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2652713"/>
            <a:ext cx="5734050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아래쪽 화살표 3"/>
          <p:cNvSpPr/>
          <p:nvPr/>
        </p:nvSpPr>
        <p:spPr>
          <a:xfrm>
            <a:off x="4251424" y="1403648"/>
            <a:ext cx="576064" cy="1656184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00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학번검</a:t>
            </a:r>
            <a:r>
              <a:rPr lang="ko-KR" altLang="en-US" dirty="0"/>
              <a:t>색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4" y="752475"/>
            <a:ext cx="571500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28" y="4860032"/>
            <a:ext cx="572452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구부러진 연결선 4"/>
          <p:cNvCxnSpPr/>
          <p:nvPr/>
        </p:nvCxnSpPr>
        <p:spPr>
          <a:xfrm rot="5400000">
            <a:off x="345121" y="2471303"/>
            <a:ext cx="5519687" cy="3096344"/>
          </a:xfrm>
          <a:prstGeom prst="curvedConnector3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16156" y="4019475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없는 학번을 검색하면 없다고 출력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41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학번검</a:t>
            </a:r>
            <a:r>
              <a:rPr lang="ko-KR" altLang="en-US" dirty="0"/>
              <a:t>색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69" y="899592"/>
            <a:ext cx="5724525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20" y="5004048"/>
            <a:ext cx="5705475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구부러진 연결선 4"/>
          <p:cNvCxnSpPr/>
          <p:nvPr/>
        </p:nvCxnSpPr>
        <p:spPr>
          <a:xfrm rot="5400000">
            <a:off x="2145137" y="2985442"/>
            <a:ext cx="3923827" cy="689448"/>
          </a:xfrm>
          <a:prstGeom prst="curvedConnector3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2656" y="4634716"/>
            <a:ext cx="435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있는 학번을 해당 학번의 정보로 </a:t>
            </a:r>
            <a:r>
              <a:rPr lang="en-US" altLang="ko-KR" b="1" dirty="0" smtClean="0">
                <a:solidFill>
                  <a:srgbClr val="FF0000"/>
                </a:solidFill>
              </a:rPr>
              <a:t>setting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17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이름 </a:t>
            </a:r>
            <a:r>
              <a:rPr lang="ko-KR" altLang="en-US" dirty="0" err="1" smtClean="0"/>
              <a:t>검색시</a:t>
            </a:r>
            <a:r>
              <a:rPr lang="ko-KR" altLang="en-US" dirty="0" smtClean="0"/>
              <a:t> 학번은 입력하고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2652713"/>
            <a:ext cx="570547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아래쪽 화살표 4"/>
          <p:cNvSpPr/>
          <p:nvPr/>
        </p:nvSpPr>
        <p:spPr>
          <a:xfrm>
            <a:off x="4243660" y="1691680"/>
            <a:ext cx="576064" cy="1656184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151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이름검색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68" y="971600"/>
            <a:ext cx="571500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12" y="4860032"/>
            <a:ext cx="573405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구부러진 연결선 3"/>
          <p:cNvCxnSpPr/>
          <p:nvPr/>
        </p:nvCxnSpPr>
        <p:spPr>
          <a:xfrm rot="5400000">
            <a:off x="1016732" y="3095836"/>
            <a:ext cx="4896544" cy="2232248"/>
          </a:xfrm>
          <a:prstGeom prst="curvedConnector3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58468" y="4257366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없는 </a:t>
            </a:r>
            <a:r>
              <a:rPr lang="ko-KR" altLang="en-US" b="1" smtClean="0">
                <a:solidFill>
                  <a:srgbClr val="FF0000"/>
                </a:solidFill>
              </a:rPr>
              <a:t>이</a:t>
            </a:r>
            <a:r>
              <a:rPr lang="ko-KR" altLang="en-US" b="1">
                <a:solidFill>
                  <a:srgbClr val="FF0000"/>
                </a:solidFill>
              </a:rPr>
              <a:t>름</a:t>
            </a:r>
            <a:r>
              <a:rPr lang="ko-KR" altLang="en-US" b="1" smtClean="0">
                <a:solidFill>
                  <a:srgbClr val="FF0000"/>
                </a:solidFill>
              </a:rPr>
              <a:t>을 </a:t>
            </a:r>
            <a:r>
              <a:rPr lang="ko-KR" altLang="en-US" b="1" dirty="0" smtClean="0">
                <a:solidFill>
                  <a:srgbClr val="FF0000"/>
                </a:solidFill>
              </a:rPr>
              <a:t>검색하면 없다고 출력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6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02" y="5004048"/>
            <a:ext cx="5715000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이름검색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6" y="899592"/>
            <a:ext cx="5715000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구부러진 연결선 3"/>
          <p:cNvCxnSpPr>
            <a:endCxn id="4099" idx="0"/>
          </p:cNvCxnSpPr>
          <p:nvPr/>
        </p:nvCxnSpPr>
        <p:spPr>
          <a:xfrm rot="5400000">
            <a:off x="2316383" y="2709091"/>
            <a:ext cx="3384376" cy="1205538"/>
          </a:xfrm>
          <a:prstGeom prst="curvedConnector3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8302" y="2987824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동명이인이 없는 </a:t>
            </a:r>
            <a:r>
              <a:rPr lang="ko-KR" altLang="en-US" b="1" dirty="0" smtClean="0">
                <a:solidFill>
                  <a:srgbClr val="FF0000"/>
                </a:solidFill>
              </a:rPr>
              <a:t>이</a:t>
            </a:r>
            <a:r>
              <a:rPr lang="ko-KR" altLang="en-US" b="1" dirty="0">
                <a:solidFill>
                  <a:srgbClr val="FF0000"/>
                </a:solidFill>
              </a:rPr>
              <a:t>름</a:t>
            </a:r>
            <a:r>
              <a:rPr lang="ko-KR" altLang="en-US" b="1" dirty="0" smtClean="0">
                <a:solidFill>
                  <a:srgbClr val="FF0000"/>
                </a:solidFill>
              </a:rPr>
              <a:t>을 검색하면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해당 정보를 </a:t>
            </a:r>
            <a:r>
              <a:rPr lang="en-US" altLang="ko-KR" b="1" dirty="0" smtClean="0">
                <a:solidFill>
                  <a:srgbClr val="FF0000"/>
                </a:solidFill>
              </a:rPr>
              <a:t>setting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62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11" y="5004048"/>
            <a:ext cx="572452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8" y="996057"/>
            <a:ext cx="5676900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이름검색</a:t>
            </a:r>
            <a:endParaRPr lang="ko-KR" altLang="en-US" dirty="0"/>
          </a:p>
        </p:txBody>
      </p:sp>
      <p:cxnSp>
        <p:nvCxnSpPr>
          <p:cNvPr id="4" name="구부러진 연결선 3"/>
          <p:cNvCxnSpPr/>
          <p:nvPr/>
        </p:nvCxnSpPr>
        <p:spPr>
          <a:xfrm rot="16200000" flipH="1">
            <a:off x="3284984" y="2958356"/>
            <a:ext cx="3240360" cy="792088"/>
          </a:xfrm>
          <a:prstGeom prst="curvedConnector3">
            <a:avLst>
              <a:gd name="adj1" fmla="val 30795"/>
            </a:avLst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4664" y="3277597"/>
            <a:ext cx="4908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동명이인이 있는 이름을 검색할 경우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아래에 </a:t>
            </a:r>
            <a:r>
              <a:rPr lang="en-US" altLang="ko-KR" b="1" dirty="0" smtClean="0">
                <a:solidFill>
                  <a:srgbClr val="FF0000"/>
                </a:solidFill>
              </a:rPr>
              <a:t>list</a:t>
            </a:r>
            <a:r>
              <a:rPr lang="ko-KR" altLang="en-US" b="1" dirty="0" smtClean="0">
                <a:solidFill>
                  <a:srgbClr val="FF0000"/>
                </a:solidFill>
              </a:rPr>
              <a:t>도 출력 </a:t>
            </a:r>
            <a:r>
              <a:rPr lang="en-US" altLang="ko-KR" b="1" dirty="0" smtClean="0">
                <a:solidFill>
                  <a:srgbClr val="FF0000"/>
                </a:solidFill>
              </a:rPr>
              <a:t>setting</a:t>
            </a:r>
            <a:r>
              <a:rPr lang="ko-KR" altLang="en-US" b="1" dirty="0" smtClean="0">
                <a:solidFill>
                  <a:srgbClr val="FF0000"/>
                </a:solidFill>
              </a:rPr>
              <a:t>은 마지막 사람으로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62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170</Words>
  <Application>Microsoft Office PowerPoint</Application>
  <PresentationFormat>화면 슬라이드 쇼(4:3)</PresentationFormat>
  <Paragraphs>50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요구사항</vt:lpstr>
      <vt:lpstr>학번 검색시 학번은 입력하고</vt:lpstr>
      <vt:lpstr>학번검색</vt:lpstr>
      <vt:lpstr>학번검색</vt:lpstr>
      <vt:lpstr>이름 검색시 학번은 입력하고</vt:lpstr>
      <vt:lpstr>이름검색</vt:lpstr>
      <vt:lpstr>이름검색</vt:lpstr>
      <vt:lpstr>이름검색</vt:lpstr>
      <vt:lpstr>전공검색시 전공은 선택하고</vt:lpstr>
      <vt:lpstr>전공검색</vt:lpstr>
      <vt:lpstr>전공검색</vt:lpstr>
      <vt:lpstr>학생입력</vt:lpstr>
      <vt:lpstr>학생수정</vt:lpstr>
      <vt:lpstr>학생출력</vt:lpstr>
      <vt:lpstr>제적처리</vt:lpstr>
      <vt:lpstr>제적자출력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YI</dc:creator>
  <cp:lastModifiedBy>user</cp:lastModifiedBy>
  <cp:revision>33</cp:revision>
  <dcterms:created xsi:type="dcterms:W3CDTF">2016-09-12T12:25:25Z</dcterms:created>
  <dcterms:modified xsi:type="dcterms:W3CDTF">2019-01-09T06:19:37Z</dcterms:modified>
</cp:coreProperties>
</file>