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63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34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4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1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3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3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1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0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BD67-B5A6-4447-B8F9-F59F2FAD2C16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B3C57-16A9-4141-9402-E46FB2D99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32"/>
            <a:ext cx="8928992" cy="6597352"/>
          </a:xfrm>
        </p:spPr>
        <p:txBody>
          <a:bodyPr>
            <a:normAutofit fontScale="62500" lnSpcReduction="20000"/>
          </a:bodyPr>
          <a:lstStyle/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ko-KR" altLang="ko-KR" dirty="0"/>
              <a:t>이</a:t>
            </a:r>
            <a:r>
              <a:rPr lang="en-US" altLang="ko-KR" dirty="0"/>
              <a:t> 3000</a:t>
            </a:r>
            <a:r>
              <a:rPr lang="ko-KR" altLang="ko-KR" dirty="0"/>
              <a:t>이상인 사원의</a:t>
            </a:r>
            <a:r>
              <a:rPr lang="en-US" altLang="ko-KR" dirty="0"/>
              <a:t>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job, </a:t>
            </a:r>
            <a:r>
              <a:rPr lang="en-US" altLang="ko-KR" dirty="0" err="1"/>
              <a:t>sal</a:t>
            </a:r>
            <a:r>
              <a:rPr lang="ko-KR" altLang="ko-KR" dirty="0"/>
              <a:t>을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empno</a:t>
            </a:r>
            <a:r>
              <a:rPr lang="ko-KR" altLang="ko-KR" dirty="0"/>
              <a:t>가</a:t>
            </a:r>
            <a:r>
              <a:rPr lang="en-US" altLang="ko-KR" dirty="0"/>
              <a:t> 7788</a:t>
            </a:r>
            <a:r>
              <a:rPr lang="ko-KR" altLang="ko-KR" dirty="0"/>
              <a:t>인 사원의</a:t>
            </a:r>
            <a:r>
              <a:rPr lang="en-US" altLang="ko-KR" dirty="0"/>
              <a:t> </a:t>
            </a:r>
            <a:r>
              <a:rPr lang="en-US" altLang="ko-KR" dirty="0" err="1"/>
              <a:t>ename</a:t>
            </a:r>
            <a:r>
              <a:rPr lang="ko-KR" altLang="ko-KR" dirty="0"/>
              <a:t>과 </a:t>
            </a:r>
            <a:r>
              <a:rPr lang="en-US" altLang="ko-KR" dirty="0" err="1"/>
              <a:t>deptno</a:t>
            </a:r>
            <a:r>
              <a:rPr lang="ko-KR" altLang="ko-KR" dirty="0"/>
              <a:t>를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dirty="0"/>
              <a:t>연봉이</a:t>
            </a:r>
            <a:r>
              <a:rPr lang="en-US" altLang="ko-KR" dirty="0"/>
              <a:t> 24000</a:t>
            </a:r>
            <a:r>
              <a:rPr lang="ko-KR" altLang="ko-KR" dirty="0"/>
              <a:t>이상인 </a:t>
            </a:r>
            <a:r>
              <a:rPr lang="ko-KR" altLang="ko-KR" dirty="0" err="1"/>
              <a:t>사번</a:t>
            </a:r>
            <a:r>
              <a:rPr lang="en-US" altLang="ko-KR" dirty="0"/>
              <a:t>, </a:t>
            </a:r>
            <a:r>
              <a:rPr lang="ko-KR" altLang="ko-KR" dirty="0"/>
              <a:t>이름</a:t>
            </a:r>
            <a:r>
              <a:rPr lang="en-US" altLang="ko-KR" dirty="0"/>
              <a:t>, </a:t>
            </a:r>
            <a:r>
              <a:rPr lang="ko-KR" altLang="ko-KR" dirty="0"/>
              <a:t>급여 출력</a:t>
            </a:r>
            <a:r>
              <a:rPr lang="en-US" altLang="ko-KR" dirty="0"/>
              <a:t> (</a:t>
            </a:r>
            <a:r>
              <a:rPr lang="ko-KR" altLang="ko-KR" dirty="0" err="1"/>
              <a:t>급여순정렬</a:t>
            </a:r>
            <a:r>
              <a:rPr lang="en-US" altLang="ko-KR" dirty="0"/>
              <a:t>)</a:t>
            </a:r>
            <a:endParaRPr lang="ko-KR" altLang="ko-KR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b="1" dirty="0"/>
              <a:t>EMP </a:t>
            </a:r>
            <a:r>
              <a:rPr lang="ko-KR" altLang="ko-KR" b="1" dirty="0"/>
              <a:t>테이블에서</a:t>
            </a:r>
            <a:r>
              <a:rPr lang="en-US" altLang="ko-KR" b="1" dirty="0"/>
              <a:t> </a:t>
            </a:r>
            <a:r>
              <a:rPr lang="en-US" altLang="ko-KR" b="1" dirty="0" err="1"/>
              <a:t>hiredate</a:t>
            </a:r>
            <a:r>
              <a:rPr lang="ko-KR" altLang="ko-KR" b="1" dirty="0"/>
              <a:t>가</a:t>
            </a:r>
            <a:r>
              <a:rPr lang="en-US" altLang="ko-KR" b="1" dirty="0"/>
              <a:t> 1981</a:t>
            </a:r>
            <a:r>
              <a:rPr lang="ko-KR" altLang="ko-KR" b="1" dirty="0"/>
              <a:t>년</a:t>
            </a:r>
            <a:r>
              <a:rPr lang="en-US" altLang="ko-KR" b="1" dirty="0"/>
              <a:t> 2</a:t>
            </a:r>
            <a:r>
              <a:rPr lang="ko-KR" altLang="ko-KR" b="1" dirty="0"/>
              <a:t>월</a:t>
            </a:r>
            <a:r>
              <a:rPr lang="en-US" altLang="ko-KR" b="1" dirty="0"/>
              <a:t> 20</a:t>
            </a:r>
            <a:r>
              <a:rPr lang="ko-KR" altLang="ko-KR" b="1" dirty="0"/>
              <a:t>과</a:t>
            </a:r>
            <a:r>
              <a:rPr lang="en-US" altLang="ko-KR" b="1" dirty="0"/>
              <a:t> 1981</a:t>
            </a:r>
            <a:r>
              <a:rPr lang="ko-KR" altLang="ko-KR" b="1" dirty="0"/>
              <a:t>년</a:t>
            </a:r>
            <a:r>
              <a:rPr lang="en-US" altLang="ko-KR" b="1" dirty="0"/>
              <a:t> 5</a:t>
            </a:r>
            <a:r>
              <a:rPr lang="ko-KR" altLang="ko-KR" b="1" dirty="0"/>
              <a:t>월</a:t>
            </a:r>
            <a:r>
              <a:rPr lang="en-US" altLang="ko-KR" b="1" dirty="0"/>
              <a:t> 1</a:t>
            </a:r>
            <a:r>
              <a:rPr lang="ko-KR" altLang="ko-KR" b="1" dirty="0"/>
              <a:t>일 사이에 입사한 사원의</a:t>
            </a:r>
            <a:r>
              <a:rPr lang="en-US" altLang="ko-KR" b="1" dirty="0"/>
              <a:t> </a:t>
            </a:r>
            <a:r>
              <a:rPr lang="en-US" altLang="ko-KR" b="1" dirty="0" err="1"/>
              <a:t>ename,job,hiredate</a:t>
            </a:r>
            <a:r>
              <a:rPr lang="ko-KR" altLang="ko-KR" b="1" dirty="0"/>
              <a:t>을 출력하는</a:t>
            </a:r>
            <a:r>
              <a:rPr lang="en-US" altLang="ko-KR" b="1" dirty="0"/>
              <a:t> SELECT </a:t>
            </a:r>
            <a:r>
              <a:rPr lang="ko-KR" altLang="ko-KR" b="1" dirty="0"/>
              <a:t>문장을 작성</a:t>
            </a:r>
            <a:r>
              <a:rPr lang="en-US" altLang="ko-KR" b="1" dirty="0"/>
              <a:t> (</a:t>
            </a:r>
            <a:r>
              <a:rPr lang="ko-KR" altLang="ko-KR" b="1" dirty="0"/>
              <a:t>단</a:t>
            </a:r>
            <a:r>
              <a:rPr lang="en-US" altLang="ko-KR" b="1" dirty="0"/>
              <a:t> </a:t>
            </a:r>
            <a:r>
              <a:rPr lang="en-US" altLang="ko-KR" b="1" dirty="0" err="1"/>
              <a:t>hiredate</a:t>
            </a:r>
            <a:r>
              <a:rPr lang="en-US" altLang="ko-KR" b="1" dirty="0"/>
              <a:t> </a:t>
            </a:r>
            <a:r>
              <a:rPr lang="ko-KR" altLang="ko-KR" b="1" dirty="0"/>
              <a:t>순으로 출력</a:t>
            </a:r>
            <a:r>
              <a:rPr lang="en-US" altLang="ko-KR" b="1" dirty="0"/>
              <a:t>)</a:t>
            </a:r>
            <a:endParaRPr lang="ko-KR" altLang="ko-KR" b="1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deptno</a:t>
            </a:r>
            <a:r>
              <a:rPr lang="ko-KR" altLang="ko-KR" dirty="0"/>
              <a:t>가</a:t>
            </a:r>
            <a:r>
              <a:rPr lang="en-US" altLang="ko-KR" dirty="0"/>
              <a:t> 10,20</a:t>
            </a:r>
            <a:r>
              <a:rPr lang="ko-KR" altLang="ko-KR" dirty="0"/>
              <a:t>인 사원의 모든 정보를 출력</a:t>
            </a:r>
            <a:r>
              <a:rPr lang="en-US" altLang="ko-KR" dirty="0"/>
              <a:t> (</a:t>
            </a:r>
            <a:r>
              <a:rPr lang="ko-KR" altLang="ko-KR" dirty="0"/>
              <a:t>단</a:t>
            </a:r>
            <a:r>
              <a:rPr lang="en-US" altLang="ko-KR" dirty="0"/>
              <a:t> </a:t>
            </a:r>
            <a:r>
              <a:rPr lang="en-US" altLang="ko-KR" dirty="0" err="1"/>
              <a:t>ename</a:t>
            </a:r>
            <a:r>
              <a:rPr lang="ko-KR" altLang="ko-KR" dirty="0"/>
              <a:t>순으로 정렬</a:t>
            </a:r>
            <a:r>
              <a:rPr lang="en-US" altLang="ko-KR" dirty="0"/>
              <a:t>)</a:t>
            </a:r>
            <a:endParaRPr lang="ko-KR" altLang="ko-KR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ko-KR" altLang="ko-KR" dirty="0"/>
              <a:t>이</a:t>
            </a:r>
            <a:r>
              <a:rPr lang="en-US" altLang="ko-KR" dirty="0"/>
              <a:t> 1500</a:t>
            </a:r>
            <a:r>
              <a:rPr lang="ko-KR" altLang="ko-KR" dirty="0"/>
              <a:t>이상이고</a:t>
            </a:r>
            <a:r>
              <a:rPr lang="en-US" altLang="ko-KR" dirty="0"/>
              <a:t> </a:t>
            </a:r>
            <a:r>
              <a:rPr lang="en-US" altLang="ko-KR" dirty="0" err="1"/>
              <a:t>deptno</a:t>
            </a:r>
            <a:r>
              <a:rPr lang="ko-KR" altLang="ko-KR" dirty="0"/>
              <a:t>가</a:t>
            </a:r>
            <a:r>
              <a:rPr lang="en-US" altLang="ko-KR" dirty="0"/>
              <a:t> 10,30</a:t>
            </a:r>
            <a:r>
              <a:rPr lang="ko-KR" altLang="ko-KR" dirty="0"/>
              <a:t>인 사원의 </a:t>
            </a:r>
            <a:r>
              <a:rPr lang="en-US" altLang="ko-KR" dirty="0" err="1"/>
              <a:t>ename</a:t>
            </a:r>
            <a:r>
              <a:rPr lang="ko-KR" altLang="ko-KR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sal</a:t>
            </a:r>
            <a:r>
              <a:rPr lang="ko-KR" altLang="ko-KR" dirty="0"/>
              <a:t>를 출력</a:t>
            </a:r>
            <a:r>
              <a:rPr lang="en-US" altLang="ko-KR" dirty="0"/>
              <a:t>(</a:t>
            </a:r>
            <a:r>
              <a:rPr lang="ko-KR" altLang="ko-KR" dirty="0"/>
              <a:t>단 </a:t>
            </a:r>
            <a:r>
              <a:rPr lang="en-US" altLang="ko-KR" dirty="0"/>
              <a:t>TITLE</a:t>
            </a:r>
            <a:r>
              <a:rPr lang="ko-KR" altLang="ko-KR" dirty="0"/>
              <a:t>을</a:t>
            </a:r>
            <a:r>
              <a:rPr lang="en-US" altLang="ko-KR" dirty="0"/>
              <a:t> employee</a:t>
            </a:r>
            <a:r>
              <a:rPr lang="ko-KR" altLang="ko-KR" dirty="0"/>
              <a:t>과</a:t>
            </a:r>
            <a:r>
              <a:rPr lang="en-US" altLang="ko-KR" dirty="0"/>
              <a:t> Monthly Salary</a:t>
            </a:r>
            <a:r>
              <a:rPr lang="ko-KR" altLang="ko-KR" dirty="0"/>
              <a:t>로 출력</a:t>
            </a:r>
            <a:r>
              <a:rPr lang="en-US" altLang="ko-KR" dirty="0"/>
              <a:t>)</a:t>
            </a:r>
            <a:endParaRPr lang="ko-KR" altLang="ko-KR" dirty="0"/>
          </a:p>
          <a:p>
            <a:pPr marL="514350" lvl="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EMP </a:t>
            </a:r>
            <a:r>
              <a:rPr lang="ko-KR" altLang="ko-KR" dirty="0"/>
              <a:t>테이블에서</a:t>
            </a:r>
            <a:r>
              <a:rPr lang="en-US" altLang="ko-KR" dirty="0"/>
              <a:t> </a:t>
            </a:r>
            <a:r>
              <a:rPr lang="en-US" altLang="ko-KR" dirty="0" err="1"/>
              <a:t>hiredate</a:t>
            </a:r>
            <a:r>
              <a:rPr lang="ko-KR" altLang="ko-KR" dirty="0"/>
              <a:t>가</a:t>
            </a:r>
            <a:r>
              <a:rPr lang="en-US" altLang="ko-KR" dirty="0"/>
              <a:t> 1982</a:t>
            </a:r>
            <a:r>
              <a:rPr lang="ko-KR" altLang="ko-KR" dirty="0"/>
              <a:t>년인 사원의 모든 정보를 </a:t>
            </a:r>
            <a:r>
              <a:rPr lang="ko-KR" altLang="ko-KR" dirty="0" smtClean="0"/>
              <a:t>출력</a:t>
            </a:r>
            <a:endParaRPr lang="en-US" altLang="ko-KR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ko-KR" altLang="ko-KR" dirty="0" smtClean="0"/>
              <a:t>이름의 </a:t>
            </a:r>
            <a:r>
              <a:rPr lang="ko-KR" altLang="ko-KR" dirty="0" err="1" smtClean="0"/>
              <a:t>첫자가</a:t>
            </a:r>
            <a:r>
              <a:rPr lang="en-US" altLang="ko-KR" dirty="0" smtClean="0"/>
              <a:t> C</a:t>
            </a:r>
            <a:r>
              <a:rPr lang="ko-KR" altLang="ko-KR" dirty="0" smtClean="0"/>
              <a:t>부터</a:t>
            </a:r>
            <a:r>
              <a:rPr lang="en-US" altLang="ko-KR" dirty="0" smtClean="0"/>
              <a:t>  P</a:t>
            </a:r>
            <a:r>
              <a:rPr lang="ko-KR" altLang="ko-KR" dirty="0" smtClean="0"/>
              <a:t>로 시작하는 사람의 이름</a:t>
            </a:r>
            <a:r>
              <a:rPr lang="en-US" altLang="ko-KR" dirty="0" smtClean="0"/>
              <a:t>, </a:t>
            </a:r>
            <a:r>
              <a:rPr lang="ko-KR" altLang="ko-KR" dirty="0" smtClean="0"/>
              <a:t>급여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</a:t>
            </a:r>
            <a:r>
              <a:rPr lang="ko-KR" altLang="ko-KR" dirty="0" smtClean="0"/>
              <a:t>이름순 정렬</a:t>
            </a:r>
            <a:r>
              <a:rPr lang="en-US" altLang="ko-KR" dirty="0" smtClean="0"/>
              <a:t>)</a:t>
            </a:r>
            <a:endParaRPr lang="ko-KR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3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0"/>
            <a:ext cx="8784976" cy="6597352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comm</a:t>
            </a:r>
            <a:r>
              <a:rPr lang="ko-KR" altLang="ko-KR" sz="1700" dirty="0" smtClean="0"/>
              <a:t>이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sal</a:t>
            </a:r>
            <a:r>
              <a:rPr lang="ko-KR" altLang="ko-KR" sz="1700" dirty="0" smtClean="0"/>
              <a:t>보다</a:t>
            </a:r>
            <a:r>
              <a:rPr lang="en-US" altLang="ko-KR" sz="1700" dirty="0" smtClean="0"/>
              <a:t> 10%</a:t>
            </a:r>
            <a:r>
              <a:rPr lang="ko-KR" altLang="ko-KR" sz="1700" dirty="0" smtClean="0"/>
              <a:t>가 많은 모든 사원에 대하여 이름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상여금을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문을 작성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</a:t>
            </a:r>
            <a:r>
              <a:rPr lang="en-US" altLang="ko-KR" sz="1700" dirty="0" smtClean="0"/>
              <a:t> job</a:t>
            </a:r>
            <a:r>
              <a:rPr lang="ko-KR" altLang="ko-KR" sz="1700" dirty="0" smtClean="0"/>
              <a:t>이</a:t>
            </a:r>
            <a:r>
              <a:rPr lang="en-US" altLang="ko-KR" sz="1700" dirty="0" smtClean="0"/>
              <a:t> CLERK</a:t>
            </a:r>
            <a:r>
              <a:rPr lang="ko-KR" altLang="ko-KR" sz="1700" dirty="0" smtClean="0"/>
              <a:t>이거나</a:t>
            </a:r>
            <a:r>
              <a:rPr lang="en-US" altLang="ko-KR" sz="1700" dirty="0" smtClean="0"/>
              <a:t> ANALYST</a:t>
            </a:r>
            <a:r>
              <a:rPr lang="ko-KR" altLang="ko-KR" sz="1700" dirty="0" smtClean="0"/>
              <a:t>이고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sal</a:t>
            </a:r>
            <a:r>
              <a:rPr lang="ko-KR" altLang="ko-KR" sz="1700" dirty="0" smtClean="0"/>
              <a:t>이</a:t>
            </a:r>
            <a:r>
              <a:rPr lang="en-US" altLang="ko-KR" sz="1700" dirty="0" smtClean="0"/>
              <a:t> 1000,3000,5000</a:t>
            </a:r>
            <a:r>
              <a:rPr lang="ko-KR" altLang="ko-KR" sz="1700" dirty="0" smtClean="0"/>
              <a:t>이 아닌 모든 사원의 정보를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altLang="ko-KR" sz="1700" dirty="0" smtClean="0"/>
              <a:t>EMP </a:t>
            </a:r>
            <a:r>
              <a:rPr lang="ko-KR" altLang="ko-KR" sz="1700" dirty="0" smtClean="0"/>
              <a:t>테이블에서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ename</a:t>
            </a:r>
            <a:r>
              <a:rPr lang="ko-KR" altLang="ko-KR" sz="1700" dirty="0" smtClean="0"/>
              <a:t>에</a:t>
            </a:r>
            <a:r>
              <a:rPr lang="en-US" altLang="ko-KR" sz="1700" dirty="0" smtClean="0"/>
              <a:t> L</a:t>
            </a:r>
            <a:r>
              <a:rPr lang="ko-KR" altLang="ko-KR" sz="1700" dirty="0" smtClean="0"/>
              <a:t>이 두 자가 있고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deptno</a:t>
            </a:r>
            <a:r>
              <a:rPr lang="ko-KR" altLang="ko-KR" sz="1700" dirty="0" smtClean="0"/>
              <a:t>가</a:t>
            </a:r>
            <a:r>
              <a:rPr lang="en-US" altLang="ko-KR" sz="1700" dirty="0" smtClean="0"/>
              <a:t> 30</a:t>
            </a:r>
            <a:r>
              <a:rPr lang="ko-KR" altLang="ko-KR" sz="1700" dirty="0" smtClean="0"/>
              <a:t>이거나 또는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mgr</a:t>
            </a:r>
            <a:r>
              <a:rPr lang="ko-KR" altLang="ko-KR" sz="1700" dirty="0" smtClean="0"/>
              <a:t>이</a:t>
            </a:r>
            <a:r>
              <a:rPr lang="en-US" altLang="ko-KR" sz="1700" dirty="0" smtClean="0"/>
              <a:t> 7782</a:t>
            </a:r>
            <a:r>
              <a:rPr lang="ko-KR" altLang="ko-KR" sz="1700" dirty="0" smtClean="0"/>
              <a:t>인 사원의 모든 정보를 출력하는</a:t>
            </a:r>
            <a:r>
              <a:rPr lang="en-US" altLang="ko-KR" sz="1700" dirty="0" smtClean="0"/>
              <a:t> SELECT </a:t>
            </a:r>
            <a:r>
              <a:rPr lang="ko-KR" altLang="ko-KR" sz="1700" dirty="0" smtClean="0"/>
              <a:t>문을 작성하여라</a:t>
            </a:r>
            <a:r>
              <a:rPr lang="en-US" altLang="ko-KR" sz="1700" dirty="0" smtClean="0"/>
              <a:t>.</a:t>
            </a:r>
            <a:endParaRPr lang="ko-KR" altLang="ko-KR" sz="17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 smtClean="0"/>
              <a:t>사원 테이블에서 입사일이</a:t>
            </a:r>
            <a:r>
              <a:rPr lang="en-US" altLang="ko-KR" sz="1700" dirty="0" smtClean="0"/>
              <a:t> 81</a:t>
            </a:r>
            <a:r>
              <a:rPr lang="ko-KR" altLang="ko-KR" sz="1700" dirty="0" smtClean="0"/>
              <a:t>년도인 직원의 </a:t>
            </a:r>
            <a:r>
              <a:rPr lang="ko-KR" altLang="ko-KR" sz="1700" dirty="0" err="1" smtClean="0"/>
              <a:t>사번</a:t>
            </a:r>
            <a:r>
              <a:rPr lang="en-US" altLang="ko-KR" sz="1700" dirty="0" smtClean="0"/>
              <a:t>,</a:t>
            </a:r>
            <a:r>
              <a:rPr lang="ko-KR" altLang="ko-KR" sz="1700" dirty="0" smtClean="0"/>
              <a:t>사원명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급여를 출력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 smtClean="0"/>
              <a:t>사원 테이블에서 입사일이</a:t>
            </a:r>
            <a:r>
              <a:rPr lang="en-US" altLang="ko-KR" sz="1700" dirty="0" smtClean="0"/>
              <a:t>81</a:t>
            </a:r>
            <a:r>
              <a:rPr lang="ko-KR" altLang="ko-KR" sz="1700" dirty="0" smtClean="0"/>
              <a:t>년이고 업무가</a:t>
            </a:r>
            <a:r>
              <a:rPr lang="en-US" altLang="ko-KR" sz="1700" dirty="0" smtClean="0"/>
              <a:t> 'SALESMAN'</a:t>
            </a:r>
            <a:r>
              <a:rPr lang="ko-KR" altLang="ko-KR" sz="1700" dirty="0" smtClean="0"/>
              <a:t>이 아닌 직원의 </a:t>
            </a:r>
            <a:r>
              <a:rPr lang="ko-KR" altLang="ko-KR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사원명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급여를 검색하시오</a:t>
            </a:r>
            <a:r>
              <a:rPr lang="en-US" altLang="ko-KR" sz="1700" dirty="0" smtClean="0"/>
              <a:t>.</a:t>
            </a:r>
            <a:endParaRPr lang="ko-KR" altLang="ko-KR" sz="17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 smtClean="0"/>
              <a:t>사원 테이블의 </a:t>
            </a:r>
            <a:r>
              <a:rPr lang="ko-KR" altLang="ko-KR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사원명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입사일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업무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급여를 급여가 높은 순으로 정렬하고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급여가 같으면 입사일이 빠른 사원으로 정렬하시오</a:t>
            </a:r>
            <a:r>
              <a:rPr lang="en-US" altLang="ko-KR" sz="1700" dirty="0" smtClean="0"/>
              <a:t>.</a:t>
            </a:r>
            <a:endParaRPr lang="ko-KR" altLang="ko-KR" sz="1700" dirty="0" smtClean="0"/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 smtClean="0"/>
              <a:t>사원 테이블에서 사원명의 세 번째 알파벳이</a:t>
            </a:r>
            <a:r>
              <a:rPr lang="en-US" altLang="ko-KR" sz="1700" dirty="0" smtClean="0"/>
              <a:t> 'N'</a:t>
            </a:r>
            <a:r>
              <a:rPr lang="ko-KR" altLang="ko-KR" sz="1700" dirty="0" smtClean="0"/>
              <a:t>인 사원의 </a:t>
            </a:r>
            <a:r>
              <a:rPr lang="ko-KR" altLang="ko-KR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사원명을 검색하시오</a:t>
            </a:r>
          </a:p>
          <a:p>
            <a:pPr marL="514350" lvl="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ko-KR" altLang="ko-KR" sz="1700" dirty="0" smtClean="0"/>
              <a:t>사원 </a:t>
            </a:r>
            <a:r>
              <a:rPr lang="ko-KR" altLang="ko-KR" sz="1700" dirty="0" err="1" smtClean="0"/>
              <a:t>테이블에서연봉</a:t>
            </a:r>
            <a:r>
              <a:rPr lang="en-US" altLang="ko-KR" sz="1700" dirty="0" smtClean="0"/>
              <a:t>(SAL*12)</a:t>
            </a:r>
            <a:r>
              <a:rPr lang="ko-KR" altLang="ko-KR" sz="1700" dirty="0" smtClean="0"/>
              <a:t>이</a:t>
            </a:r>
            <a:r>
              <a:rPr lang="en-US" altLang="ko-KR" sz="1700" dirty="0" smtClean="0"/>
              <a:t> 35000 </a:t>
            </a:r>
            <a:r>
              <a:rPr lang="ko-KR" altLang="ko-KR" sz="1700" dirty="0" smtClean="0"/>
              <a:t>이상인 </a:t>
            </a:r>
            <a:r>
              <a:rPr lang="ko-KR" altLang="ko-KR" sz="1700" dirty="0" err="1" smtClean="0"/>
              <a:t>사번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사원명</a:t>
            </a:r>
            <a:r>
              <a:rPr lang="en-US" altLang="ko-KR" sz="1700" dirty="0" smtClean="0"/>
              <a:t>, </a:t>
            </a:r>
            <a:r>
              <a:rPr lang="ko-KR" altLang="ko-KR" sz="1700" dirty="0" smtClean="0"/>
              <a:t>연봉을 검색 하시오</a:t>
            </a:r>
            <a:r>
              <a:rPr lang="en-US" altLang="ko-KR" sz="1700" dirty="0" smtClean="0"/>
              <a:t>.</a:t>
            </a:r>
            <a:endParaRPr lang="ko-KR" altLang="ko-KR" sz="1700" dirty="0" smtClean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9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6261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296</Words>
  <Application>Microsoft Office PowerPoint</Application>
  <PresentationFormat>화면 슬라이드 쇼(4:3)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2017-10-31T02:40:33Z</dcterms:created>
  <dcterms:modified xsi:type="dcterms:W3CDTF">2018-12-20T07:00:31Z</dcterms:modified>
</cp:coreProperties>
</file>