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66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46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08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66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6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34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36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9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6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58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2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23257-885E-49DE-8200-91ADCCA92ECE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7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16632"/>
            <a:ext cx="842493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 smtClean="0"/>
              <a:t>이름</a:t>
            </a:r>
            <a:r>
              <a:rPr lang="en-US" altLang="ko-KR" sz="2000" dirty="0"/>
              <a:t>, </a:t>
            </a:r>
            <a:r>
              <a:rPr lang="ko-KR" altLang="en-US" sz="2000" dirty="0"/>
              <a:t>직속상사 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 smtClean="0"/>
              <a:t>이름</a:t>
            </a:r>
            <a:r>
              <a:rPr lang="en-US" altLang="ko-KR" sz="2000" dirty="0"/>
              <a:t>, </a:t>
            </a:r>
            <a:r>
              <a:rPr lang="ko-KR" altLang="en-US" sz="2000" dirty="0"/>
              <a:t>급여</a:t>
            </a:r>
            <a:r>
              <a:rPr lang="en-US" altLang="ko-KR" sz="2000" dirty="0"/>
              <a:t>, </a:t>
            </a:r>
            <a:r>
              <a:rPr lang="ko-KR" altLang="en-US" sz="2000" dirty="0"/>
              <a:t>업무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직속상사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 smtClean="0"/>
              <a:t>이름</a:t>
            </a:r>
            <a:r>
              <a:rPr lang="en-US" altLang="ko-KR" sz="2000" dirty="0"/>
              <a:t>, </a:t>
            </a:r>
            <a:r>
              <a:rPr lang="ko-KR" altLang="en-US" sz="2000" dirty="0"/>
              <a:t>급여</a:t>
            </a:r>
            <a:r>
              <a:rPr lang="en-US" altLang="ko-KR" sz="2000" dirty="0"/>
              <a:t>, </a:t>
            </a:r>
            <a:r>
              <a:rPr lang="ko-KR" altLang="en-US" sz="2000" dirty="0"/>
              <a:t>업무</a:t>
            </a:r>
            <a:r>
              <a:rPr lang="en-US" altLang="ko-KR" sz="2000" dirty="0"/>
              <a:t>, </a:t>
            </a:r>
            <a:r>
              <a:rPr lang="ko-KR" altLang="en-US" sz="2000" dirty="0"/>
              <a:t>직속상사</a:t>
            </a:r>
            <a:r>
              <a:rPr lang="en-US" altLang="ko-KR" sz="2000" dirty="0"/>
              <a:t>. (</a:t>
            </a:r>
            <a:r>
              <a:rPr lang="ko-KR" altLang="en-US" sz="2000" dirty="0"/>
              <a:t>상사가 없는 직원까지 전체 </a:t>
            </a:r>
            <a:r>
              <a:rPr lang="ko-KR" altLang="en-US" sz="2000" dirty="0" smtClean="0"/>
              <a:t>직원 </a:t>
            </a:r>
            <a:r>
              <a:rPr lang="ko-KR" altLang="en-US" sz="2000" dirty="0"/>
              <a:t>다 </a:t>
            </a:r>
            <a:r>
              <a:rPr lang="ko-KR" altLang="en-US" sz="2000" dirty="0" smtClean="0"/>
              <a:t>출력하고 상사가 없으면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없음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이라고 표시</a:t>
            </a:r>
            <a:r>
              <a:rPr lang="en-US" altLang="ko-KR" sz="2000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 smtClean="0"/>
              <a:t>이름</a:t>
            </a:r>
            <a:r>
              <a:rPr lang="en-US" altLang="ko-KR" sz="2000" dirty="0"/>
              <a:t>, </a:t>
            </a:r>
            <a:r>
              <a:rPr lang="ko-KR" altLang="en-US" sz="2000" dirty="0"/>
              <a:t>급여</a:t>
            </a:r>
            <a:r>
              <a:rPr lang="en-US" altLang="ko-KR" sz="2000" dirty="0"/>
              <a:t>, </a:t>
            </a:r>
            <a:r>
              <a:rPr lang="ko-KR" altLang="en-US" sz="2000" dirty="0"/>
              <a:t>부서명</a:t>
            </a:r>
            <a:r>
              <a:rPr lang="en-US" altLang="ko-KR" sz="2000" dirty="0"/>
              <a:t>, </a:t>
            </a:r>
            <a:r>
              <a:rPr lang="ko-KR" altLang="en-US" sz="2000" dirty="0"/>
              <a:t>직속상사 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 smtClean="0"/>
              <a:t>이름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급여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부서코드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부서명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근무지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직속상사</a:t>
            </a:r>
            <a:r>
              <a:rPr lang="en-US" altLang="ko-KR" sz="2000" b="1" dirty="0"/>
              <a:t>, (</a:t>
            </a:r>
            <a:r>
              <a:rPr lang="ko-KR" altLang="en-US" sz="2000" b="1" dirty="0"/>
              <a:t>상사가 </a:t>
            </a:r>
            <a:r>
              <a:rPr lang="ko-KR" altLang="en-US" sz="2000" b="1" dirty="0" smtClean="0"/>
              <a:t>없는 </a:t>
            </a:r>
            <a:r>
              <a:rPr lang="ko-KR" altLang="en-US" sz="2000" b="1" dirty="0"/>
              <a:t>직원까지 전체 직원 다 </a:t>
            </a:r>
            <a:r>
              <a:rPr lang="ko-KR" altLang="en-US" sz="2000" b="1" dirty="0" smtClean="0"/>
              <a:t>출력한다</a:t>
            </a:r>
            <a:r>
              <a:rPr lang="en-US" altLang="ko-KR" sz="2000" b="1" dirty="0" smtClean="0"/>
              <a:t>.</a:t>
            </a:r>
            <a:r>
              <a:rPr lang="ko-KR" altLang="en-US" sz="2000" b="1" dirty="0" smtClean="0"/>
              <a:t> 상사가 </a:t>
            </a:r>
            <a:r>
              <a:rPr lang="ko-KR" altLang="en-US" sz="2000" b="1" dirty="0" err="1" smtClean="0"/>
              <a:t>없을시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직속상사란에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‘</a:t>
            </a:r>
            <a:r>
              <a:rPr lang="ko-KR" altLang="en-US" sz="2000" b="1" dirty="0" smtClean="0"/>
              <a:t>없음</a:t>
            </a:r>
            <a:r>
              <a:rPr lang="en-US" altLang="ko-KR" sz="2000" b="1" dirty="0" smtClean="0"/>
              <a:t>’</a:t>
            </a:r>
            <a:r>
              <a:rPr lang="ko-KR" altLang="en-US" sz="2000" b="1" dirty="0" smtClean="0"/>
              <a:t>으로 출력</a:t>
            </a:r>
            <a:r>
              <a:rPr lang="en-US" altLang="ko-KR" sz="2000" b="1" dirty="0" smtClean="0"/>
              <a:t>)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 smtClean="0"/>
              <a:t>이름</a:t>
            </a:r>
            <a:r>
              <a:rPr lang="en-US" altLang="ko-KR" sz="2000" dirty="0"/>
              <a:t>, </a:t>
            </a:r>
            <a:r>
              <a:rPr lang="ko-KR" altLang="en-US" sz="2000" dirty="0"/>
              <a:t>급여</a:t>
            </a:r>
            <a:r>
              <a:rPr lang="en-US" altLang="ko-KR" sz="2000" dirty="0"/>
              <a:t>, </a:t>
            </a:r>
            <a:r>
              <a:rPr lang="ko-KR" altLang="en-US" sz="2000" dirty="0"/>
              <a:t>등급</a:t>
            </a:r>
            <a:r>
              <a:rPr lang="en-US" altLang="ko-KR" sz="2000" dirty="0"/>
              <a:t>, </a:t>
            </a:r>
            <a:r>
              <a:rPr lang="ko-KR" altLang="en-US" sz="2000" dirty="0"/>
              <a:t>부서명</a:t>
            </a:r>
            <a:r>
              <a:rPr lang="en-US" altLang="ko-KR" sz="2000" dirty="0"/>
              <a:t>, </a:t>
            </a:r>
            <a:r>
              <a:rPr lang="ko-KR" altLang="en-US" sz="2000" dirty="0"/>
              <a:t>직속상사</a:t>
            </a:r>
            <a:r>
              <a:rPr lang="en-US" altLang="ko-KR" sz="2000" dirty="0"/>
              <a:t>. </a:t>
            </a:r>
            <a:r>
              <a:rPr lang="ko-KR" altLang="en-US" sz="2000" dirty="0"/>
              <a:t>급여가 </a:t>
            </a:r>
            <a:r>
              <a:rPr lang="en-US" altLang="ko-KR" sz="2000" dirty="0"/>
              <a:t>2000</a:t>
            </a:r>
            <a:r>
              <a:rPr lang="ko-KR" altLang="en-US" sz="2000" dirty="0"/>
              <a:t>이상인 사 </a:t>
            </a:r>
            <a:r>
              <a:rPr lang="ko-KR" altLang="en-US" sz="2000" dirty="0" smtClean="0"/>
              <a:t>람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 smtClean="0"/>
              <a:t>이름</a:t>
            </a:r>
            <a:r>
              <a:rPr lang="en-US" altLang="ko-KR" sz="2000" dirty="0"/>
              <a:t>, </a:t>
            </a:r>
            <a:r>
              <a:rPr lang="ko-KR" altLang="en-US" sz="2000" dirty="0"/>
              <a:t>급여</a:t>
            </a:r>
            <a:r>
              <a:rPr lang="en-US" altLang="ko-KR" sz="2000" dirty="0"/>
              <a:t>, </a:t>
            </a:r>
            <a:r>
              <a:rPr lang="ko-KR" altLang="en-US" sz="2000" dirty="0"/>
              <a:t>등급</a:t>
            </a:r>
            <a:r>
              <a:rPr lang="en-US" altLang="ko-KR" sz="2000" dirty="0"/>
              <a:t>, </a:t>
            </a:r>
            <a:r>
              <a:rPr lang="ko-KR" altLang="en-US" sz="2000" dirty="0"/>
              <a:t>부서명</a:t>
            </a:r>
            <a:r>
              <a:rPr lang="en-US" altLang="ko-KR" sz="2000" dirty="0"/>
              <a:t>, </a:t>
            </a:r>
            <a:r>
              <a:rPr lang="ko-KR" altLang="en-US" sz="2000" dirty="0"/>
              <a:t>직속상사</a:t>
            </a:r>
            <a:r>
              <a:rPr lang="en-US" altLang="ko-KR" sz="2000" dirty="0"/>
              <a:t>, (</a:t>
            </a:r>
            <a:r>
              <a:rPr lang="ko-KR" altLang="en-US" sz="2000" dirty="0"/>
              <a:t>직속상사가 없는 직원 까지 전체직원 부서명 순 정렬</a:t>
            </a:r>
            <a:r>
              <a:rPr lang="en-US" altLang="ko-KR" sz="2000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 smtClean="0"/>
              <a:t>이름</a:t>
            </a:r>
            <a:r>
              <a:rPr lang="en-US" altLang="ko-KR" sz="2000" dirty="0"/>
              <a:t>, </a:t>
            </a:r>
            <a:r>
              <a:rPr lang="ko-KR" altLang="en-US" sz="2000" dirty="0"/>
              <a:t>급여</a:t>
            </a:r>
            <a:r>
              <a:rPr lang="en-US" altLang="ko-KR" sz="2000" dirty="0"/>
              <a:t>, </a:t>
            </a:r>
            <a:r>
              <a:rPr lang="ko-KR" altLang="en-US" sz="2000" dirty="0"/>
              <a:t>등급</a:t>
            </a:r>
            <a:r>
              <a:rPr lang="en-US" altLang="ko-KR" sz="2000" dirty="0"/>
              <a:t>, </a:t>
            </a:r>
            <a:r>
              <a:rPr lang="ko-KR" altLang="en-US" sz="2000" dirty="0"/>
              <a:t>부서명</a:t>
            </a:r>
            <a:r>
              <a:rPr lang="en-US" altLang="ko-KR" sz="2000" dirty="0"/>
              <a:t>, </a:t>
            </a:r>
            <a:r>
              <a:rPr lang="ko-KR" altLang="en-US" sz="2000" dirty="0"/>
              <a:t>연봉</a:t>
            </a:r>
            <a:r>
              <a:rPr lang="en-US" altLang="ko-KR" sz="2000" dirty="0"/>
              <a:t>, </a:t>
            </a:r>
            <a:r>
              <a:rPr lang="ko-KR" altLang="en-US" sz="2000" dirty="0"/>
              <a:t>직속상사</a:t>
            </a:r>
            <a:r>
              <a:rPr lang="en-US" altLang="ko-KR" sz="2000" dirty="0"/>
              <a:t>. </a:t>
            </a:r>
            <a:r>
              <a:rPr lang="ko-KR" altLang="en-US" sz="2000" dirty="0"/>
              <a:t>연봉</a:t>
            </a:r>
            <a:r>
              <a:rPr lang="en-US" altLang="ko-KR" sz="2000" dirty="0"/>
              <a:t>=(</a:t>
            </a:r>
            <a:r>
              <a:rPr lang="ko-KR" altLang="en-US" sz="2000" dirty="0"/>
              <a:t>급여 </a:t>
            </a:r>
            <a:r>
              <a:rPr lang="en-US" altLang="ko-KR" sz="2000" dirty="0"/>
              <a:t>+</a:t>
            </a:r>
            <a:r>
              <a:rPr lang="en-US" altLang="ko-KR" sz="2000" dirty="0" err="1"/>
              <a:t>comm</a:t>
            </a:r>
            <a:r>
              <a:rPr lang="en-US" altLang="ko-KR" sz="2000" dirty="0"/>
              <a:t>)*12 </a:t>
            </a:r>
            <a:r>
              <a:rPr lang="ko-KR" altLang="en-US" sz="2000" dirty="0"/>
              <a:t>단 </a:t>
            </a:r>
            <a:r>
              <a:rPr lang="en-US" altLang="ko-KR" sz="2000" dirty="0" err="1"/>
              <a:t>comm</a:t>
            </a:r>
            <a:r>
              <a:rPr lang="ko-KR" altLang="en-US" sz="2000" dirty="0"/>
              <a:t>이 </a:t>
            </a:r>
            <a:r>
              <a:rPr lang="en-US" altLang="ko-KR" sz="2000" dirty="0"/>
              <a:t>null</a:t>
            </a:r>
            <a:r>
              <a:rPr lang="ko-KR" altLang="en-US" sz="2000" dirty="0"/>
              <a:t>이면 </a:t>
            </a:r>
            <a:r>
              <a:rPr lang="en-US" altLang="ko-KR" sz="2000" dirty="0"/>
              <a:t>0</a:t>
            </a:r>
            <a:r>
              <a:rPr lang="ko-KR" altLang="en-US" sz="2000" dirty="0"/>
              <a:t>으로 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 smtClean="0"/>
              <a:t>8</a:t>
            </a:r>
            <a:r>
              <a:rPr lang="ko-KR" altLang="en-US" sz="2000" dirty="0"/>
              <a:t>번을 부서명 순 부서가 같으면 급여가 큰 순 정렬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6985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4291" y="260648"/>
            <a:ext cx="8784976" cy="6271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EMP </a:t>
            </a:r>
            <a:r>
              <a:rPr lang="ko-KR" altLang="en-US" dirty="0"/>
              <a:t>테이블에서 모든 사원에 대한 이름</a:t>
            </a:r>
            <a:r>
              <a:rPr lang="en-US" altLang="ko-KR" dirty="0"/>
              <a:t>,</a:t>
            </a:r>
            <a:r>
              <a:rPr lang="ko-KR" altLang="en-US" dirty="0"/>
              <a:t>부서번호</a:t>
            </a:r>
            <a:r>
              <a:rPr lang="en-US" altLang="ko-KR" dirty="0"/>
              <a:t>,</a:t>
            </a:r>
            <a:r>
              <a:rPr lang="ko-KR" altLang="en-US" dirty="0"/>
              <a:t>부서명을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EMP </a:t>
            </a:r>
            <a:r>
              <a:rPr lang="ko-KR" altLang="en-US" dirty="0"/>
              <a:t>테이블에서 </a:t>
            </a:r>
            <a:r>
              <a:rPr lang="en-US" altLang="ko-KR" dirty="0"/>
              <a:t>NEW YORK</a:t>
            </a:r>
            <a:r>
              <a:rPr lang="ko-KR" altLang="en-US" dirty="0"/>
              <a:t>에서 근무하고 있는 사원에 대하여 이름</a:t>
            </a:r>
            <a:r>
              <a:rPr lang="en-US" altLang="ko-KR" dirty="0"/>
              <a:t>,</a:t>
            </a:r>
            <a:r>
              <a:rPr lang="ko-KR" altLang="en-US" dirty="0"/>
              <a:t>업 무</a:t>
            </a:r>
            <a:r>
              <a:rPr lang="en-US" altLang="ko-KR" dirty="0"/>
              <a:t>,</a:t>
            </a:r>
            <a:r>
              <a:rPr lang="ko-KR" altLang="en-US" dirty="0"/>
              <a:t>급여</a:t>
            </a:r>
            <a:r>
              <a:rPr lang="en-US" altLang="ko-KR" dirty="0"/>
              <a:t>,</a:t>
            </a:r>
            <a:r>
              <a:rPr lang="ko-KR" altLang="en-US" dirty="0"/>
              <a:t>부서명을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EMP </a:t>
            </a:r>
            <a:r>
              <a:rPr lang="ko-KR" altLang="en-US" dirty="0"/>
              <a:t>테이블에서 </a:t>
            </a:r>
            <a:r>
              <a:rPr lang="ko-KR" altLang="en-US" dirty="0" smtClean="0"/>
              <a:t>보너스</a:t>
            </a:r>
            <a:r>
              <a:rPr lang="en-US" altLang="ko-KR" smtClean="0"/>
              <a:t>(COMM)</a:t>
            </a:r>
            <a:r>
              <a:rPr lang="ko-KR" altLang="en-US" smtClean="0"/>
              <a:t>를 </a:t>
            </a:r>
            <a:r>
              <a:rPr lang="ko-KR" altLang="en-US" dirty="0"/>
              <a:t>받는 사원에 대하여 이름</a:t>
            </a:r>
            <a:r>
              <a:rPr lang="en-US" altLang="ko-KR" dirty="0"/>
              <a:t>,</a:t>
            </a:r>
            <a:r>
              <a:rPr lang="ko-KR" altLang="en-US" dirty="0"/>
              <a:t>부서명</a:t>
            </a:r>
            <a:r>
              <a:rPr lang="en-US" altLang="ko-KR" dirty="0"/>
              <a:t>,</a:t>
            </a:r>
            <a:r>
              <a:rPr lang="ko-KR" altLang="en-US" dirty="0"/>
              <a:t>위치를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 smtClean="0"/>
              <a:t>EMP </a:t>
            </a:r>
            <a:r>
              <a:rPr lang="ko-KR" altLang="en-US" b="1" dirty="0"/>
              <a:t>테이블에서 이름 중 </a:t>
            </a:r>
            <a:r>
              <a:rPr lang="en-US" altLang="ko-KR" b="1" dirty="0"/>
              <a:t>L</a:t>
            </a:r>
            <a:r>
              <a:rPr lang="ko-KR" altLang="en-US" b="1" dirty="0"/>
              <a:t>자가 있는 사원에 대하여 이름</a:t>
            </a:r>
            <a:r>
              <a:rPr lang="en-US" altLang="ko-KR" b="1" dirty="0"/>
              <a:t>,</a:t>
            </a:r>
            <a:r>
              <a:rPr lang="ko-KR" altLang="en-US" b="1" dirty="0"/>
              <a:t>업무</a:t>
            </a:r>
            <a:r>
              <a:rPr lang="en-US" altLang="ko-KR" b="1" dirty="0"/>
              <a:t>,</a:t>
            </a:r>
            <a:r>
              <a:rPr lang="ko-KR" altLang="en-US" b="1" dirty="0"/>
              <a:t>부서명</a:t>
            </a:r>
            <a:r>
              <a:rPr lang="en-US" altLang="ko-KR" b="1" dirty="0"/>
              <a:t>,</a:t>
            </a:r>
            <a:r>
              <a:rPr lang="ko-KR" altLang="en-US" b="1" dirty="0"/>
              <a:t>위 치를 출력 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사번</a:t>
            </a:r>
            <a:r>
              <a:rPr lang="en-US" altLang="ko-KR" dirty="0"/>
              <a:t>, </a:t>
            </a:r>
            <a:r>
              <a:rPr lang="ko-KR" altLang="en-US" dirty="0"/>
              <a:t>사원명</a:t>
            </a:r>
            <a:r>
              <a:rPr lang="en-US" altLang="ko-KR" dirty="0"/>
              <a:t>, </a:t>
            </a:r>
            <a:r>
              <a:rPr lang="ko-KR" altLang="en-US" dirty="0"/>
              <a:t>부서코드</a:t>
            </a:r>
            <a:r>
              <a:rPr lang="en-US" altLang="ko-KR" dirty="0"/>
              <a:t>, </a:t>
            </a:r>
            <a:r>
              <a:rPr lang="ko-KR" altLang="en-US" dirty="0"/>
              <a:t>부서명을 검색하라</a:t>
            </a:r>
            <a:r>
              <a:rPr lang="en-US" altLang="ko-KR" dirty="0"/>
              <a:t>. </a:t>
            </a:r>
            <a:r>
              <a:rPr lang="ko-KR" altLang="en-US" dirty="0"/>
              <a:t>사원명기준으로 오름차순정 열 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사번</a:t>
            </a:r>
            <a:r>
              <a:rPr lang="en-US" altLang="ko-KR" dirty="0"/>
              <a:t>, </a:t>
            </a:r>
            <a:r>
              <a:rPr lang="ko-KR" altLang="en-US" dirty="0"/>
              <a:t>사원명</a:t>
            </a:r>
            <a:r>
              <a:rPr lang="en-US" altLang="ko-KR" dirty="0"/>
              <a:t>, </a:t>
            </a:r>
            <a:r>
              <a:rPr lang="ko-KR" altLang="en-US" dirty="0"/>
              <a:t>급여</a:t>
            </a:r>
            <a:r>
              <a:rPr lang="en-US" altLang="ko-KR" dirty="0"/>
              <a:t>, </a:t>
            </a:r>
            <a:r>
              <a:rPr lang="ko-KR" altLang="en-US" dirty="0"/>
              <a:t>부서명을 검색하라</a:t>
            </a:r>
            <a:r>
              <a:rPr lang="en-US" altLang="ko-KR" dirty="0"/>
              <a:t>. </a:t>
            </a:r>
            <a:r>
              <a:rPr lang="ko-KR" altLang="en-US" dirty="0"/>
              <a:t>단 급여가 </a:t>
            </a:r>
            <a:r>
              <a:rPr lang="en-US" altLang="ko-KR" dirty="0"/>
              <a:t>2000</a:t>
            </a:r>
            <a:r>
              <a:rPr lang="ko-KR" altLang="en-US" dirty="0"/>
              <a:t>이상인 사원에 대 하여 급여를 기준으로 내림차순으로 </a:t>
            </a:r>
            <a:r>
              <a:rPr lang="ko-KR" altLang="en-US" dirty="0" smtClean="0"/>
              <a:t>정열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사번</a:t>
            </a:r>
            <a:r>
              <a:rPr lang="en-US" altLang="ko-KR" dirty="0"/>
              <a:t>, </a:t>
            </a:r>
            <a:r>
              <a:rPr lang="ko-KR" altLang="en-US" dirty="0"/>
              <a:t>사원명</a:t>
            </a:r>
            <a:r>
              <a:rPr lang="en-US" altLang="ko-KR" dirty="0"/>
              <a:t>, </a:t>
            </a:r>
            <a:r>
              <a:rPr lang="ko-KR" altLang="en-US" dirty="0"/>
              <a:t>업무</a:t>
            </a:r>
            <a:r>
              <a:rPr lang="en-US" altLang="ko-KR" dirty="0"/>
              <a:t>, </a:t>
            </a:r>
            <a:r>
              <a:rPr lang="ko-KR" altLang="en-US" dirty="0"/>
              <a:t>급여</a:t>
            </a:r>
            <a:r>
              <a:rPr lang="en-US" altLang="ko-KR" dirty="0"/>
              <a:t>, </a:t>
            </a:r>
            <a:r>
              <a:rPr lang="ko-KR" altLang="en-US" dirty="0"/>
              <a:t>부서명을 검색하시오</a:t>
            </a:r>
            <a:r>
              <a:rPr lang="en-US" altLang="ko-KR" dirty="0"/>
              <a:t>. </a:t>
            </a:r>
            <a:r>
              <a:rPr lang="ko-KR" altLang="en-US" dirty="0"/>
              <a:t>단 업무가 </a:t>
            </a:r>
            <a:r>
              <a:rPr lang="en-US" altLang="ko-KR" dirty="0"/>
              <a:t>MANAGER</a:t>
            </a:r>
            <a:r>
              <a:rPr lang="ko-KR" altLang="en-US" dirty="0"/>
              <a:t>이 며 급여가 </a:t>
            </a:r>
            <a:r>
              <a:rPr lang="en-US" altLang="ko-KR" dirty="0"/>
              <a:t>2500</a:t>
            </a:r>
            <a:r>
              <a:rPr lang="ko-KR" altLang="en-US" dirty="0"/>
              <a:t>이상인 사원에 대하여 </a:t>
            </a:r>
            <a:r>
              <a:rPr lang="ko-KR" altLang="en-US" dirty="0" err="1"/>
              <a:t>사번을</a:t>
            </a:r>
            <a:r>
              <a:rPr lang="ko-KR" altLang="en-US" dirty="0"/>
              <a:t> 기준으로 오름차순으로 </a:t>
            </a:r>
            <a:r>
              <a:rPr lang="ko-KR" altLang="en-US" dirty="0" smtClean="0"/>
              <a:t>정열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err="1" smtClean="0"/>
              <a:t>사번</a:t>
            </a:r>
            <a:r>
              <a:rPr lang="en-US" altLang="ko-KR" b="1" dirty="0"/>
              <a:t>, </a:t>
            </a:r>
            <a:r>
              <a:rPr lang="ko-KR" altLang="en-US" b="1" dirty="0"/>
              <a:t>사원명</a:t>
            </a:r>
            <a:r>
              <a:rPr lang="en-US" altLang="ko-KR" b="1" dirty="0"/>
              <a:t>, </a:t>
            </a:r>
            <a:r>
              <a:rPr lang="ko-KR" altLang="en-US" b="1" dirty="0"/>
              <a:t>업무</a:t>
            </a:r>
            <a:r>
              <a:rPr lang="en-US" altLang="ko-KR" b="1" dirty="0"/>
              <a:t>, </a:t>
            </a:r>
            <a:r>
              <a:rPr lang="ko-KR" altLang="en-US" b="1" dirty="0"/>
              <a:t>급여</a:t>
            </a:r>
            <a:r>
              <a:rPr lang="en-US" altLang="ko-KR" b="1" dirty="0"/>
              <a:t>, </a:t>
            </a:r>
            <a:r>
              <a:rPr lang="ko-KR" altLang="en-US" b="1" dirty="0"/>
              <a:t>등급을 검색하시오</a:t>
            </a:r>
            <a:r>
              <a:rPr lang="en-US" altLang="ko-KR" b="1" dirty="0"/>
              <a:t>. </a:t>
            </a:r>
            <a:r>
              <a:rPr lang="ko-KR" altLang="en-US" b="1" dirty="0"/>
              <a:t>등급은 급여가 </a:t>
            </a:r>
            <a:r>
              <a:rPr lang="ko-KR" altLang="en-US" b="1" dirty="0" err="1"/>
              <a:t>하한값과</a:t>
            </a:r>
            <a:r>
              <a:rPr lang="ko-KR" altLang="en-US" b="1" dirty="0"/>
              <a:t> 상 </a:t>
            </a:r>
            <a:r>
              <a:rPr lang="ko-KR" altLang="en-US" b="1" dirty="0" err="1"/>
              <a:t>한값</a:t>
            </a:r>
            <a:r>
              <a:rPr lang="ko-KR" altLang="en-US" b="1" dirty="0"/>
              <a:t> 범위에 포함되고 급여기준 내림차순으로 정열 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사원테이블에서 </a:t>
            </a:r>
            <a:r>
              <a:rPr lang="ko-KR" altLang="en-US" dirty="0"/>
              <a:t>사원명</a:t>
            </a:r>
            <a:r>
              <a:rPr lang="en-US" altLang="ko-KR" dirty="0"/>
              <a:t>, </a:t>
            </a:r>
            <a:r>
              <a:rPr lang="ko-KR" altLang="en-US" dirty="0"/>
              <a:t>사원의 상사를 출력</a:t>
            </a:r>
            <a:r>
              <a:rPr lang="en-US" altLang="ko-KR" dirty="0"/>
              <a:t>(</a:t>
            </a:r>
            <a:r>
              <a:rPr lang="ko-KR" altLang="en-US" dirty="0"/>
              <a:t>상사가 없는 직원까지 전체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 </a:t>
            </a:r>
            <a:r>
              <a:rPr lang="ko-KR" altLang="en-US" dirty="0" smtClean="0"/>
              <a:t>사원명</a:t>
            </a:r>
            <a:r>
              <a:rPr lang="en-US" altLang="ko-KR" dirty="0"/>
              <a:t>, </a:t>
            </a:r>
            <a:r>
              <a:rPr lang="ko-KR" altLang="en-US" dirty="0" err="1"/>
              <a:t>상사명</a:t>
            </a:r>
            <a:r>
              <a:rPr lang="en-US" altLang="ko-KR" dirty="0"/>
              <a:t>, </a:t>
            </a:r>
            <a:r>
              <a:rPr lang="ko-KR" altLang="en-US" dirty="0"/>
              <a:t>상사의 </a:t>
            </a:r>
            <a:r>
              <a:rPr lang="ko-KR" altLang="en-US" dirty="0" err="1"/>
              <a:t>상사명을</a:t>
            </a:r>
            <a:r>
              <a:rPr lang="ko-KR" altLang="en-US" dirty="0"/>
              <a:t> 출력</a:t>
            </a:r>
            <a:r>
              <a:rPr lang="en-US" altLang="ko-KR" dirty="0"/>
              <a:t>(</a:t>
            </a:r>
            <a:r>
              <a:rPr lang="ko-KR" altLang="en-US" dirty="0" err="1"/>
              <a:t>상사가없는직원까지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04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306</Words>
  <Application>Microsoft Office PowerPoint</Application>
  <PresentationFormat>화면 슬라이드 쇼(4:3)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</cp:revision>
  <dcterms:created xsi:type="dcterms:W3CDTF">2017-10-31T03:08:53Z</dcterms:created>
  <dcterms:modified xsi:type="dcterms:W3CDTF">2018-12-21T06:41:46Z</dcterms:modified>
</cp:coreProperties>
</file>