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7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8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6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3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2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9386-71F8-4726-92F3-B0C28F85F86F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6558211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 테이블에서 인원수</a:t>
            </a:r>
            <a:r>
              <a:rPr lang="en-US" altLang="ko-KR" sz="1800" dirty="0"/>
              <a:t>,</a:t>
            </a:r>
            <a:r>
              <a:rPr lang="ko-KR" altLang="ko-KR" sz="1800" dirty="0"/>
              <a:t>최대 급여</a:t>
            </a:r>
            <a:r>
              <a:rPr lang="en-US" altLang="ko-KR" sz="1800" dirty="0"/>
              <a:t>,</a:t>
            </a:r>
            <a:r>
              <a:rPr lang="ko-KR" altLang="ko-KR" sz="1800" dirty="0"/>
              <a:t>최소 급여</a:t>
            </a:r>
            <a:r>
              <a:rPr lang="en-US" altLang="ko-KR" sz="1800" dirty="0"/>
              <a:t>,</a:t>
            </a:r>
            <a:r>
              <a:rPr lang="ko-KR" altLang="ko-KR" sz="1800" dirty="0"/>
              <a:t>급여의 합을 계산하여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 smtClean="0"/>
              <a:t>사원테이블에서 </a:t>
            </a:r>
            <a:r>
              <a:rPr lang="ko-KR" altLang="ko-KR" sz="1800" dirty="0"/>
              <a:t>업무별 인원수를 구하여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사원테이블에서 최고 급여와 최소 급여의 차이는 얼마인가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각 부서별로 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 평균</a:t>
            </a:r>
            <a:r>
              <a:rPr lang="en-US" altLang="ko-KR" sz="1800" dirty="0"/>
              <a:t>, </a:t>
            </a:r>
            <a:r>
              <a:rPr lang="ko-KR" altLang="ko-KR" sz="1800" dirty="0"/>
              <a:t>최저 급여</a:t>
            </a:r>
            <a:r>
              <a:rPr lang="en-US" altLang="ko-KR" sz="1800" dirty="0"/>
              <a:t>, </a:t>
            </a:r>
            <a:r>
              <a:rPr lang="ko-KR" altLang="ko-KR" sz="1800" dirty="0"/>
              <a:t>최고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출력하되 급여의 합이 많은 순으로 </a:t>
            </a:r>
            <a:r>
              <a:rPr lang="ko-KR" altLang="ko-KR" sz="1800" dirty="0" smtClean="0"/>
              <a:t>출력</a:t>
            </a:r>
            <a:endParaRPr lang="en-US" altLang="ko-KR" sz="18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부서별</a:t>
            </a:r>
            <a:r>
              <a:rPr lang="en-US" altLang="ko-KR" sz="1800" dirty="0"/>
              <a:t>, </a:t>
            </a:r>
            <a:r>
              <a:rPr lang="ko-KR" altLang="ko-KR" sz="1800" dirty="0"/>
              <a:t>업무별 </a:t>
            </a:r>
            <a:r>
              <a:rPr lang="ko-KR" altLang="ko-KR" sz="1800" dirty="0" err="1"/>
              <a:t>그룹하여</a:t>
            </a:r>
            <a:r>
              <a:rPr lang="ko-KR" altLang="ko-KR" sz="1800" dirty="0"/>
              <a:t> 결과를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출력하라</a:t>
            </a:r>
            <a:r>
              <a:rPr lang="en-US" altLang="ko-KR" sz="1800" dirty="0"/>
              <a:t>(</a:t>
            </a:r>
            <a:r>
              <a:rPr lang="ko-KR" altLang="ko-KR" sz="1800" dirty="0"/>
              <a:t>출력결과는 부서번호</a:t>
            </a:r>
            <a:r>
              <a:rPr lang="en-US" altLang="ko-KR" sz="1800" dirty="0"/>
              <a:t>, </a:t>
            </a:r>
            <a:r>
              <a:rPr lang="ko-KR" altLang="ko-KR" sz="1800" dirty="0" err="1"/>
              <a:t>업무순으로</a:t>
            </a:r>
            <a:r>
              <a:rPr lang="ko-KR" altLang="ko-KR" sz="1800" dirty="0"/>
              <a:t> 오름차순 정렬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업무별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</a:t>
            </a:r>
            <a:r>
              <a:rPr lang="ko-KR" altLang="ko-KR" sz="1800" dirty="0" err="1"/>
              <a:t>그룹하여</a:t>
            </a:r>
            <a:r>
              <a:rPr lang="ko-KR" altLang="ko-KR" sz="1800" dirty="0"/>
              <a:t> 결과를 부서번호</a:t>
            </a:r>
            <a:r>
              <a:rPr lang="en-US" altLang="ko-KR" sz="1800" dirty="0"/>
              <a:t>, </a:t>
            </a:r>
            <a:r>
              <a:rPr lang="ko-KR" altLang="ko-KR" sz="1800" dirty="0"/>
              <a:t>업무</a:t>
            </a:r>
            <a:r>
              <a:rPr lang="en-US" altLang="ko-KR" sz="1800" dirty="0"/>
              <a:t>, </a:t>
            </a:r>
            <a:r>
              <a:rPr lang="ko-KR" altLang="ko-KR" sz="1800" dirty="0"/>
              <a:t>인원수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평균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출력하라</a:t>
            </a:r>
            <a:r>
              <a:rPr lang="en-US" altLang="ko-KR" sz="1800" dirty="0"/>
              <a:t>.(</a:t>
            </a:r>
            <a:r>
              <a:rPr lang="ko-KR" altLang="ko-KR" sz="1800" dirty="0"/>
              <a:t>출력결과는 </a:t>
            </a:r>
            <a:r>
              <a:rPr lang="ko-KR" altLang="ko-KR" sz="1800" dirty="0" err="1"/>
              <a:t>업무순</a:t>
            </a:r>
            <a:r>
              <a:rPr lang="en-US" altLang="ko-KR" sz="1800" dirty="0"/>
              <a:t>, </a:t>
            </a:r>
            <a:r>
              <a:rPr lang="ko-KR" altLang="ko-KR" sz="1800" dirty="0"/>
              <a:t>부서번호 순 오름차순 정렬</a:t>
            </a:r>
            <a:r>
              <a:rPr lang="en-US" altLang="ko-KR" sz="1800" dirty="0" smtClean="0"/>
              <a:t>)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사원수가 </a:t>
            </a:r>
            <a:r>
              <a:rPr lang="en-US" altLang="ko-KR" sz="1800" dirty="0"/>
              <a:t>5</a:t>
            </a:r>
            <a:r>
              <a:rPr lang="ko-KR" altLang="ko-KR" sz="1800" dirty="0" err="1"/>
              <a:t>명이상</a:t>
            </a:r>
            <a:r>
              <a:rPr lang="ko-KR" altLang="ko-KR" sz="1800" dirty="0"/>
              <a:t> 넘는 부서번호와 </a:t>
            </a:r>
            <a:r>
              <a:rPr lang="ko-KR" altLang="ko-KR" sz="1800" dirty="0" smtClean="0"/>
              <a:t>사원수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b="1" dirty="0"/>
              <a:t>사원수가</a:t>
            </a:r>
            <a:r>
              <a:rPr lang="en-US" altLang="ko-KR" sz="1800" b="1" dirty="0"/>
              <a:t> 5</a:t>
            </a:r>
            <a:r>
              <a:rPr lang="ko-KR" altLang="ko-KR" sz="1800" b="1" dirty="0" err="1"/>
              <a:t>명이상</a:t>
            </a:r>
            <a:r>
              <a:rPr lang="ko-KR" altLang="ko-KR" sz="1800" b="1" dirty="0"/>
              <a:t> 넘는 부서명과 사원수를 </a:t>
            </a:r>
            <a:r>
              <a:rPr lang="ko-KR" altLang="ko-KR" sz="1800" b="1" dirty="0" smtClean="0"/>
              <a:t>출력</a:t>
            </a:r>
            <a:endParaRPr lang="en-US" altLang="ko-KR" sz="1800" b="1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800" dirty="0"/>
              <a:t>사원 테이블에서 업무별 급여의 평균이</a:t>
            </a:r>
            <a:r>
              <a:rPr lang="en-US" altLang="ko-KR" sz="1800" dirty="0"/>
              <a:t> 3000</a:t>
            </a:r>
            <a:r>
              <a:rPr lang="ko-KR" altLang="ko-KR" sz="1800" dirty="0"/>
              <a:t>이상인 업무에 대해서 업무명</a:t>
            </a:r>
            <a:r>
              <a:rPr lang="en-US" altLang="ko-KR" sz="1800" dirty="0"/>
              <a:t>, </a:t>
            </a:r>
            <a:r>
              <a:rPr lang="ko-KR" altLang="ko-KR" sz="1800" dirty="0"/>
              <a:t>평균 급여</a:t>
            </a:r>
            <a:r>
              <a:rPr lang="en-US" altLang="ko-KR" sz="1800" dirty="0"/>
              <a:t>, </a:t>
            </a:r>
            <a:r>
              <a:rPr lang="ko-KR" altLang="ko-KR" sz="1800" dirty="0"/>
              <a:t>급여의 합을 구하여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697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3245843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사원테이블에서 전체 급여가</a:t>
            </a:r>
            <a:r>
              <a:rPr lang="en-US" altLang="ko-KR" sz="1800" dirty="0"/>
              <a:t> 5000</a:t>
            </a:r>
            <a:r>
              <a:rPr lang="ko-KR" altLang="ko-KR" sz="1800" dirty="0"/>
              <a:t>을 초과하는 각 업무에 대해서 업무와 급여합계를 출력하라 단</a:t>
            </a:r>
            <a:r>
              <a:rPr lang="en-US" altLang="ko-KR" sz="1800" dirty="0"/>
              <a:t>, </a:t>
            </a:r>
            <a:r>
              <a:rPr lang="ko-KR" altLang="ko-KR" sz="1800" dirty="0"/>
              <a:t>급여 합계로 내림차순 </a:t>
            </a:r>
            <a:r>
              <a:rPr lang="ko-KR" altLang="ko-KR" sz="1800" dirty="0" smtClean="0"/>
              <a:t>정렬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smtClean="0"/>
              <a:t>부서별 </a:t>
            </a:r>
            <a:r>
              <a:rPr lang="ko-KR" altLang="ko-KR" sz="1800" dirty="0"/>
              <a:t>급여평균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급여합계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최소급여를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위의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11</a:t>
            </a:r>
            <a:r>
              <a:rPr lang="ko-KR" altLang="ko-KR" sz="1800" dirty="0" smtClean="0"/>
              <a:t>번을 </a:t>
            </a:r>
            <a:r>
              <a:rPr lang="ko-KR" altLang="ko-KR" sz="1800" dirty="0"/>
              <a:t>수정하여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급여평균 최대치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급여합의 최대치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최소급여의 최대치를 </a:t>
            </a:r>
            <a:r>
              <a:rPr lang="ko-KR" altLang="ko-KR" sz="1800" dirty="0" smtClean="0"/>
              <a:t>출력하라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 smtClean="0"/>
              <a:t>사원 </a:t>
            </a:r>
            <a:r>
              <a:rPr lang="ko-KR" altLang="ko-KR" sz="1800" dirty="0"/>
              <a:t>테이블에서 아래의 결과를 출력하는</a:t>
            </a:r>
            <a:r>
              <a:rPr lang="en-US" altLang="ko-KR" sz="1800" dirty="0"/>
              <a:t> SELECT </a:t>
            </a:r>
            <a:r>
              <a:rPr lang="ko-KR" altLang="ko-KR" sz="1800" dirty="0"/>
              <a:t>문장을 작성하여라</a:t>
            </a:r>
            <a:r>
              <a:rPr lang="en-US" altLang="ko-KR" sz="1800" dirty="0" smtClean="0"/>
              <a:t>.</a:t>
            </a:r>
            <a:endParaRPr lang="ko-KR" altLang="ko-KR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61936"/>
              </p:ext>
            </p:extLst>
          </p:nvPr>
        </p:nvGraphicFramePr>
        <p:xfrm>
          <a:off x="755576" y="3284984"/>
          <a:ext cx="7848870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H_YEAR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COUNT(*)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SUM(SAL)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2282.5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2282.5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6535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4"/>
            </a:pPr>
            <a:r>
              <a:rPr lang="ko-KR" altLang="ko-KR" sz="1800" dirty="0"/>
              <a:t>사원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아래의 결과를 출력하는</a:t>
            </a:r>
            <a:r>
              <a:rPr lang="en-US" altLang="ko-KR" sz="1800" dirty="0"/>
              <a:t> SELECT </a:t>
            </a:r>
            <a:r>
              <a:rPr lang="ko-KR" altLang="ko-KR" sz="1800" dirty="0"/>
              <a:t>문 작성</a:t>
            </a:r>
            <a:endParaRPr lang="en-US" altLang="ko-KR" sz="18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5064"/>
              </p:ext>
            </p:extLst>
          </p:nvPr>
        </p:nvGraphicFramePr>
        <p:xfrm>
          <a:off x="1547664" y="7647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179512" y="1695325"/>
            <a:ext cx="8795320" cy="94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+mj-lt"/>
              <a:buAutoNum type="arabicPeriod" startAt="15"/>
            </a:pPr>
            <a:r>
              <a:rPr lang="ko-KR" altLang="ko-KR" sz="1800" dirty="0" smtClean="0"/>
              <a:t>사원 테이블에서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아래의 결과를 출력하는</a:t>
            </a:r>
            <a:r>
              <a:rPr lang="en-US" altLang="ko-KR" sz="1800" dirty="0" smtClean="0"/>
              <a:t> SELECT </a:t>
            </a:r>
            <a:r>
              <a:rPr lang="ko-KR" altLang="ko-KR" sz="1800" dirty="0" smtClean="0"/>
              <a:t>문 작성</a:t>
            </a:r>
            <a:r>
              <a:rPr lang="en-US" altLang="ko-KR" sz="1800" dirty="0" smtClean="0"/>
              <a:t>(JOB</a:t>
            </a:r>
            <a:r>
              <a:rPr lang="ko-KR" altLang="en-US" sz="1800" dirty="0" smtClean="0"/>
              <a:t>순으로 오름차순 정렬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1830"/>
              </p:ext>
            </p:extLst>
          </p:nvPr>
        </p:nvGraphicFramePr>
        <p:xfrm>
          <a:off x="971600" y="2780928"/>
          <a:ext cx="720080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4150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SALESMAN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8229600" cy="27363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 smtClean="0"/>
              <a:t> </a:t>
            </a:r>
            <a:r>
              <a:rPr lang="ko-KR" altLang="ko-KR" sz="2400" dirty="0" smtClean="0"/>
              <a:t>사원테이블에서 </a:t>
            </a:r>
            <a:r>
              <a:rPr lang="ko-KR" altLang="ko-KR" sz="2400" dirty="0"/>
              <a:t>최대급여</a:t>
            </a:r>
            <a:r>
              <a:rPr lang="en-US" altLang="ko-KR" sz="2400" dirty="0"/>
              <a:t>, </a:t>
            </a:r>
            <a:r>
              <a:rPr lang="ko-KR" altLang="ko-KR" sz="2400" dirty="0"/>
              <a:t>최소급여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전체급여합</a:t>
            </a:r>
            <a:r>
              <a:rPr lang="en-US" altLang="ko-KR" sz="2400" dirty="0"/>
              <a:t>, </a:t>
            </a:r>
            <a:r>
              <a:rPr lang="ko-KR" altLang="ko-KR" sz="2400" dirty="0"/>
              <a:t>평균을 </a:t>
            </a:r>
            <a:r>
              <a:rPr lang="ko-KR" altLang="ko-KR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/>
              <a:t> </a:t>
            </a:r>
            <a:r>
              <a:rPr lang="ko-KR" altLang="ko-KR" sz="2400" dirty="0"/>
              <a:t>사원테이블에서 부서별 인원수를 </a:t>
            </a:r>
            <a:r>
              <a:rPr lang="ko-KR" altLang="en-US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/>
              <a:t> </a:t>
            </a:r>
            <a:r>
              <a:rPr lang="ko-KR" altLang="ko-KR" sz="2400" dirty="0"/>
              <a:t>사원 테이블에서 부서별 인원수가</a:t>
            </a:r>
            <a:r>
              <a:rPr lang="en-US" altLang="ko-KR" sz="2400" dirty="0"/>
              <a:t> 6</a:t>
            </a:r>
            <a:r>
              <a:rPr lang="ko-KR" altLang="ko-KR" sz="2400" dirty="0" err="1"/>
              <a:t>명이상인</a:t>
            </a:r>
            <a:r>
              <a:rPr lang="ko-KR" altLang="ko-KR" sz="2400" dirty="0"/>
              <a:t> 부서코드를 </a:t>
            </a:r>
            <a:r>
              <a:rPr lang="ko-KR" altLang="ko-KR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 smtClean="0"/>
              <a:t> </a:t>
            </a:r>
            <a:r>
              <a:rPr lang="ko-KR" altLang="ko-KR" sz="2400" dirty="0" smtClean="0"/>
              <a:t>사원테이블에서 </a:t>
            </a:r>
            <a:r>
              <a:rPr lang="ko-KR" altLang="ko-KR" sz="2400" dirty="0"/>
              <a:t>다음과 같은 결과가 나오게 하시오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83669"/>
              </p:ext>
            </p:extLst>
          </p:nvPr>
        </p:nvGraphicFramePr>
        <p:xfrm>
          <a:off x="467544" y="2924944"/>
          <a:ext cx="8496942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  <a:gridCol w="1416157"/>
                <a:gridCol w="1416157"/>
                <a:gridCol w="1416157"/>
                <a:gridCol w="1416157"/>
              </a:tblGrid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PRESIDENT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SALESMAN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ACCOUNTING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RESEARCH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1368151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ko-KR" sz="2400" dirty="0" smtClean="0"/>
              <a:t> </a:t>
            </a:r>
            <a:r>
              <a:rPr lang="ko-KR" altLang="ko-KR" sz="2400" dirty="0"/>
              <a:t>사원테이블에서 급여가 높은 순서대로 등수를 부여하여 다음과 같은 결과가 나오게 하시오</a:t>
            </a:r>
            <a:r>
              <a:rPr lang="en-US" altLang="ko-KR" sz="2400" dirty="0"/>
              <a:t>. (</a:t>
            </a:r>
            <a:r>
              <a:rPr lang="ko-KR" altLang="ko-KR" sz="2400" dirty="0"/>
              <a:t>힌트</a:t>
            </a:r>
            <a:r>
              <a:rPr lang="en-US" altLang="ko-KR" sz="2400" dirty="0"/>
              <a:t> self join, group by, count</a:t>
            </a:r>
            <a:r>
              <a:rPr lang="ko-KR" altLang="ko-KR" sz="2400" dirty="0"/>
              <a:t>사용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30409"/>
              </p:ext>
            </p:extLst>
          </p:nvPr>
        </p:nvGraphicFramePr>
        <p:xfrm>
          <a:off x="2843808" y="1340768"/>
          <a:ext cx="2832314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</a:tblGrid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2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363</Words>
  <Application>Microsoft Office PowerPoint</Application>
  <PresentationFormat>화면 슬라이드 쇼(4:3)</PresentationFormat>
  <Paragraphs>115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7</cp:revision>
  <dcterms:created xsi:type="dcterms:W3CDTF">2017-11-01T13:14:21Z</dcterms:created>
  <dcterms:modified xsi:type="dcterms:W3CDTF">2018-12-26T02:47:54Z</dcterms:modified>
</cp:coreProperties>
</file>