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9B77-117F-4B2A-91DE-B32073889C7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-27384"/>
            <a:ext cx="8980381" cy="620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250000"/>
              </a:lnSpc>
            </a:pPr>
            <a:r>
              <a:rPr lang="en-US" altLang="ko-KR" dirty="0" smtClean="0"/>
              <a:t>--1. </a:t>
            </a:r>
            <a:r>
              <a:rPr lang="ko-KR" altLang="en-US" dirty="0" smtClean="0"/>
              <a:t>사원 테이블에서 가장 먼저 입사한 사람의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--2. </a:t>
            </a:r>
            <a:r>
              <a:rPr lang="ko-KR" altLang="ko-KR" dirty="0" smtClean="0"/>
              <a:t>회사에서 </a:t>
            </a:r>
            <a:r>
              <a:rPr lang="ko-KR" altLang="ko-KR" dirty="0"/>
              <a:t>가장 급여가 적은 사람의 이름</a:t>
            </a:r>
            <a:r>
              <a:rPr lang="en-US" altLang="ko-KR" dirty="0"/>
              <a:t>, </a:t>
            </a:r>
            <a:r>
              <a:rPr lang="ko-KR" altLang="ko-KR" dirty="0" smtClean="0"/>
              <a:t>급여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--3. </a:t>
            </a:r>
            <a:r>
              <a:rPr lang="ko-KR" altLang="en-US" dirty="0" smtClean="0"/>
              <a:t>회</a:t>
            </a:r>
            <a:r>
              <a:rPr lang="ko-KR" altLang="ko-KR" dirty="0" smtClean="0"/>
              <a:t>사 </a:t>
            </a:r>
            <a:r>
              <a:rPr lang="ko-KR" altLang="ko-KR" dirty="0"/>
              <a:t>평균보다 급여를 많이 받는 사람의 이름</a:t>
            </a:r>
            <a:r>
              <a:rPr lang="en-US" altLang="ko-KR" dirty="0"/>
              <a:t>, </a:t>
            </a:r>
            <a:r>
              <a:rPr lang="ko-KR" altLang="ko-KR" dirty="0"/>
              <a:t>급여</a:t>
            </a:r>
            <a:r>
              <a:rPr lang="en-US" altLang="ko-KR" dirty="0"/>
              <a:t>, </a:t>
            </a:r>
            <a:r>
              <a:rPr lang="ko-KR" altLang="ko-KR" dirty="0" smtClean="0"/>
              <a:t>부서코드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--4. </a:t>
            </a:r>
            <a:r>
              <a:rPr lang="ko-KR" altLang="ko-KR" dirty="0" smtClean="0"/>
              <a:t>회사 </a:t>
            </a:r>
            <a:r>
              <a:rPr lang="ko-KR" altLang="ko-KR" dirty="0"/>
              <a:t>평균 이하의 급여를 받는 사람의 이름</a:t>
            </a:r>
            <a:r>
              <a:rPr lang="en-US" altLang="ko-KR" dirty="0"/>
              <a:t>, </a:t>
            </a:r>
            <a:r>
              <a:rPr lang="ko-KR" altLang="ko-KR" dirty="0"/>
              <a:t>급여</a:t>
            </a:r>
            <a:r>
              <a:rPr lang="en-US" altLang="ko-KR" dirty="0"/>
              <a:t>, </a:t>
            </a:r>
            <a:r>
              <a:rPr lang="ko-KR" altLang="ko-KR" dirty="0" smtClean="0"/>
              <a:t>부서명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--5. SCOTT</a:t>
            </a:r>
            <a:r>
              <a:rPr lang="ko-KR" altLang="ko-KR" dirty="0"/>
              <a:t>보다 먼저 입사한 사람의 이름</a:t>
            </a:r>
            <a:r>
              <a:rPr lang="en-US" altLang="ko-KR" dirty="0"/>
              <a:t>, </a:t>
            </a:r>
            <a:r>
              <a:rPr lang="ko-KR" altLang="ko-KR" dirty="0"/>
              <a:t>급여</a:t>
            </a:r>
            <a:r>
              <a:rPr lang="en-US" altLang="ko-KR" dirty="0"/>
              <a:t>, </a:t>
            </a:r>
            <a:r>
              <a:rPr lang="ko-KR" altLang="ko-KR" dirty="0"/>
              <a:t>입사일</a:t>
            </a:r>
            <a:r>
              <a:rPr lang="en-US" altLang="ko-KR" dirty="0"/>
              <a:t>, </a:t>
            </a:r>
            <a:r>
              <a:rPr lang="ko-KR" altLang="ko-KR" dirty="0"/>
              <a:t>급여 </a:t>
            </a:r>
            <a:r>
              <a:rPr lang="ko-KR" altLang="ko-KR" dirty="0" smtClean="0"/>
              <a:t>등급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--6. 5</a:t>
            </a:r>
            <a:r>
              <a:rPr lang="ko-KR" altLang="ko-KR" dirty="0" smtClean="0"/>
              <a:t>번에 </a:t>
            </a:r>
            <a:r>
              <a:rPr lang="ko-KR" altLang="ko-KR" dirty="0"/>
              <a:t>부서명 추가하고 급여가 큰 순 </a:t>
            </a:r>
            <a:r>
              <a:rPr lang="ko-KR" altLang="ko-KR" dirty="0" smtClean="0"/>
              <a:t>정렬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--7. </a:t>
            </a:r>
            <a:r>
              <a:rPr lang="ko-KR" altLang="ko-KR" dirty="0" smtClean="0"/>
              <a:t>사원테이블에서</a:t>
            </a:r>
            <a:r>
              <a:rPr lang="en-US" altLang="ko-KR" dirty="0" smtClean="0"/>
              <a:t> </a:t>
            </a:r>
            <a:r>
              <a:rPr lang="en-US" altLang="ko-KR" dirty="0"/>
              <a:t>BLAKE </a:t>
            </a:r>
            <a:r>
              <a:rPr lang="ko-KR" altLang="ko-KR" dirty="0"/>
              <a:t>보다 급여가 많은 사원들의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급여를 </a:t>
            </a:r>
            <a:r>
              <a:rPr lang="ko-KR" altLang="en-US" dirty="0"/>
              <a:t>출</a:t>
            </a:r>
            <a:r>
              <a:rPr lang="ko-KR" altLang="en-US" dirty="0" smtClean="0"/>
              <a:t>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--8. </a:t>
            </a:r>
            <a:r>
              <a:rPr lang="ko-KR" altLang="ko-KR" dirty="0" smtClean="0"/>
              <a:t>사원테이블에서</a:t>
            </a:r>
            <a:r>
              <a:rPr lang="en-US" altLang="ko-KR" dirty="0" smtClean="0"/>
              <a:t> </a:t>
            </a:r>
            <a:r>
              <a:rPr lang="en-US" altLang="ko-KR" dirty="0"/>
              <a:t>MILLER</a:t>
            </a:r>
            <a:r>
              <a:rPr lang="ko-KR" altLang="ko-KR" dirty="0"/>
              <a:t>보다 늦게 입사한 사원의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입사일을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250000"/>
              </a:lnSpc>
            </a:pPr>
            <a:r>
              <a:rPr lang="en-US" altLang="ko-KR" dirty="0" smtClean="0"/>
              <a:t>--9. </a:t>
            </a:r>
            <a:r>
              <a:rPr lang="ko-KR" altLang="ko-KR" dirty="0" smtClean="0"/>
              <a:t>사원전체 </a:t>
            </a:r>
            <a:r>
              <a:rPr lang="ko-KR" altLang="ko-KR" dirty="0"/>
              <a:t>평균 급여보다 급여가 많은 사원들의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 smtClean="0"/>
              <a:t>급여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09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44624"/>
            <a:ext cx="8980381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70000"/>
              </a:lnSpc>
            </a:pPr>
            <a:r>
              <a:rPr lang="en-US" altLang="ko-KR" dirty="0" smtClean="0"/>
              <a:t>--10. </a:t>
            </a:r>
            <a:r>
              <a:rPr lang="ko-KR" altLang="ko-KR" dirty="0"/>
              <a:t>사원테이블에서</a:t>
            </a:r>
            <a:r>
              <a:rPr lang="en-US" altLang="ko-KR" dirty="0"/>
              <a:t> CLARK</a:t>
            </a:r>
            <a:r>
              <a:rPr lang="ko-KR" altLang="ko-KR" dirty="0"/>
              <a:t>와 같은 부서며</a:t>
            </a:r>
            <a:r>
              <a:rPr lang="en-US" altLang="ko-KR" dirty="0"/>
              <a:t>, </a:t>
            </a:r>
            <a:r>
              <a:rPr lang="ko-KR" altLang="ko-KR" dirty="0" err="1"/>
              <a:t>사번이</a:t>
            </a:r>
            <a:r>
              <a:rPr lang="en-US" altLang="ko-KR" dirty="0"/>
              <a:t> 7698</a:t>
            </a:r>
            <a:r>
              <a:rPr lang="ko-KR" altLang="ko-KR" dirty="0"/>
              <a:t>인 직원의 급여보다 많은 급여를 받는 사원들의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 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--11. </a:t>
            </a:r>
            <a:r>
              <a:rPr lang="ko-KR" altLang="ko-KR" dirty="0"/>
              <a:t>응용심화</a:t>
            </a:r>
            <a:r>
              <a:rPr lang="en-US" altLang="ko-KR" dirty="0"/>
              <a:t>. </a:t>
            </a:r>
            <a:r>
              <a:rPr lang="ko-KR" altLang="ko-KR" dirty="0"/>
              <a:t>사원테이블에서</a:t>
            </a:r>
            <a:r>
              <a:rPr lang="en-US" altLang="ko-KR" dirty="0"/>
              <a:t> CLARK</a:t>
            </a:r>
            <a:r>
              <a:rPr lang="ko-KR" altLang="ko-KR" dirty="0"/>
              <a:t>와 같은 부서명이며</a:t>
            </a:r>
            <a:r>
              <a:rPr lang="en-US" altLang="ko-KR" dirty="0"/>
              <a:t>, </a:t>
            </a:r>
            <a:r>
              <a:rPr lang="ko-KR" altLang="ko-KR" dirty="0" err="1"/>
              <a:t>사번이</a:t>
            </a:r>
            <a:r>
              <a:rPr lang="en-US" altLang="ko-KR" dirty="0"/>
              <a:t> 7698</a:t>
            </a:r>
            <a:r>
              <a:rPr lang="ko-KR" altLang="ko-KR" dirty="0"/>
              <a:t>인 직원의 급여보다 많은 급여를 받는 사원들의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 </a:t>
            </a:r>
            <a:r>
              <a:rPr lang="ko-KR" altLang="ko-KR" dirty="0" smtClean="0"/>
              <a:t>검색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--12. </a:t>
            </a:r>
            <a:r>
              <a:rPr lang="ko-KR" altLang="ko-KR" dirty="0"/>
              <a:t>사원 테이블에서</a:t>
            </a:r>
            <a:r>
              <a:rPr lang="en-US" altLang="ko-KR" dirty="0"/>
              <a:t> </a:t>
            </a:r>
            <a:r>
              <a:rPr lang="en-US" altLang="ko-KR" dirty="0" smtClean="0"/>
              <a:t>BLAKE</a:t>
            </a:r>
            <a:r>
              <a:rPr lang="ko-KR" altLang="ko-KR" dirty="0" smtClean="0"/>
              <a:t>와 </a:t>
            </a:r>
            <a:r>
              <a:rPr lang="ko-KR" altLang="ko-KR" dirty="0"/>
              <a:t>같은 부서에 있는 모든 사원의 이름과 </a:t>
            </a:r>
            <a:r>
              <a:rPr lang="ko-KR" altLang="ko-KR" dirty="0" smtClean="0"/>
              <a:t>입사일자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--13. </a:t>
            </a:r>
            <a:r>
              <a:rPr lang="ko-KR" altLang="ko-KR" dirty="0"/>
              <a:t>사원 테이블에서 평균 급여 이상을 받는 모든 종업원에 대해서 종업원 번호와 이름을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--14. </a:t>
            </a:r>
            <a:r>
              <a:rPr lang="ko-KR" altLang="ko-KR" dirty="0"/>
              <a:t>사원 테이블에서 이름에</a:t>
            </a:r>
            <a:r>
              <a:rPr lang="en-US" altLang="ko-KR" dirty="0"/>
              <a:t> “T”</a:t>
            </a:r>
            <a:r>
              <a:rPr lang="ko-KR" altLang="ko-KR" dirty="0"/>
              <a:t>가 있는 사원이 근무하는 부서에서 근무하는 모든 종업원에 대해 사원 번호</a:t>
            </a:r>
            <a:r>
              <a:rPr lang="en-US" altLang="ko-KR" dirty="0"/>
              <a:t>,</a:t>
            </a:r>
            <a:r>
              <a:rPr lang="ko-KR" altLang="ko-KR" dirty="0"/>
              <a:t>이름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사원번호 </a:t>
            </a:r>
            <a:r>
              <a:rPr lang="ko-KR" altLang="ko-KR" dirty="0"/>
              <a:t>순으로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)</a:t>
            </a:r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--15. </a:t>
            </a:r>
            <a:r>
              <a:rPr lang="ko-KR" altLang="ko-KR" dirty="0"/>
              <a:t>사원 테이블에서 부서 위치가</a:t>
            </a:r>
            <a:r>
              <a:rPr lang="en-US" altLang="ko-KR" dirty="0"/>
              <a:t> Dallas</a:t>
            </a:r>
            <a:r>
              <a:rPr lang="ko-KR" altLang="ko-KR" dirty="0"/>
              <a:t>인 모든 종업원에 대해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--16. </a:t>
            </a: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King</a:t>
            </a:r>
            <a:r>
              <a:rPr lang="ko-KR" altLang="ko-KR" b="1" dirty="0"/>
              <a:t>에게 보고하는 모든 사원의 이름과 급여를 </a:t>
            </a:r>
            <a:r>
              <a:rPr lang="ko-KR" altLang="ko-KR" b="1" dirty="0" smtClean="0"/>
              <a:t>출력</a:t>
            </a:r>
            <a:endParaRPr lang="en-US" altLang="ko-KR" b="1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--17. </a:t>
            </a:r>
            <a:r>
              <a:rPr lang="ko-KR" altLang="ko-KR" dirty="0"/>
              <a:t>사원 테이블에서</a:t>
            </a:r>
            <a:r>
              <a:rPr lang="en-US" altLang="ko-KR" dirty="0"/>
              <a:t> SALES</a:t>
            </a:r>
            <a:r>
              <a:rPr lang="ko-KR" altLang="ko-KR" dirty="0"/>
              <a:t>부서 사원의 이름</a:t>
            </a:r>
            <a:r>
              <a:rPr lang="en-US" altLang="ko-KR" dirty="0"/>
              <a:t>,</a:t>
            </a:r>
            <a:r>
              <a:rPr lang="ko-KR" altLang="ko-KR" dirty="0"/>
              <a:t>업무를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--18. </a:t>
            </a:r>
            <a:r>
              <a:rPr lang="ko-KR" altLang="ko-KR" dirty="0"/>
              <a:t>사원 테이블에서 월급이 부서</a:t>
            </a:r>
            <a:r>
              <a:rPr lang="en-US" altLang="ko-KR" dirty="0"/>
              <a:t> 30</a:t>
            </a:r>
            <a:r>
              <a:rPr lang="ko-KR" altLang="ko-KR" dirty="0"/>
              <a:t>의 최저 월급보다 높은 사원을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57193"/>
            <a:ext cx="8980381" cy="651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30000"/>
              </a:lnSpc>
            </a:pPr>
            <a:r>
              <a:rPr lang="en-US" altLang="ko-KR" sz="1900" dirty="0" smtClean="0"/>
              <a:t>--19. </a:t>
            </a:r>
            <a:r>
              <a:rPr lang="ko-KR" altLang="ko-KR" sz="1900" dirty="0"/>
              <a:t>사원 테이블에서 부서</a:t>
            </a:r>
            <a:r>
              <a:rPr lang="en-US" altLang="ko-KR" sz="1900" dirty="0"/>
              <a:t> 10</a:t>
            </a:r>
            <a:r>
              <a:rPr lang="ko-KR" altLang="ko-KR" sz="1900" dirty="0"/>
              <a:t>에서 부서</a:t>
            </a:r>
            <a:r>
              <a:rPr lang="en-US" altLang="ko-KR" sz="1900" dirty="0"/>
              <a:t> 30</a:t>
            </a:r>
            <a:r>
              <a:rPr lang="ko-KR" altLang="ko-KR" sz="1900" dirty="0"/>
              <a:t>의 사원과 같은 업무를 맡고 있는 사원의 이름과 업무를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--20. </a:t>
            </a:r>
            <a:r>
              <a:rPr lang="ko-KR" altLang="ko-KR" sz="1900" b="1" dirty="0"/>
              <a:t>사원 테이블에서</a:t>
            </a:r>
            <a:r>
              <a:rPr lang="en-US" altLang="ko-KR" sz="1900" b="1" dirty="0"/>
              <a:t> FORD</a:t>
            </a:r>
            <a:r>
              <a:rPr lang="ko-KR" altLang="ko-KR" sz="1900" b="1" dirty="0"/>
              <a:t>와 업무도 월급도 같은 사원의 모든 정보를 출력</a:t>
            </a:r>
            <a:endParaRPr lang="en-US" altLang="ko-KR" sz="1900" b="1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--21. </a:t>
            </a:r>
            <a:r>
              <a:rPr lang="ko-KR" altLang="ko-KR" sz="1900" dirty="0"/>
              <a:t>사원 테이블에서 업무가</a:t>
            </a:r>
            <a:r>
              <a:rPr lang="en-US" altLang="ko-KR" sz="1900" dirty="0"/>
              <a:t> JONES</a:t>
            </a:r>
            <a:r>
              <a:rPr lang="ko-KR" altLang="ko-KR" sz="1900" dirty="0"/>
              <a:t>와 같거나 월급이</a:t>
            </a:r>
            <a:r>
              <a:rPr lang="en-US" altLang="ko-KR" sz="1900" dirty="0"/>
              <a:t> FORD</a:t>
            </a:r>
            <a:r>
              <a:rPr lang="ko-KR" altLang="ko-KR" sz="1900" dirty="0"/>
              <a:t>이상인 사원의 정보를 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</a:t>
            </a:r>
            <a:r>
              <a:rPr lang="ko-KR" altLang="ko-KR" sz="1900" dirty="0" smtClean="0"/>
              <a:t>출력</a:t>
            </a:r>
            <a:r>
              <a:rPr lang="en-US" altLang="ko-KR" sz="1900" dirty="0" smtClean="0"/>
              <a:t>. (</a:t>
            </a:r>
            <a:r>
              <a:rPr lang="ko-KR" altLang="ko-KR" sz="1900" dirty="0" smtClean="0"/>
              <a:t>단</a:t>
            </a:r>
            <a:r>
              <a:rPr lang="en-US" altLang="ko-KR" sz="1900" dirty="0"/>
              <a:t>, </a:t>
            </a:r>
            <a:r>
              <a:rPr lang="ko-KR" altLang="ko-KR" sz="1900" dirty="0" smtClean="0"/>
              <a:t>업무별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알파벳 순</a:t>
            </a:r>
            <a:r>
              <a:rPr lang="en-US" altLang="ko-KR" sz="1900" dirty="0" smtClean="0"/>
              <a:t>, </a:t>
            </a:r>
            <a:r>
              <a:rPr lang="ko-KR" altLang="ko-KR" sz="1900" dirty="0"/>
              <a:t>월급이 많은 순으로 </a:t>
            </a:r>
            <a:r>
              <a:rPr lang="ko-KR" altLang="ko-KR" sz="1900" dirty="0" smtClean="0"/>
              <a:t>출력</a:t>
            </a:r>
            <a:r>
              <a:rPr lang="en-US" altLang="ko-KR" sz="1900" dirty="0" smtClean="0"/>
              <a:t>)</a:t>
            </a:r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--22. </a:t>
            </a:r>
            <a:r>
              <a:rPr lang="ko-KR" altLang="ko-KR" sz="1900" dirty="0"/>
              <a:t>사원 테이블에서</a:t>
            </a:r>
            <a:r>
              <a:rPr lang="en-US" altLang="ko-KR" sz="1900" dirty="0"/>
              <a:t> SCOTT </a:t>
            </a:r>
            <a:r>
              <a:rPr lang="ko-KR" altLang="ko-KR" sz="1900" dirty="0"/>
              <a:t>또는</a:t>
            </a:r>
            <a:r>
              <a:rPr lang="en-US" altLang="ko-KR" sz="1900" dirty="0"/>
              <a:t> WARD</a:t>
            </a:r>
            <a:r>
              <a:rPr lang="ko-KR" altLang="ko-KR" sz="1900" dirty="0"/>
              <a:t>와 월급이 같은 사원의 정보를 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--23. </a:t>
            </a:r>
            <a:r>
              <a:rPr lang="ko-KR" altLang="ko-KR" sz="1900" dirty="0"/>
              <a:t>사원 테이블에서</a:t>
            </a:r>
            <a:r>
              <a:rPr lang="en-US" altLang="ko-KR" sz="1900" dirty="0"/>
              <a:t> CHICAGO</a:t>
            </a:r>
            <a:r>
              <a:rPr lang="ko-KR" altLang="ko-KR" sz="1900" dirty="0"/>
              <a:t>에서 근무하는 사원과 같은 업무를 하는 사원의 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업무를 </a:t>
            </a:r>
            <a:r>
              <a:rPr lang="ko-KR" altLang="ko-KR" sz="1900" dirty="0" smtClean="0"/>
              <a:t>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--24. </a:t>
            </a:r>
            <a:r>
              <a:rPr lang="ko-KR" altLang="ko-KR" sz="1900" b="1" dirty="0"/>
              <a:t>사원 테이블에서 부서별로 월급이 평균 월급보다 높은 사원을 </a:t>
            </a:r>
            <a:r>
              <a:rPr lang="ko-KR" altLang="en-US" sz="1900" b="1" dirty="0" smtClean="0"/>
              <a:t>사원</a:t>
            </a:r>
            <a:r>
              <a:rPr lang="ko-KR" altLang="ko-KR" sz="1900" b="1" dirty="0" smtClean="0"/>
              <a:t>번호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이름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급여를 출력</a:t>
            </a:r>
            <a:endParaRPr lang="en-US" altLang="ko-KR" sz="1900" b="1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--25. </a:t>
            </a:r>
            <a:r>
              <a:rPr lang="ko-KR" altLang="ko-KR" sz="1900" dirty="0"/>
              <a:t>사원 테이블에서 업무별로 월급이 평균 월급보다 낮은 사원을 부서번호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--26. </a:t>
            </a:r>
            <a:r>
              <a:rPr lang="ko-KR" altLang="ko-KR" sz="1900" dirty="0"/>
              <a:t>사원 테이블에서 적어도 </a:t>
            </a:r>
            <a:r>
              <a:rPr lang="ko-KR" altLang="ko-KR" sz="1900" dirty="0" smtClean="0"/>
              <a:t>한</a:t>
            </a:r>
            <a:r>
              <a:rPr lang="en-US" altLang="ko-KR" sz="1900" smtClean="0"/>
              <a:t> </a:t>
            </a:r>
            <a:r>
              <a:rPr lang="ko-KR" altLang="ko-KR" sz="1900" smtClean="0"/>
              <a:t>명 </a:t>
            </a:r>
            <a:r>
              <a:rPr lang="ko-KR" altLang="ko-KR" sz="1900" dirty="0"/>
              <a:t>이상으로부터 보고를 받을 수 있는 사원을 업무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--27. </a:t>
            </a:r>
            <a:r>
              <a:rPr lang="ko-KR" altLang="ko-KR" sz="1900" dirty="0"/>
              <a:t>사원 테이블에서 말단 사원의 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44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477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11</cp:revision>
  <dcterms:created xsi:type="dcterms:W3CDTF">2017-11-05T03:54:33Z</dcterms:created>
  <dcterms:modified xsi:type="dcterms:W3CDTF">2018-12-26T07:53:59Z</dcterms:modified>
</cp:coreProperties>
</file>