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이" initials="소이" lastIdx="0" clrIdx="0">
    <p:extLst>
      <p:ext uri="{19B8F6BF-5375-455C-9EA6-DF929625EA0E}">
        <p15:presenceInfo xmlns="" xmlns:p15="http://schemas.microsoft.com/office/powerpoint/2012/main" userId="95a55580d8956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7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37A-28DE-4C41-A4D9-0B87808B0AA0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072664" cy="6715125"/>
          </a:xfrm>
          <a:prstGeom prst="rect">
            <a:avLst/>
          </a:prstGeom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19336" y="5805264"/>
            <a:ext cx="56886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793507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다음과 같은 구조로</a:t>
            </a:r>
            <a:r>
              <a:rPr lang="en-US" altLang="ko-KR" sz="2000" dirty="0"/>
              <a:t> SAM01</a:t>
            </a:r>
            <a:r>
              <a:rPr lang="ko-KR" altLang="ko-KR" sz="2000" dirty="0"/>
              <a:t>테이블을 생성하시오</a:t>
            </a:r>
            <a:r>
              <a:rPr lang="en-US" altLang="ko-KR" sz="2000" dirty="0"/>
              <a:t>. </a:t>
            </a:r>
            <a:r>
              <a:rPr lang="ko-KR" altLang="ko-KR" sz="2000" dirty="0"/>
              <a:t>같은 이름의 테이블이 존재할 경우</a:t>
            </a:r>
            <a:r>
              <a:rPr lang="en-US" altLang="ko-KR" sz="2000" dirty="0"/>
              <a:t> DROP TABLE</a:t>
            </a:r>
            <a:r>
              <a:rPr lang="ko-KR" altLang="ko-KR" sz="2000" dirty="0"/>
              <a:t>로 삭제 후 생성하시오</a:t>
            </a:r>
          </a:p>
          <a:p>
            <a:pPr lvl="1"/>
            <a:r>
              <a:rPr lang="en-US" altLang="ko-KR" sz="1600" dirty="0"/>
              <a:t>SAM01</a:t>
            </a:r>
            <a:r>
              <a:rPr lang="ko-KR" altLang="ko-KR" sz="1600" dirty="0"/>
              <a:t>의 구조</a:t>
            </a:r>
            <a:r>
              <a:rPr lang="en-US" altLang="ko-KR" sz="1600" dirty="0"/>
              <a:t> :</a:t>
            </a:r>
          </a:p>
          <a:p>
            <a:pPr lvl="2"/>
            <a:r>
              <a:rPr lang="en-US" altLang="ko-KR" sz="1200" dirty="0"/>
              <a:t>EMPNO(</a:t>
            </a:r>
            <a:r>
              <a:rPr lang="ko-KR" altLang="ko-KR" sz="1200" dirty="0" err="1"/>
              <a:t>사번</a:t>
            </a:r>
            <a:r>
              <a:rPr lang="en-US" altLang="ko-KR" sz="1200" dirty="0"/>
              <a:t>) – NUMBER(4)</a:t>
            </a:r>
            <a:endParaRPr lang="ko-KR" altLang="ko-KR" sz="1200" dirty="0"/>
          </a:p>
          <a:p>
            <a:pPr lvl="2"/>
            <a:r>
              <a:rPr lang="en-US" altLang="ko-KR" sz="1200" dirty="0"/>
              <a:t>ENAME(</a:t>
            </a:r>
            <a:r>
              <a:rPr lang="ko-KR" altLang="ko-KR" sz="1200" dirty="0"/>
              <a:t>이름</a:t>
            </a:r>
            <a:r>
              <a:rPr lang="en-US" altLang="ko-KR" sz="1200" dirty="0"/>
              <a:t>) – VARCHAR2(10)</a:t>
            </a:r>
            <a:endParaRPr lang="ko-KR" altLang="ko-KR" sz="1200" dirty="0"/>
          </a:p>
          <a:p>
            <a:pPr lvl="2"/>
            <a:r>
              <a:rPr lang="en-US" altLang="ko-KR" sz="1200" dirty="0"/>
              <a:t>JOB(</a:t>
            </a:r>
            <a:r>
              <a:rPr lang="ko-KR" altLang="ko-KR" sz="1200" dirty="0"/>
              <a:t>직책</a:t>
            </a:r>
            <a:r>
              <a:rPr lang="en-US" altLang="ko-KR" sz="1200" dirty="0"/>
              <a:t>) – VARCHAR2(9)</a:t>
            </a:r>
            <a:endParaRPr lang="ko-KR" altLang="ko-KR" sz="1200" dirty="0"/>
          </a:p>
          <a:p>
            <a:pPr lvl="2"/>
            <a:r>
              <a:rPr lang="en-US" altLang="ko-KR" sz="1200" dirty="0"/>
              <a:t>SAL(</a:t>
            </a:r>
            <a:r>
              <a:rPr lang="ko-KR" altLang="ko-KR" sz="1200" dirty="0"/>
              <a:t>급여</a:t>
            </a:r>
            <a:r>
              <a:rPr lang="en-US" altLang="ko-KR" sz="1200" dirty="0"/>
              <a:t>) – NUMBER(7,2)</a:t>
            </a:r>
          </a:p>
          <a:p>
            <a:r>
              <a:rPr lang="ko-KR" altLang="en-US" sz="2000" dirty="0"/>
              <a:t>아래와 같이</a:t>
            </a:r>
            <a:r>
              <a:rPr lang="en-US" altLang="ko-KR" sz="2000" dirty="0"/>
              <a:t> EMPNO 1000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1040</a:t>
            </a:r>
            <a:r>
              <a:rPr lang="ko-KR" altLang="en-US" sz="2000" dirty="0"/>
              <a:t>까지는 입력하는 </a:t>
            </a:r>
            <a:r>
              <a:rPr lang="en-US" altLang="ko-KR" sz="2000" dirty="0"/>
              <a:t>SQL</a:t>
            </a:r>
            <a:r>
              <a:rPr lang="ko-KR" altLang="en-US" sz="2000" dirty="0"/>
              <a:t>문 작성</a:t>
            </a:r>
            <a:endParaRPr lang="en-US" altLang="ko-KR" sz="2000" dirty="0"/>
          </a:p>
          <a:p>
            <a:r>
              <a:rPr lang="en-US" altLang="ko-KR" sz="2000" dirty="0"/>
              <a:t>EMP </a:t>
            </a:r>
            <a:r>
              <a:rPr lang="ko-KR" altLang="en-US" sz="2000" dirty="0"/>
              <a:t>에 저장된 사원 중 </a:t>
            </a:r>
            <a:r>
              <a:rPr lang="en-US" altLang="ko-KR" sz="2000" dirty="0"/>
              <a:t>10</a:t>
            </a:r>
            <a:r>
              <a:rPr lang="ko-KR" altLang="en-US" sz="2000" dirty="0"/>
              <a:t>번 부서 소속 사원의 정보를 추가한다</a:t>
            </a:r>
            <a:endParaRPr lang="en-US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38150"/>
              </p:ext>
            </p:extLst>
          </p:nvPr>
        </p:nvGraphicFramePr>
        <p:xfrm>
          <a:off x="2783632" y="3356992"/>
          <a:ext cx="679241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EMPNO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POLICE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BANANA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NURSE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ORANGE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PRESIDENT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CLERK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4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60648"/>
            <a:ext cx="9036496" cy="6336704"/>
          </a:xfrm>
        </p:spPr>
        <p:txBody>
          <a:bodyPr>
            <a:normAutofit fontScale="92500"/>
          </a:bodyPr>
          <a:lstStyle/>
          <a:p>
            <a:pPr marL="342900" lvl="2" indent="-342900"/>
            <a:r>
              <a:rPr lang="en-US" altLang="ko-KR" dirty="0"/>
              <a:t>EMP </a:t>
            </a:r>
            <a:r>
              <a:rPr lang="ko-KR" altLang="ko-KR" dirty="0"/>
              <a:t>테이블과 같은 구조와 같은 내용의 테이블</a:t>
            </a:r>
            <a:r>
              <a:rPr lang="en-US" altLang="ko-KR" dirty="0"/>
              <a:t> EMP01</a:t>
            </a:r>
            <a:r>
              <a:rPr lang="ko-KR" altLang="ko-KR" dirty="0"/>
              <a:t>을 생성</a:t>
            </a:r>
            <a:r>
              <a:rPr lang="en-US" altLang="ko-KR" dirty="0"/>
              <a:t>(</a:t>
            </a:r>
            <a:r>
              <a:rPr lang="ko-KR" altLang="ko-KR" dirty="0"/>
              <a:t>테이블이 </a:t>
            </a:r>
            <a:r>
              <a:rPr lang="ko-KR" altLang="ko-KR" dirty="0" err="1"/>
              <a:t>있을시</a:t>
            </a:r>
            <a:r>
              <a:rPr lang="ko-KR" altLang="ko-KR" dirty="0"/>
              <a:t> 제거한 후</a:t>
            </a:r>
            <a:r>
              <a:rPr lang="en-US" altLang="ko-KR" dirty="0"/>
              <a:t>)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모든 사원의 부서번호를</a:t>
            </a:r>
            <a:r>
              <a:rPr lang="en-US" altLang="ko-KR" dirty="0"/>
              <a:t> 30</a:t>
            </a:r>
            <a:r>
              <a:rPr lang="ko-KR" altLang="ko-KR" dirty="0"/>
              <a:t>번으로 수정합니다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lvl="2" indent="-342900"/>
            <a:r>
              <a:rPr lang="en-US" altLang="ko-KR" dirty="0"/>
              <a:t>EMP01</a:t>
            </a:r>
            <a:r>
              <a:rPr lang="ko-KR" altLang="ko-KR" dirty="0"/>
              <a:t>테이블의 모든 사원의 급여를</a:t>
            </a:r>
            <a:r>
              <a:rPr lang="en-US" altLang="ko-KR" dirty="0"/>
              <a:t> 10% </a:t>
            </a:r>
            <a:r>
              <a:rPr lang="ko-KR" altLang="ko-KR" dirty="0"/>
              <a:t>인상시키는</a:t>
            </a:r>
            <a:r>
              <a:rPr lang="en-US" altLang="ko-KR" dirty="0"/>
              <a:t> UPDATE</a:t>
            </a:r>
            <a:r>
              <a:rPr lang="ko-KR" altLang="ko-KR" dirty="0"/>
              <a:t>문을 작성</a:t>
            </a:r>
          </a:p>
          <a:p>
            <a:r>
              <a:rPr lang="ko-KR" altLang="ko-KR" b="1" dirty="0"/>
              <a:t>급여가</a:t>
            </a:r>
            <a:r>
              <a:rPr lang="en-US" altLang="ko-KR" b="1" dirty="0"/>
              <a:t> 3000</a:t>
            </a:r>
            <a:r>
              <a:rPr lang="ko-KR" altLang="ko-KR" b="1" dirty="0"/>
              <a:t>이상인 사원만 급여를</a:t>
            </a:r>
            <a:r>
              <a:rPr lang="en-US" altLang="ko-KR" b="1" dirty="0"/>
              <a:t> 10%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r>
              <a:rPr lang="en-US" altLang="ko-KR" b="1" dirty="0"/>
              <a:t>EMP01</a:t>
            </a:r>
            <a:r>
              <a:rPr lang="ko-KR" altLang="ko-KR" b="1" dirty="0"/>
              <a:t>테이블에서 </a:t>
            </a:r>
            <a:r>
              <a:rPr lang="en-US" altLang="ko-KR" b="1" dirty="0"/>
              <a:t>‘DALLAS’</a:t>
            </a:r>
            <a:r>
              <a:rPr lang="ko-KR" altLang="ko-KR" b="1" dirty="0"/>
              <a:t>에서 근무하는 직원들의 연봉을</a:t>
            </a:r>
            <a:r>
              <a:rPr lang="en-US" altLang="ko-KR" b="1" dirty="0"/>
              <a:t> 1000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SCOTT</a:t>
            </a:r>
            <a:r>
              <a:rPr lang="ko-KR" altLang="ko-KR" b="1" dirty="0"/>
              <a:t>사원의 부서번호는</a:t>
            </a:r>
            <a:r>
              <a:rPr lang="en-US" altLang="ko-KR" b="1" dirty="0"/>
              <a:t> 20</a:t>
            </a:r>
            <a:r>
              <a:rPr lang="ko-KR" altLang="ko-KR" b="1" dirty="0"/>
              <a:t>번으로</a:t>
            </a:r>
            <a:r>
              <a:rPr lang="en-US" altLang="ko-KR" b="1" dirty="0"/>
              <a:t>, </a:t>
            </a:r>
            <a:r>
              <a:rPr lang="ko-KR" altLang="ko-KR" b="1" dirty="0"/>
              <a:t>직급은</a:t>
            </a:r>
            <a:r>
              <a:rPr lang="en-US" altLang="ko-KR" b="1" dirty="0"/>
              <a:t> MANAGER</a:t>
            </a:r>
            <a:r>
              <a:rPr lang="ko-KR" altLang="ko-KR" b="1" dirty="0"/>
              <a:t>로 한꺼번에 수정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ko-KR" dirty="0"/>
              <a:t>부서명이</a:t>
            </a:r>
            <a:r>
              <a:rPr lang="en-US" altLang="ko-KR" dirty="0"/>
              <a:t> SALES</a:t>
            </a:r>
            <a:r>
              <a:rPr lang="ko-KR" altLang="ko-KR" dirty="0"/>
              <a:t>인 사원을 모두 삭</a:t>
            </a:r>
            <a:r>
              <a:rPr lang="ko-KR" altLang="en-US" dirty="0"/>
              <a:t>제하는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 </a:t>
            </a:r>
            <a:r>
              <a:rPr lang="ko-KR" altLang="en-US" dirty="0"/>
              <a:t>테이블에서 </a:t>
            </a:r>
            <a:r>
              <a:rPr lang="en-US" altLang="ko-KR" dirty="0"/>
              <a:t>JOB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</a:t>
            </a:r>
            <a:r>
              <a:rPr lang="ko-KR" altLang="en-US" dirty="0"/>
              <a:t>테이블에서 </a:t>
            </a:r>
            <a:r>
              <a:rPr lang="en-US" altLang="ko-KR" dirty="0"/>
              <a:t>ENAME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804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483098"/>
              </p:ext>
            </p:extLst>
          </p:nvPr>
        </p:nvGraphicFramePr>
        <p:xfrm>
          <a:off x="857165" y="2121009"/>
          <a:ext cx="367240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1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BOOKKIND</a:t>
                      </a:r>
                    </a:p>
                    <a:p>
                      <a:pPr latinLnBrk="1"/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자연과학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92176"/>
              </p:ext>
            </p:extLst>
          </p:nvPr>
        </p:nvGraphicFramePr>
        <p:xfrm>
          <a:off x="4727848" y="2276872"/>
          <a:ext cx="6840760" cy="192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2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책분류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BOOKID</a:t>
                      </a:r>
                    </a:p>
                    <a:p>
                      <a:pPr latinLnBrk="1"/>
                      <a:r>
                        <a:rPr lang="en-US" altLang="ko-KR" dirty="0"/>
                        <a:t>(PK: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BOOKNAME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책이름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PUBYEAR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출판년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철학자의 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이것이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2642" y="2023300"/>
            <a:ext cx="1062878" cy="2597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74096" y="2078435"/>
            <a:ext cx="1691680" cy="2494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8477" y="170282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BOOKKIND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9936" y="193861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="" xmlns:a16="http://schemas.microsoft.com/office/drawing/2014/main" id="{5E47B986-D2A0-4A86-9D30-65554B4F2A9D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354442" y="-87060"/>
            <a:ext cx="55135" cy="4275855"/>
          </a:xfrm>
          <a:prstGeom prst="curvedConnector3">
            <a:avLst>
              <a:gd name="adj1" fmla="val 121562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637647"/>
              </p:ext>
            </p:extLst>
          </p:nvPr>
        </p:nvGraphicFramePr>
        <p:xfrm>
          <a:off x="983432" y="2323509"/>
          <a:ext cx="511256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OFFICE_LOC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34114"/>
              </p:ext>
            </p:extLst>
          </p:nvPr>
        </p:nvGraphicFramePr>
        <p:xfrm>
          <a:off x="6168008" y="2333471"/>
          <a:ext cx="4248472" cy="221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0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HAKBUN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3588" y="1902948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MAJOR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4112" y="190294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9496" y="44626"/>
            <a:ext cx="8640960" cy="8640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다음의 주문서를 고객과 관리자에게 메일로 발송할 수 있는 요구조건을 만족할 </a:t>
            </a:r>
            <a:r>
              <a:rPr lang="ko-KR" altLang="en-US" b="1"/>
              <a:t>수 있도록 </a:t>
            </a:r>
            <a:r>
              <a:rPr lang="en-US" altLang="ko-KR" b="1" dirty="0"/>
              <a:t>ERD</a:t>
            </a:r>
            <a:r>
              <a:rPr lang="ko-KR" altLang="en-US" b="1" dirty="0"/>
              <a:t>를 작성하고</a:t>
            </a:r>
            <a:r>
              <a:rPr lang="en-US" altLang="ko-KR" b="1" dirty="0"/>
              <a:t>, </a:t>
            </a:r>
            <a:r>
              <a:rPr lang="ko-KR" altLang="en-US" b="1" dirty="0"/>
              <a:t>테이블을 생성하시오</a:t>
            </a:r>
            <a:r>
              <a:rPr lang="en-US" altLang="ko-KR" b="1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제약조건은 </a:t>
            </a:r>
            <a:r>
              <a:rPr lang="en-US" altLang="ko-KR" b="1" dirty="0"/>
              <a:t>PRIMARY KEY, FOREIGN KEY</a:t>
            </a:r>
            <a:r>
              <a:rPr lang="ko-KR" altLang="en-US" b="1" dirty="0"/>
              <a:t>는 반드시 사용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836712"/>
            <a:ext cx="6120680" cy="600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" y="260648"/>
            <a:ext cx="12103324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346</Words>
  <Application>Microsoft Office PowerPoint</Application>
  <PresentationFormat>사용자 지정</PresentationFormat>
  <Paragraphs>125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24</cp:revision>
  <dcterms:created xsi:type="dcterms:W3CDTF">2017-11-05T08:48:30Z</dcterms:created>
  <dcterms:modified xsi:type="dcterms:W3CDTF">2019-01-02T08:31:31Z</dcterms:modified>
</cp:coreProperties>
</file>