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94660"/>
  </p:normalViewPr>
  <p:slideViewPr>
    <p:cSldViewPr>
      <p:cViewPr varScale="1">
        <p:scale>
          <a:sx n="102" d="100"/>
          <a:sy n="102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3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9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2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4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1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6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9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2981-A4B4-4D82-9E5D-46F6CEFE1BF4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AEB7-6283-461F-A11A-34E218725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9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856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/>
              <a:t>work190108.sql</a:t>
            </a:r>
            <a:r>
              <a:rPr lang="ko-KR" altLang="en-US" dirty="0" smtClean="0"/>
              <a:t>로 제출해 주세요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-- </a:t>
            </a:r>
            <a:r>
              <a:rPr lang="en-US" altLang="ko-KR" dirty="0"/>
              <a:t>1. </a:t>
            </a:r>
            <a:r>
              <a:rPr lang="ko-KR" altLang="ko-KR" dirty="0"/>
              <a:t>부서명과 사원명을 출력하</a:t>
            </a:r>
            <a:r>
              <a:rPr lang="ko-KR" altLang="en-US" dirty="0"/>
              <a:t>는 용도의 </a:t>
            </a:r>
            <a:r>
              <a:rPr lang="ko-KR" altLang="en-US" dirty="0" err="1"/>
              <a:t>뷰</a:t>
            </a:r>
            <a:r>
              <a:rPr lang="en-US" altLang="ko-KR" dirty="0"/>
              <a:t>, DNAME_ENAME_VU </a:t>
            </a:r>
            <a:r>
              <a:rPr lang="ko-KR" altLang="ko-KR" dirty="0"/>
              <a:t>를 작성하시오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-- 2. </a:t>
            </a:r>
            <a:r>
              <a:rPr lang="ko-KR" altLang="ko-KR" dirty="0"/>
              <a:t>사원명과 </a:t>
            </a:r>
            <a:r>
              <a:rPr lang="ko-KR" altLang="ko-KR" dirty="0" err="1"/>
              <a:t>직속상관</a:t>
            </a:r>
            <a:r>
              <a:rPr lang="ko-KR" altLang="en-US" dirty="0" err="1"/>
              <a:t>명</a:t>
            </a:r>
            <a:r>
              <a:rPr lang="ko-KR" altLang="ko-KR" dirty="0" err="1"/>
              <a:t>을</a:t>
            </a:r>
            <a:r>
              <a:rPr lang="ko-KR" altLang="ko-KR" dirty="0"/>
              <a:t> 출력하는</a:t>
            </a:r>
            <a:r>
              <a:rPr lang="en-US" altLang="ko-KR" dirty="0"/>
              <a:t> </a:t>
            </a:r>
            <a:r>
              <a:rPr lang="ko-KR" altLang="en-US" dirty="0"/>
              <a:t>용도의 </a:t>
            </a:r>
            <a:r>
              <a:rPr lang="ko-KR" altLang="en-US" dirty="0" err="1"/>
              <a:t>뷰</a:t>
            </a:r>
            <a:r>
              <a:rPr lang="en-US" altLang="ko-KR" dirty="0"/>
              <a:t>,  WORKER_MANAGER_VU</a:t>
            </a:r>
            <a:r>
              <a:rPr lang="ko-KR" altLang="ko-KR" dirty="0"/>
              <a:t>를 작성하시오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-- 3. </a:t>
            </a:r>
            <a:r>
              <a:rPr lang="ko-KR" altLang="ko-KR" dirty="0">
                <a:solidFill>
                  <a:schemeClr val="bg1">
                    <a:lumMod val="50000"/>
                  </a:schemeClr>
                </a:solidFill>
              </a:rPr>
              <a:t>부서별 급여합계 등수를 출력하시오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ko-KR" dirty="0">
                <a:solidFill>
                  <a:schemeClr val="bg1">
                    <a:lumMod val="50000"/>
                  </a:schemeClr>
                </a:solidFill>
              </a:rPr>
              <a:t>부서번호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50000"/>
                  </a:schemeClr>
                </a:solidFill>
              </a:rPr>
              <a:t>급여합계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50000"/>
                  </a:schemeClr>
                </a:solidFill>
              </a:rPr>
              <a:t>등수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--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사원테이블에서 </a:t>
            </a:r>
            <a:r>
              <a:rPr lang="ko-KR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사원명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입사일을 입사일이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최신에서 오래된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사원 순으로 정렬하시오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-- 5.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사원테이블에서 </a:t>
            </a:r>
            <a:r>
              <a:rPr lang="ko-KR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사원명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입사일을 입사일이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최신에서 오래된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r>
              <a:rPr lang="ko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명을 출력하시오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-- 6. </a:t>
            </a:r>
            <a:r>
              <a:rPr lang="ko-KR" altLang="ko-KR" dirty="0"/>
              <a:t>사원 테이블에서 </a:t>
            </a:r>
            <a:r>
              <a:rPr lang="ko-KR" altLang="ko-KR" dirty="0" err="1"/>
              <a:t>사번</a:t>
            </a:r>
            <a:r>
              <a:rPr lang="en-US" altLang="ko-KR" dirty="0"/>
              <a:t>, </a:t>
            </a:r>
            <a:r>
              <a:rPr lang="ko-KR" altLang="ko-KR" dirty="0"/>
              <a:t>사원명</a:t>
            </a:r>
            <a:r>
              <a:rPr lang="en-US" altLang="ko-KR" dirty="0"/>
              <a:t>, </a:t>
            </a:r>
            <a:r>
              <a:rPr lang="ko-KR" altLang="ko-KR" dirty="0"/>
              <a:t>입사일</a:t>
            </a:r>
            <a:r>
              <a:rPr lang="ko-KR" altLang="en-US" dirty="0"/>
              <a:t>을 최신부터 오래된 순으로</a:t>
            </a:r>
            <a:r>
              <a:rPr lang="en-US" altLang="ko-KR" dirty="0"/>
              <a:t> 6</a:t>
            </a:r>
            <a:r>
              <a:rPr lang="ko-KR" altLang="ko-KR" dirty="0"/>
              <a:t>번째로 늦은 사원부터</a:t>
            </a:r>
            <a:r>
              <a:rPr lang="en-US" altLang="ko-KR" dirty="0"/>
              <a:t> 10</a:t>
            </a:r>
            <a:r>
              <a:rPr lang="ko-KR" altLang="ko-KR" dirty="0"/>
              <a:t>번째 사원까지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94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user</cp:lastModifiedBy>
  <cp:revision>11</cp:revision>
  <dcterms:created xsi:type="dcterms:W3CDTF">2017-11-07T14:44:15Z</dcterms:created>
  <dcterms:modified xsi:type="dcterms:W3CDTF">2019-01-02T02:29:00Z</dcterms:modified>
</cp:coreProperties>
</file>