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3E94-3E27-428E-A4D1-46858790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9B836-05BF-47AB-B1BE-7172E72F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3152E-3578-4075-AAFA-54D49AE4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15FE7-EF06-47A1-9A56-CD4D94E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2895-B75F-4CC0-9F41-868CFC3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173A9-06AF-4EBB-85DA-4AD0FBD7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B4274-E520-41E6-A989-2B92DCEC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E7C0B-0770-4FFA-9ED7-2C1D6F42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97538-07FD-41CA-882D-0446B731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60F1-7F10-4A01-8B01-473F58B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DFC684-FC74-41C6-BB10-0184CFA9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1E65E-597B-4ACB-AB29-178CE86E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FB931-01C3-47FC-8E11-CB16A7D3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8E1B2-FEA8-4EC3-94E9-696E279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066B8-8467-4BB1-BAE5-8A222B8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009EE-6B5F-4428-9CB4-0D083E2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1AFF7-AF2F-4384-BE14-C1F9BD80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FB34B-9F4B-456D-A96D-D280BF6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2B25E-9CA2-478B-AE7A-0FCEA21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CCE9-B4CF-4F5A-A2E5-66810A8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AAD15-2BD9-4C65-8554-C05A0A2B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CE88A-C718-404F-92F1-0E78F032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F2836-0D80-431E-83D1-40597FB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E03F4-B724-4A06-BB45-E32BA0D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0A768-DC6C-4ACD-BE68-2DF2037A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C53C-898A-40CA-9815-67134BF1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D2503-37C0-43A7-8F69-A2C99F80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5E4AF-1EC0-4A1E-A1E5-6444250A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20DBA-ED6B-4E35-B771-CC7D677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54EE5-5A79-493E-BEF2-18084EC6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02F4D-7135-4A89-B74C-D6D71794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01FF-0B76-457A-A8FF-FC835312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1209F-EE49-4FDB-93DF-9D9A8D8D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DC512-1BE1-43A8-8938-549F3094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9CDAD-68AA-4374-928C-81E6B098E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DC788-EC0F-4F1F-A98E-BE06389AF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9FF0AB-AE34-4462-8AAB-56DF7208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449AB-87C9-47B7-BF58-86D1153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2EA8-CDD6-4797-B1A3-97C1C8D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52A25-181B-4B12-9E26-4B6B80B2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D97B1-89CD-4BF8-8A58-1E009AB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078E5A-8F79-42CB-994E-5AD151B6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7EFF5-D6A8-4675-AC44-BE99F408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41ADD-881B-4E16-A723-19606825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7A87A9-C0FD-4B36-B051-3F015746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D1BAF-1781-4149-81E2-0F1CF1CB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90F36-6890-426A-BD0D-3D733389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1BC96-0FAF-4117-AA19-EAE794FE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E003-B37B-4CB4-BC23-6484DD171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3F331-A591-4AE2-8649-7E8F1C5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70FF6-3BB7-46DC-9CE4-FB34BEE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8BFCB-CE43-4EB6-B850-B0A06CD4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731A5-4DBE-4962-A785-73B13E8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BDA99-2DAC-43D3-9273-57F9176E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D7FAF-B7FC-43EF-868F-24ADBC90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20242-3112-442A-8312-D174A7AF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E3AFA-B11B-4C1E-A4E3-14AFE9C5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C67A7-7469-4D9C-8BC9-3D44E63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0C7740-4A65-4D69-A51E-1ADF163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A6AAD-7453-4133-A60F-1CEB44FE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75DC-20AD-4913-8BD1-C537254C4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A232-BA20-4098-B32C-01B4E82C0D61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B2DD4-327A-422A-B435-9AA82058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74271-99FB-4530-88D9-34C12F98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2C2C3C-DB23-4567-B801-3DA19275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9" y="0"/>
            <a:ext cx="1117960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B9764B0-29D4-48D4-9FFA-F41342321FBC}"/>
              </a:ext>
            </a:extLst>
          </p:cNvPr>
          <p:cNvCxnSpPr/>
          <p:nvPr/>
        </p:nvCxnSpPr>
        <p:spPr>
          <a:xfrm>
            <a:off x="506199" y="491067"/>
            <a:ext cx="110423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977A2B-68A6-4C9D-B028-47A015AA1049}"/>
              </a:ext>
            </a:extLst>
          </p:cNvPr>
          <p:cNvSpPr txBox="1"/>
          <p:nvPr/>
        </p:nvSpPr>
        <p:spPr>
          <a:xfrm>
            <a:off x="6316133" y="497187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C0008A-CB27-45B0-8977-79F5C4EE9411}"/>
              </a:ext>
            </a:extLst>
          </p:cNvPr>
          <p:cNvCxnSpPr>
            <a:cxnSpLocks/>
          </p:cNvCxnSpPr>
          <p:nvPr/>
        </p:nvCxnSpPr>
        <p:spPr>
          <a:xfrm>
            <a:off x="523133" y="6002630"/>
            <a:ext cx="17459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983631-E6CB-4FBE-9545-FDF6DEE6EBE6}"/>
              </a:ext>
            </a:extLst>
          </p:cNvPr>
          <p:cNvSpPr txBox="1"/>
          <p:nvPr/>
        </p:nvSpPr>
        <p:spPr>
          <a:xfrm>
            <a:off x="908284" y="5542609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150px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252435-CA01-4150-84C7-FD439E24E516}"/>
              </a:ext>
            </a:extLst>
          </p:cNvPr>
          <p:cNvCxnSpPr>
            <a:cxnSpLocks/>
          </p:cNvCxnSpPr>
          <p:nvPr/>
        </p:nvCxnSpPr>
        <p:spPr>
          <a:xfrm>
            <a:off x="999066" y="5096933"/>
            <a:ext cx="0" cy="164253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4FCB21-08B7-421E-BFC9-7F6F5DBE96F8}"/>
              </a:ext>
            </a:extLst>
          </p:cNvPr>
          <p:cNvSpPr txBox="1"/>
          <p:nvPr/>
        </p:nvSpPr>
        <p:spPr>
          <a:xfrm>
            <a:off x="0" y="76212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id=header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5BA35-2371-47B5-AFDB-50CBEB7BA7A4}"/>
              </a:ext>
            </a:extLst>
          </p:cNvPr>
          <p:cNvSpPr txBox="1"/>
          <p:nvPr/>
        </p:nvSpPr>
        <p:spPr>
          <a:xfrm>
            <a:off x="0" y="338368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id=content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7B047-162C-4060-A314-1E1E2A3C5C8B}"/>
              </a:ext>
            </a:extLst>
          </p:cNvPr>
          <p:cNvSpPr txBox="1"/>
          <p:nvPr/>
        </p:nvSpPr>
        <p:spPr>
          <a:xfrm>
            <a:off x="36708" y="5487255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id=footer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F6126-BF6F-43A7-904C-759CAEE160FA}"/>
              </a:ext>
            </a:extLst>
          </p:cNvPr>
          <p:cNvSpPr txBox="1"/>
          <p:nvPr/>
        </p:nvSpPr>
        <p:spPr>
          <a:xfrm>
            <a:off x="707959" y="1337109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C3DC7-2D16-4C7B-8CF3-CC7D943BD235}"/>
              </a:ext>
            </a:extLst>
          </p:cNvPr>
          <p:cNvSpPr txBox="1"/>
          <p:nvPr/>
        </p:nvSpPr>
        <p:spPr>
          <a:xfrm>
            <a:off x="5587341" y="1337109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B2C72-D6D4-45DD-AA94-6BEE8F9FEB25}"/>
              </a:ext>
            </a:extLst>
          </p:cNvPr>
          <p:cNvSpPr txBox="1"/>
          <p:nvPr/>
        </p:nvSpPr>
        <p:spPr>
          <a:xfrm>
            <a:off x="10270689" y="133710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8ADE38-0D14-4C6D-A759-55BCCE08F6B3}"/>
              </a:ext>
            </a:extLst>
          </p:cNvPr>
          <p:cNvCxnSpPr>
            <a:cxnSpLocks/>
          </p:cNvCxnSpPr>
          <p:nvPr/>
        </p:nvCxnSpPr>
        <p:spPr>
          <a:xfrm flipH="1">
            <a:off x="1542083" y="1741151"/>
            <a:ext cx="1" cy="3355782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5CB56-C4A0-4AB9-9E02-ED0278229491}"/>
              </a:ext>
            </a:extLst>
          </p:cNvPr>
          <p:cNvSpPr txBox="1"/>
          <p:nvPr/>
        </p:nvSpPr>
        <p:spPr>
          <a:xfrm>
            <a:off x="1494571" y="3662023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300px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mpd="sng">
          <a:solidFill>
            <a:srgbClr val="FF0000"/>
          </a:solidFill>
          <a:headEnd type="arrow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이</dc:creator>
  <cp:lastModifiedBy>소영 이</cp:lastModifiedBy>
  <cp:revision>5</cp:revision>
  <dcterms:created xsi:type="dcterms:W3CDTF">2019-01-13T09:19:56Z</dcterms:created>
  <dcterms:modified xsi:type="dcterms:W3CDTF">2019-01-13T09:41:55Z</dcterms:modified>
</cp:coreProperties>
</file>