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95"/>
    <a:srgbClr val="2D1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E56D9-29C3-4A4A-A079-AE0C6063506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343144"/>
            <a:ext cx="5487041" cy="41150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4826"/>
            <a:ext cx="2972547" cy="457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4473E-AA7E-4622-BC4F-CCB7C6E43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473E-AA7E-4622-BC4F-CCB7C6E433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0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5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2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0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2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7843-D8DC-4127-B849-6C9A8160BD7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쇼핑몰 레이아웃</a:t>
            </a:r>
          </a:p>
        </p:txBody>
      </p:sp>
    </p:spTree>
    <p:extLst>
      <p:ext uri="{BB962C8B-B14F-4D97-AF65-F5344CB8AC3E}">
        <p14:creationId xmlns:p14="http://schemas.microsoft.com/office/powerpoint/2010/main" val="141225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9200"/>
            <a:ext cx="8604448" cy="5819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2" y="2924944"/>
            <a:ext cx="8856984" cy="3413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028" y="5013176"/>
            <a:ext cx="7630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.section1(.</a:t>
            </a:r>
            <a:r>
              <a:rPr lang="en-US" altLang="ko-KR" sz="2400" b="1" dirty="0" err="1">
                <a:solidFill>
                  <a:srgbClr val="FF0000"/>
                </a:solidFill>
              </a:rPr>
              <a:t>slide_banner</a:t>
            </a:r>
            <a:r>
              <a:rPr lang="en-US" altLang="ko-KR" sz="2400" b="1" dirty="0">
                <a:solidFill>
                  <a:srgbClr val="FF0000"/>
                </a:solidFill>
              </a:rPr>
              <a:t> + .</a:t>
            </a:r>
            <a:r>
              <a:rPr lang="en-US" altLang="ko-KR" sz="2400" b="1" dirty="0" err="1">
                <a:solidFill>
                  <a:srgbClr val="FF0000"/>
                </a:solidFill>
              </a:rPr>
              <a:t>side_banner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+ .section2(.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hit_product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+ 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md_product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519200"/>
            <a:ext cx="9044467" cy="2405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533" y="134215"/>
            <a:ext cx="8936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header = .</a:t>
            </a:r>
            <a:r>
              <a:rPr lang="en-US" altLang="ko-KR" sz="2100" b="1" dirty="0" err="1">
                <a:solidFill>
                  <a:srgbClr val="FF0000"/>
                </a:solidFill>
              </a:rPr>
              <a:t>gnb</a:t>
            </a:r>
            <a:r>
              <a:rPr lang="en-US" altLang="ko-KR" sz="2100" b="1" dirty="0">
                <a:solidFill>
                  <a:srgbClr val="FF0000"/>
                </a:solidFill>
              </a:rPr>
              <a:t> + .logo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hitmenu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lnb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1559" y="3893887"/>
            <a:ext cx="80648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5" y="3800073"/>
            <a:ext cx="720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11559" y="3545741"/>
            <a:ext cx="56166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3429000"/>
            <a:ext cx="720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700px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28184" y="3545741"/>
            <a:ext cx="2448273" cy="11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2281" y="3440033"/>
            <a:ext cx="720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300px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367D3B56-3708-49D8-9710-46C9DCA87743}"/>
              </a:ext>
            </a:extLst>
          </p:cNvPr>
          <p:cNvCxnSpPr/>
          <p:nvPr/>
        </p:nvCxnSpPr>
        <p:spPr>
          <a:xfrm>
            <a:off x="179512" y="519200"/>
            <a:ext cx="0" cy="245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C66170E-8362-4F63-B039-DD204E2057FC}"/>
              </a:ext>
            </a:extLst>
          </p:cNvPr>
          <p:cNvSpPr txBox="1"/>
          <p:nvPr/>
        </p:nvSpPr>
        <p:spPr>
          <a:xfrm>
            <a:off x="99533" y="803059"/>
            <a:ext cx="5406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30px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846D83DF-E3C6-4B7B-B162-98E016B6CC51}"/>
              </a:ext>
            </a:extLst>
          </p:cNvPr>
          <p:cNvCxnSpPr/>
          <p:nvPr/>
        </p:nvCxnSpPr>
        <p:spPr>
          <a:xfrm>
            <a:off x="611560" y="2535424"/>
            <a:ext cx="0" cy="245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698BEA9-8CF2-4013-B9D8-BF267B8CEC88}"/>
              </a:ext>
            </a:extLst>
          </p:cNvPr>
          <p:cNvSpPr txBox="1"/>
          <p:nvPr/>
        </p:nvSpPr>
        <p:spPr>
          <a:xfrm>
            <a:off x="53197" y="2509986"/>
            <a:ext cx="5406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30px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3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3" y="404664"/>
            <a:ext cx="7992888" cy="56099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1645" y="5157192"/>
            <a:ext cx="8136904" cy="99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6093296"/>
            <a:ext cx="90996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footer = .</a:t>
            </a:r>
            <a:r>
              <a:rPr lang="en-US" altLang="ko-KR" sz="2100" b="1" dirty="0" err="1">
                <a:solidFill>
                  <a:srgbClr val="FF0000"/>
                </a:solidFill>
              </a:rPr>
              <a:t>office_logo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office_address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shopping_info</a:t>
            </a:r>
            <a:r>
              <a:rPr lang="en-US" altLang="ko-KR" sz="2100" b="1" dirty="0">
                <a:solidFill>
                  <a:srgbClr val="FF0000"/>
                </a:solidFill>
              </a:rPr>
              <a:t> + .copyright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260648"/>
            <a:ext cx="8136904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4456" y="548680"/>
            <a:ext cx="7630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.section1(.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slide_banner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+ 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side_banner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+ .section2(.</a:t>
            </a:r>
            <a:r>
              <a:rPr lang="en-US" altLang="ko-KR" sz="2400" b="1" dirty="0" err="1">
                <a:solidFill>
                  <a:srgbClr val="FF0000"/>
                </a:solidFill>
              </a:rPr>
              <a:t>hit_product</a:t>
            </a:r>
            <a:r>
              <a:rPr lang="en-US" altLang="ko-KR" sz="2400" b="1" dirty="0">
                <a:solidFill>
                  <a:srgbClr val="FF0000"/>
                </a:solidFill>
              </a:rPr>
              <a:t> + .</a:t>
            </a:r>
            <a:r>
              <a:rPr lang="en-US" altLang="ko-KR" sz="2400" b="1" dirty="0" err="1">
                <a:solidFill>
                  <a:srgbClr val="FF0000"/>
                </a:solidFill>
              </a:rPr>
              <a:t>md_product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7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6274" y="4918690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/>
              <a:t>float:left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574426" y="3212976"/>
            <a:ext cx="1152128" cy="714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01152" y="681741"/>
            <a:ext cx="2943944" cy="7419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Overflow:hidden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436649" y="3212976"/>
            <a:ext cx="2078635" cy="714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float:right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8" idx="4"/>
            <a:endCxn id="7" idx="0"/>
          </p:cNvCxnSpPr>
          <p:nvPr/>
        </p:nvCxnSpPr>
        <p:spPr>
          <a:xfrm flipH="1">
            <a:off x="2150490" y="1423731"/>
            <a:ext cx="2322634" cy="178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4"/>
            <a:endCxn id="12" idx="0"/>
          </p:cNvCxnSpPr>
          <p:nvPr/>
        </p:nvCxnSpPr>
        <p:spPr>
          <a:xfrm>
            <a:off x="4473124" y="1423731"/>
            <a:ext cx="2002843" cy="178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4"/>
            <a:endCxn id="4" idx="0"/>
          </p:cNvCxnSpPr>
          <p:nvPr/>
        </p:nvCxnSpPr>
        <p:spPr>
          <a:xfrm flipH="1">
            <a:off x="840965" y="3927098"/>
            <a:ext cx="1309525" cy="991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4"/>
            <a:endCxn id="32" idx="0"/>
          </p:cNvCxnSpPr>
          <p:nvPr/>
        </p:nvCxnSpPr>
        <p:spPr>
          <a:xfrm>
            <a:off x="2150490" y="3927098"/>
            <a:ext cx="1480409" cy="1040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4"/>
            <a:endCxn id="26" idx="0"/>
          </p:cNvCxnSpPr>
          <p:nvPr/>
        </p:nvCxnSpPr>
        <p:spPr>
          <a:xfrm>
            <a:off x="2150490" y="3927098"/>
            <a:ext cx="58627" cy="101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574426" y="4941168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/>
              <a:t>float:left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996208" y="4967317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/>
              <a:t>float:left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473124" y="4964549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841276" y="4987027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263058" y="5013176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/>
          <p:cNvCxnSpPr>
            <a:stCxn id="12" idx="4"/>
            <a:endCxn id="34" idx="0"/>
          </p:cNvCxnSpPr>
          <p:nvPr/>
        </p:nvCxnSpPr>
        <p:spPr>
          <a:xfrm flipH="1">
            <a:off x="5107815" y="3927098"/>
            <a:ext cx="1368152" cy="1037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4"/>
            <a:endCxn id="35" idx="0"/>
          </p:cNvCxnSpPr>
          <p:nvPr/>
        </p:nvCxnSpPr>
        <p:spPr>
          <a:xfrm>
            <a:off x="6475967" y="3927098"/>
            <a:ext cx="0" cy="1059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4"/>
            <a:endCxn id="36" idx="0"/>
          </p:cNvCxnSpPr>
          <p:nvPr/>
        </p:nvCxnSpPr>
        <p:spPr>
          <a:xfrm>
            <a:off x="6475967" y="3927098"/>
            <a:ext cx="1421782" cy="1086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 엔진 레이아웃</a:t>
            </a:r>
          </a:p>
        </p:txBody>
      </p:sp>
    </p:spTree>
    <p:extLst>
      <p:ext uri="{BB962C8B-B14F-4D97-AF65-F5344CB8AC3E}">
        <p14:creationId xmlns:p14="http://schemas.microsoft.com/office/powerpoint/2010/main" val="41846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735224"/>
            <a:ext cx="9044467" cy="60061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2" y="2204864"/>
            <a:ext cx="8856984" cy="450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5517232"/>
            <a:ext cx="6521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main_menu</a:t>
            </a:r>
            <a:r>
              <a:rPr lang="en-US" altLang="ko-KR" sz="2400" b="1" dirty="0">
                <a:solidFill>
                  <a:srgbClr val="FF0000"/>
                </a:solidFill>
              </a:rPr>
              <a:t> + #main(div 7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en-US" altLang="ko-KR" sz="2400" b="1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       +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main_banner</a:t>
            </a:r>
            <a:r>
              <a:rPr lang="en-US" altLang="ko-KR" sz="2400" b="1" dirty="0">
                <a:solidFill>
                  <a:srgbClr val="FF0000"/>
                </a:solidFill>
              </a:rPr>
              <a:t>(div 5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735224"/>
            <a:ext cx="9044467" cy="1325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533" y="-27384"/>
            <a:ext cx="648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header = #</a:t>
            </a:r>
            <a:r>
              <a:rPr lang="en-US" altLang="ko-KR" sz="2100" b="1" dirty="0" err="1">
                <a:solidFill>
                  <a:srgbClr val="FF0000"/>
                </a:solidFill>
              </a:rPr>
              <a:t>header_nav</a:t>
            </a:r>
            <a:r>
              <a:rPr lang="en-US" altLang="ko-KR" sz="2100" b="1" dirty="0">
                <a:solidFill>
                  <a:srgbClr val="FF0000"/>
                </a:solidFill>
              </a:rPr>
              <a:t>(.</a:t>
            </a:r>
            <a:r>
              <a:rPr lang="en-US" altLang="ko-KR" sz="2100" b="1" dirty="0" err="1">
                <a:solidFill>
                  <a:srgbClr val="FF0000"/>
                </a:solidFill>
              </a:rPr>
              <a:t>gnb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survivalFootball</a:t>
            </a:r>
            <a:r>
              <a:rPr lang="en-US" altLang="ko-KR" sz="21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100" b="1" dirty="0">
                <a:solidFill>
                  <a:srgbClr val="FF0000"/>
                </a:solidFill>
              </a:rPr>
              <a:t>	+ #</a:t>
            </a:r>
            <a:r>
              <a:rPr lang="en-US" altLang="ko-KR" sz="2100" b="1" dirty="0" err="1">
                <a:solidFill>
                  <a:srgbClr val="FF0000"/>
                </a:solidFill>
              </a:rPr>
              <a:t>header_info</a:t>
            </a:r>
            <a:r>
              <a:rPr lang="en-US" altLang="ko-KR" sz="2100" b="1" dirty="0">
                <a:solidFill>
                  <a:srgbClr val="FF0000"/>
                </a:solidFill>
              </a:rPr>
              <a:t>(.logo + .search + .service)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0504" y="188640"/>
            <a:ext cx="1293944" cy="415498"/>
          </a:xfrm>
          <a:prstGeom prst="rect">
            <a:avLst/>
          </a:prstGeom>
          <a:solidFill>
            <a:srgbClr val="2D1152"/>
          </a:solidFill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</a:rPr>
              <a:t>#2d1152</a:t>
            </a:r>
            <a:endParaRPr lang="ko-KR" altLang="en-US" sz="21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0502" y="1268760"/>
            <a:ext cx="1281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btn_search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1331476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#3488d9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979712" y="1196752"/>
            <a:ext cx="31107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1080872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400px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97155" y="2248736"/>
            <a:ext cx="178255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7" y="2215897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155px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79712" y="2248736"/>
            <a:ext cx="4536504" cy="226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3889" y="2215897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600px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588224" y="2896808"/>
            <a:ext cx="1656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6686" y="2863969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230px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3D39DE21-E440-40A4-B666-173F7058DA32}"/>
              </a:ext>
            </a:extLst>
          </p:cNvPr>
          <p:cNvCxnSpPr>
            <a:cxnSpLocks/>
          </p:cNvCxnSpPr>
          <p:nvPr/>
        </p:nvCxnSpPr>
        <p:spPr>
          <a:xfrm>
            <a:off x="7526528" y="4353290"/>
            <a:ext cx="0" cy="1307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0F61668-3F7C-437B-A52B-E14B2D5B0EEA}"/>
              </a:ext>
            </a:extLst>
          </p:cNvPr>
          <p:cNvSpPr txBox="1"/>
          <p:nvPr/>
        </p:nvSpPr>
        <p:spPr>
          <a:xfrm>
            <a:off x="7310504" y="4634057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77CF8D9E-AE3C-4256-9A82-7DF23DF85F44}"/>
              </a:ext>
            </a:extLst>
          </p:cNvPr>
          <p:cNvCxnSpPr>
            <a:cxnSpLocks/>
          </p:cNvCxnSpPr>
          <p:nvPr/>
        </p:nvCxnSpPr>
        <p:spPr>
          <a:xfrm>
            <a:off x="7055131" y="3362641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A7AEF4-5CFF-46AC-B5A2-53CFAC4FEDF3}"/>
              </a:ext>
            </a:extLst>
          </p:cNvPr>
          <p:cNvSpPr txBox="1"/>
          <p:nvPr/>
        </p:nvSpPr>
        <p:spPr>
          <a:xfrm>
            <a:off x="6839107" y="3643408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9E3B812F-4658-4B2D-9B3D-2D3FC13E7E9E}"/>
              </a:ext>
            </a:extLst>
          </p:cNvPr>
          <p:cNvCxnSpPr>
            <a:cxnSpLocks/>
          </p:cNvCxnSpPr>
          <p:nvPr/>
        </p:nvCxnSpPr>
        <p:spPr>
          <a:xfrm>
            <a:off x="4991311" y="2409133"/>
            <a:ext cx="0" cy="2598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A4DE2E0-D984-4719-8BD2-2B0949A4FFBD}"/>
              </a:ext>
            </a:extLst>
          </p:cNvPr>
          <p:cNvSpPr txBox="1"/>
          <p:nvPr/>
        </p:nvSpPr>
        <p:spPr>
          <a:xfrm>
            <a:off x="4658194" y="342900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300px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BB8A1A30-E2EC-4218-9612-CC2A2A5F8E92}"/>
              </a:ext>
            </a:extLst>
          </p:cNvPr>
          <p:cNvCxnSpPr>
            <a:cxnSpLocks/>
          </p:cNvCxnSpPr>
          <p:nvPr/>
        </p:nvCxnSpPr>
        <p:spPr>
          <a:xfrm>
            <a:off x="5796136" y="5229200"/>
            <a:ext cx="0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03717B5-96D1-4F74-AE12-30303FF6D7D9}"/>
              </a:ext>
            </a:extLst>
          </p:cNvPr>
          <p:cNvSpPr txBox="1"/>
          <p:nvPr/>
        </p:nvSpPr>
        <p:spPr>
          <a:xfrm>
            <a:off x="5580112" y="607123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7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8532440" cy="56166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256" y="548680"/>
            <a:ext cx="8856984" cy="4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1918" y="2622103"/>
            <a:ext cx="849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main_menu</a:t>
            </a:r>
            <a:r>
              <a:rPr lang="en-US" altLang="ko-KR" sz="2400" b="1" dirty="0">
                <a:solidFill>
                  <a:srgbClr val="FF0000"/>
                </a:solidFill>
              </a:rPr>
              <a:t> + #main(</a:t>
            </a:r>
            <a:r>
              <a:rPr lang="en-US" altLang="ko-KR" sz="2400" b="1" dirty="0" err="1">
                <a:solidFill>
                  <a:srgbClr val="FF0000"/>
                </a:solidFill>
              </a:rPr>
              <a:t>divS</a:t>
            </a:r>
            <a:r>
              <a:rPr lang="en-US" altLang="ko-KR" sz="2400" b="1" dirty="0">
                <a:solidFill>
                  <a:srgbClr val="FF0000"/>
                </a:solidFill>
              </a:rPr>
              <a:t>) +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main_banner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1645" y="5245750"/>
            <a:ext cx="8136904" cy="99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6429" y="6181854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footer = </a:t>
            </a:r>
            <a:r>
              <a:rPr lang="en-US" altLang="ko-KR" sz="2800" b="1" dirty="0" err="1">
                <a:solidFill>
                  <a:srgbClr val="FF0000"/>
                </a:solidFill>
              </a:rPr>
              <a:t>ul</a:t>
            </a:r>
            <a:r>
              <a:rPr lang="en-US" altLang="ko-KR" sz="2800" b="1" dirty="0">
                <a:solidFill>
                  <a:srgbClr val="FF0000"/>
                </a:solidFill>
              </a:rPr>
              <a:t> &gt; li &gt;</a:t>
            </a:r>
            <a:r>
              <a:rPr lang="en-US" altLang="ko-KR" sz="2800" b="1" dirty="0" err="1">
                <a:solidFill>
                  <a:srgbClr val="FF0000"/>
                </a:solidFill>
              </a:rPr>
              <a:t>img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8536" y="44624"/>
            <a:ext cx="1234633" cy="400110"/>
          </a:xfrm>
          <a:prstGeom prst="rect">
            <a:avLst/>
          </a:prstGeom>
          <a:solidFill>
            <a:srgbClr val="500095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#500095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B88E89E-EDE2-4F9D-9C3A-5876E60DA40D}"/>
              </a:ext>
            </a:extLst>
          </p:cNvPr>
          <p:cNvCxnSpPr>
            <a:cxnSpLocks/>
          </p:cNvCxnSpPr>
          <p:nvPr/>
        </p:nvCxnSpPr>
        <p:spPr>
          <a:xfrm>
            <a:off x="3347864" y="1340768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BC5DB2A-EA83-4948-B7E5-82BC11B9CB60}"/>
              </a:ext>
            </a:extLst>
          </p:cNvPr>
          <p:cNvSpPr txBox="1"/>
          <p:nvPr/>
        </p:nvSpPr>
        <p:spPr>
          <a:xfrm>
            <a:off x="3131840" y="1621535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E090EFBB-3F28-4A44-B20C-625841C19F78}"/>
              </a:ext>
            </a:extLst>
          </p:cNvPr>
          <p:cNvCxnSpPr>
            <a:cxnSpLocks/>
          </p:cNvCxnSpPr>
          <p:nvPr/>
        </p:nvCxnSpPr>
        <p:spPr>
          <a:xfrm>
            <a:off x="3347864" y="2327395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81ED0CC-AAB8-496F-8CA3-48FF9C2C306B}"/>
              </a:ext>
            </a:extLst>
          </p:cNvPr>
          <p:cNvSpPr txBox="1"/>
          <p:nvPr/>
        </p:nvSpPr>
        <p:spPr>
          <a:xfrm>
            <a:off x="3131840" y="2475329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A35EAC72-5C14-48DC-9297-F74B7D0D61DE}"/>
              </a:ext>
            </a:extLst>
          </p:cNvPr>
          <p:cNvCxnSpPr>
            <a:cxnSpLocks/>
          </p:cNvCxnSpPr>
          <p:nvPr/>
        </p:nvCxnSpPr>
        <p:spPr>
          <a:xfrm>
            <a:off x="3365507" y="3284984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FC1893E-06C0-40A9-BDCD-815574624D2E}"/>
              </a:ext>
            </a:extLst>
          </p:cNvPr>
          <p:cNvSpPr txBox="1"/>
          <p:nvPr/>
        </p:nvSpPr>
        <p:spPr>
          <a:xfrm>
            <a:off x="3149483" y="3565751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7C83979F-571C-4DFC-AA7B-820869A2F09F}"/>
              </a:ext>
            </a:extLst>
          </p:cNvPr>
          <p:cNvCxnSpPr>
            <a:cxnSpLocks/>
          </p:cNvCxnSpPr>
          <p:nvPr/>
        </p:nvCxnSpPr>
        <p:spPr>
          <a:xfrm>
            <a:off x="3347864" y="4293096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AB8DF6-682D-43BF-BA53-287355177017}"/>
              </a:ext>
            </a:extLst>
          </p:cNvPr>
          <p:cNvSpPr txBox="1"/>
          <p:nvPr/>
        </p:nvSpPr>
        <p:spPr>
          <a:xfrm>
            <a:off x="3131840" y="4573863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C4686F99-7E37-477B-8996-72C3BAB552ED}"/>
              </a:ext>
            </a:extLst>
          </p:cNvPr>
          <p:cNvCxnSpPr>
            <a:cxnSpLocks/>
          </p:cNvCxnSpPr>
          <p:nvPr/>
        </p:nvCxnSpPr>
        <p:spPr>
          <a:xfrm>
            <a:off x="7499345" y="1479267"/>
            <a:ext cx="0" cy="1733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4FCBCC6-60E5-476E-8BAD-26DFD929C9FD}"/>
              </a:ext>
            </a:extLst>
          </p:cNvPr>
          <p:cNvSpPr txBox="1"/>
          <p:nvPr/>
        </p:nvSpPr>
        <p:spPr>
          <a:xfrm>
            <a:off x="7283321" y="1760034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200px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104B59F0-3A7B-492B-ADC5-464636026195}"/>
              </a:ext>
            </a:extLst>
          </p:cNvPr>
          <p:cNvCxnSpPr>
            <a:cxnSpLocks/>
          </p:cNvCxnSpPr>
          <p:nvPr/>
        </p:nvCxnSpPr>
        <p:spPr>
          <a:xfrm>
            <a:off x="1619672" y="783845"/>
            <a:ext cx="0" cy="4849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1991DA5-6FDB-47B6-BDB2-506CFE011061}"/>
              </a:ext>
            </a:extLst>
          </p:cNvPr>
          <p:cNvSpPr txBox="1"/>
          <p:nvPr/>
        </p:nvSpPr>
        <p:spPr>
          <a:xfrm>
            <a:off x="997875" y="876024"/>
            <a:ext cx="5406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50px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5E4F003E-5FFF-46A4-86AE-4EC790A5FF88}"/>
              </a:ext>
            </a:extLst>
          </p:cNvPr>
          <p:cNvCxnSpPr>
            <a:cxnSpLocks/>
          </p:cNvCxnSpPr>
          <p:nvPr/>
        </p:nvCxnSpPr>
        <p:spPr>
          <a:xfrm>
            <a:off x="8129538" y="5295623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C7B4E27-EE00-45C6-9B37-42F3831F0F3E}"/>
              </a:ext>
            </a:extLst>
          </p:cNvPr>
          <p:cNvSpPr txBox="1"/>
          <p:nvPr/>
        </p:nvSpPr>
        <p:spPr>
          <a:xfrm>
            <a:off x="7913514" y="557639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 algn="l">
          <a:defRPr sz="1200" b="1" dirty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128</Words>
  <Application>Microsoft Office PowerPoint</Application>
  <PresentationFormat>화면 슬라이드 쇼(4:3)</PresentationFormat>
  <Paragraphs>44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검색 엔진 레이아웃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검색 엔진 레이아웃</dc:title>
  <dc:creator>YI, S-Y</dc:creator>
  <cp:lastModifiedBy>user</cp:lastModifiedBy>
  <cp:revision>31</cp:revision>
  <cp:lastPrinted>2017-09-10T12:15:43Z</cp:lastPrinted>
  <dcterms:created xsi:type="dcterms:W3CDTF">2017-09-10T03:35:01Z</dcterms:created>
  <dcterms:modified xsi:type="dcterms:W3CDTF">2019-01-17T03:19:23Z</dcterms:modified>
</cp:coreProperties>
</file>