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AAEE-1441-4551-881A-ADE007B12783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27A-184B-4D8F-8592-2B770DB46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11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AAEE-1441-4551-881A-ADE007B12783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27A-184B-4D8F-8592-2B770DB46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3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AAEE-1441-4551-881A-ADE007B12783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27A-184B-4D8F-8592-2B770DB46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26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AAEE-1441-4551-881A-ADE007B12783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27A-184B-4D8F-8592-2B770DB46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98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AAEE-1441-4551-881A-ADE007B12783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27A-184B-4D8F-8592-2B770DB46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3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AAEE-1441-4551-881A-ADE007B12783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27A-184B-4D8F-8592-2B770DB46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75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AAEE-1441-4551-881A-ADE007B12783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27A-184B-4D8F-8592-2B770DB46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9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AAEE-1441-4551-881A-ADE007B12783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27A-184B-4D8F-8592-2B770DB46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AAEE-1441-4551-881A-ADE007B12783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27A-184B-4D8F-8592-2B770DB46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AAEE-1441-4551-881A-ADE007B12783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27A-184B-4D8F-8592-2B770DB46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7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AAEE-1441-4551-881A-ADE007B12783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27A-184B-4D8F-8592-2B770DB46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19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BAAEE-1441-4551-881A-ADE007B12783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0427A-184B-4D8F-8592-2B770DB46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02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058"/>
          <a:stretch/>
        </p:blipFill>
        <p:spPr bwMode="auto">
          <a:xfrm>
            <a:off x="251520" y="188640"/>
            <a:ext cx="7629455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1556792"/>
            <a:ext cx="792088" cy="446449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594928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#</a:t>
            </a:r>
            <a:r>
              <a:rPr lang="en-US" altLang="ko-KR" b="1" dirty="0" err="1" smtClean="0"/>
              <a:t>nav_lnb</a:t>
            </a:r>
            <a:endParaRPr lang="ko-KR" altLang="en-US" b="1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51520" y="4355812"/>
            <a:ext cx="723473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520" y="4715852"/>
            <a:ext cx="80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100px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5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058"/>
          <a:stretch/>
        </p:blipFill>
        <p:spPr bwMode="auto">
          <a:xfrm>
            <a:off x="251520" y="188640"/>
            <a:ext cx="7629455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1556792"/>
            <a:ext cx="792088" cy="446449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594928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#</a:t>
            </a:r>
            <a:r>
              <a:rPr lang="en-US" altLang="ko-KR" b="1" dirty="0" err="1" smtClean="0"/>
              <a:t>nav_lnb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126959" y="1560080"/>
            <a:ext cx="7560840" cy="443955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7880975" y="3429000"/>
            <a:ext cx="723473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80975" y="3789040"/>
            <a:ext cx="80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100px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51520" y="4355812"/>
            <a:ext cx="723473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520" y="4715852"/>
            <a:ext cx="80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100px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41350" y="5949280"/>
            <a:ext cx="180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#</a:t>
            </a:r>
            <a:r>
              <a:rPr lang="en-US" altLang="ko-KR" b="1" dirty="0" err="1" smtClean="0"/>
              <a:t>content_wrap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5548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058"/>
          <a:stretch/>
        </p:blipFill>
        <p:spPr bwMode="auto">
          <a:xfrm>
            <a:off x="251520" y="188640"/>
            <a:ext cx="7629455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1556792"/>
            <a:ext cx="792088" cy="446449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594928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#</a:t>
            </a:r>
            <a:r>
              <a:rPr lang="en-US" altLang="ko-KR" b="1" dirty="0" err="1" smtClean="0"/>
              <a:t>nav_lnb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1581738"/>
            <a:ext cx="7560840" cy="443955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7880975" y="3429000"/>
            <a:ext cx="723473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80975" y="3789040"/>
            <a:ext cx="80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100px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51520" y="4355812"/>
            <a:ext cx="723473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520" y="4715852"/>
            <a:ext cx="80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100px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41350" y="5949280"/>
            <a:ext cx="180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#</a:t>
            </a:r>
            <a:r>
              <a:rPr lang="en-US" altLang="ko-KR" b="1" dirty="0" err="1" smtClean="0"/>
              <a:t>content_wrap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09508" y="6159188"/>
            <a:ext cx="116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#content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1043607" y="1617742"/>
            <a:ext cx="7532177" cy="4367542"/>
          </a:xfrm>
          <a:prstGeom prst="rect">
            <a:avLst/>
          </a:prstGeom>
          <a:solidFill>
            <a:srgbClr val="FFFF99">
              <a:alpha val="56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7380644" y="3581400"/>
            <a:ext cx="1223804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96336" y="3941440"/>
            <a:ext cx="97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120px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033375" y="3581400"/>
            <a:ext cx="723473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33375" y="3941440"/>
            <a:ext cx="80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100px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48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13" grpId="0" animBg="1"/>
      <p:bldP spid="1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92D0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</Words>
  <Application>Microsoft Office PowerPoint</Application>
  <PresentationFormat>화면 슬라이드 쇼(4:3)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2017-09-14T05:12:40Z</dcterms:created>
  <dcterms:modified xsi:type="dcterms:W3CDTF">2019-01-18T07:32:20Z</dcterms:modified>
</cp:coreProperties>
</file>