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7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C9F3-FFD2-422D-9B85-5F7D263E6E0F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5ACD-DF72-4091-B221-3786B78C1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9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9241" y="0"/>
            <a:ext cx="3905941" cy="1844824"/>
            <a:chOff x="527678" y="998053"/>
            <a:chExt cx="7507618" cy="3707297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" t="14256" r="11179" b="31232"/>
            <a:stretch/>
          </p:blipFill>
          <p:spPr bwMode="auto">
            <a:xfrm>
              <a:off x="666750" y="998053"/>
              <a:ext cx="7229476" cy="3707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7678" y="3212998"/>
              <a:ext cx="7507618" cy="667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hover 1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초 후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초 동안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회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배확대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72000" y="117983"/>
            <a:ext cx="4413922" cy="2034692"/>
            <a:chOff x="3039846" y="-635583"/>
            <a:chExt cx="6496051" cy="338621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9" t="17996" r="12069" b="32213"/>
            <a:stretch/>
          </p:blipFill>
          <p:spPr bwMode="auto">
            <a:xfrm>
              <a:off x="3039846" y="-635583"/>
              <a:ext cx="6496051" cy="3386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887651" y="876223"/>
              <a:ext cx="5408348" cy="66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hover 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즉시 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초 동안 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회 변경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126" y="2348880"/>
            <a:ext cx="3623703" cy="1505652"/>
            <a:chOff x="1317097" y="790575"/>
            <a:chExt cx="6483877" cy="2220162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7" t="11293" r="11019" b="60065"/>
            <a:stretch/>
          </p:blipFill>
          <p:spPr bwMode="auto">
            <a:xfrm>
              <a:off x="1371599" y="790575"/>
              <a:ext cx="6429375" cy="1947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17097" y="2466138"/>
              <a:ext cx="6337794" cy="54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hover 1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초 후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초 동안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회 변경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1633" y="4610745"/>
            <a:ext cx="4142352" cy="1836657"/>
            <a:chOff x="80761" y="4347561"/>
            <a:chExt cx="4142352" cy="183665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6" t="14672" r="11401" b="65406"/>
            <a:stretch/>
          </p:blipFill>
          <p:spPr bwMode="auto">
            <a:xfrm>
              <a:off x="198674" y="4347561"/>
              <a:ext cx="3782963" cy="1354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0761" y="5722553"/>
              <a:ext cx="4142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hover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시 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초 동안 변경 반복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68577" y="2785289"/>
            <a:ext cx="4413922" cy="3431280"/>
            <a:chOff x="4568577" y="2785289"/>
            <a:chExt cx="4413922" cy="343128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37" t="17614" r="12180" b="31933"/>
            <a:stretch/>
          </p:blipFill>
          <p:spPr bwMode="auto">
            <a:xfrm>
              <a:off x="4568577" y="2785289"/>
              <a:ext cx="4413922" cy="343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32631" y="4478059"/>
              <a:ext cx="4092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hover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시 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초 동안 변경 반복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7581" y="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7277" y="-116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240" y="232768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629" y="458955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90700" y="2600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53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2019-01-21T03:20:14Z</dcterms:created>
  <dcterms:modified xsi:type="dcterms:W3CDTF">2019-01-21T07:20:59Z</dcterms:modified>
</cp:coreProperties>
</file>