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7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9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5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1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3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8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50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5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4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9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9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F95B-CF3F-468E-A892-2120E028FB7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1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9632" y="1124744"/>
            <a:ext cx="6480720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9144" y="189915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메 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1818" y="2699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97762" y="1772816"/>
            <a:ext cx="2890462" cy="521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메일형식에 맞추세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97762" y="2623428"/>
            <a:ext cx="2890462" cy="521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••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483768" y="3717032"/>
            <a:ext cx="19442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</a:t>
            </a:r>
            <a:r>
              <a:rPr lang="ko-KR" altLang="en-US"/>
              <a:t>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72000" y="3706079"/>
            <a:ext cx="19442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9081" y="827420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name= </a:t>
            </a:r>
            <a:r>
              <a:rPr lang="en-US" altLang="ko-KR" dirty="0" err="1" smtClean="0"/>
              <a:t>frm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92080" y="148478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name= mail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14799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메일체크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8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2019-01-24T06:31:07Z</dcterms:created>
  <dcterms:modified xsi:type="dcterms:W3CDTF">2019-01-24T07:23:44Z</dcterms:modified>
</cp:coreProperties>
</file>