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2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8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6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8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C222-6250-4959-B15E-637B2297867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5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3" y="582609"/>
            <a:ext cx="78486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938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11.join.html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314096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11.confirm.html</a:t>
            </a:r>
            <a:endParaRPr lang="ko-KR" altLang="en-U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4" y="3933056"/>
            <a:ext cx="5867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5400000">
            <a:off x="1439652" y="3176972"/>
            <a:ext cx="2736304" cy="504056"/>
          </a:xfrm>
          <a:prstGeom prst="curvedConnector3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2019-01-28T02:06:11Z</dcterms:created>
  <dcterms:modified xsi:type="dcterms:W3CDTF">2019-01-28T02:24:29Z</dcterms:modified>
</cp:coreProperties>
</file>