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01" autoAdjust="0"/>
  </p:normalViewPr>
  <p:slideViewPr>
    <p:cSldViewPr>
      <p:cViewPr varScale="1">
        <p:scale>
          <a:sx n="102" d="100"/>
          <a:sy n="102" d="100"/>
        </p:scale>
        <p:origin x="-2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2019-02-07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26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2019-02-07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2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2019-02-07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18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2019-02-07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23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2019-02-07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8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2019-02-07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30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2019-02-07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31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2019-02-07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2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2019-02-07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32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2019-02-07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64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2019-02-07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79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CBF1B-B0BE-4AD0-AF69-CCF64F3130FE}" type="datetimeFigureOut">
              <a:rPr lang="ko-KR" altLang="en-US" smtClean="0"/>
              <a:t>2019-02-07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80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800" y="1786212"/>
            <a:ext cx="391515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2276872"/>
            <a:ext cx="3888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568" y="278092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   </a:t>
            </a:r>
            <a:r>
              <a:rPr lang="en-US" altLang="ko-KR" dirty="0" err="1"/>
              <a:t>aaa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335699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패스워드   </a:t>
            </a:r>
            <a:r>
              <a:rPr lang="en-US" altLang="ko-KR" dirty="0"/>
              <a:t>***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63688" y="2780928"/>
            <a:ext cx="201622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63688" y="3356992"/>
            <a:ext cx="201622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31640" y="4293096"/>
            <a:ext cx="1800200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528" y="1844824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화면                            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862860" y="1772816"/>
            <a:ext cx="391515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4889588" y="2263476"/>
            <a:ext cx="3888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89587" y="1831428"/>
            <a:ext cx="388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결과 </a:t>
            </a:r>
            <a:r>
              <a:rPr lang="ko-KR" altLang="en-US" dirty="0"/>
              <a:t>화면                            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73944" y="3212976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아이디는 </a:t>
            </a:r>
            <a:r>
              <a:rPr lang="en-US" altLang="ko-KR" dirty="0" err="1"/>
              <a:t>aaa</a:t>
            </a:r>
            <a:r>
              <a:rPr lang="ko-KR" altLang="en-US" dirty="0"/>
              <a:t>이고</a:t>
            </a:r>
            <a:endParaRPr lang="en-US" altLang="ko-KR" dirty="0"/>
          </a:p>
          <a:p>
            <a:r>
              <a:rPr lang="ko-KR" altLang="en-US" dirty="0"/>
              <a:t>패스워드는 </a:t>
            </a:r>
            <a:r>
              <a:rPr lang="en-US" altLang="ko-KR" dirty="0"/>
              <a:t>111</a:t>
            </a:r>
            <a:r>
              <a:rPr lang="ko-KR" altLang="en-US" dirty="0"/>
              <a:t>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반갑습니다</a:t>
            </a:r>
          </a:p>
        </p:txBody>
      </p:sp>
      <p:sp>
        <p:nvSpPr>
          <p:cNvPr id="18" name="오른쪽 화살표 17"/>
          <p:cNvSpPr/>
          <p:nvPr/>
        </p:nvSpPr>
        <p:spPr>
          <a:xfrm>
            <a:off x="4355976" y="3813140"/>
            <a:ext cx="432048" cy="6001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6392" y="116632"/>
            <a:ext cx="7772400" cy="1470025"/>
          </a:xfrm>
        </p:spPr>
        <p:txBody>
          <a:bodyPr/>
          <a:lstStyle/>
          <a:p>
            <a:r>
              <a:rPr lang="en-US" altLang="ko-KR" dirty="0"/>
              <a:t>Id, pw</a:t>
            </a:r>
            <a:r>
              <a:rPr lang="ko-KR" altLang="en-US" dirty="0"/>
              <a:t>를 제대로 입력한 경우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9158" y="6178700"/>
            <a:ext cx="145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loginFrm.jsp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24064" y="6163246"/>
            <a:ext cx="231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loginCertification.jsp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4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60032" y="1456006"/>
            <a:ext cx="391515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886760" y="1946666"/>
            <a:ext cx="3888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46800" y="245072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2784" y="3026786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패스워드  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26920" y="2450722"/>
            <a:ext cx="201622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26920" y="3026786"/>
            <a:ext cx="201622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94872" y="3962890"/>
            <a:ext cx="1800200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6760" y="1514618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화면                            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89300" y="4917906"/>
            <a:ext cx="262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Check the ID and PW!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6800" y="1412776"/>
            <a:ext cx="391515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23528" y="1903436"/>
            <a:ext cx="3888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3568" y="2407492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   </a:t>
            </a:r>
            <a:r>
              <a:rPr lang="en-US" altLang="ko-KR" dirty="0" err="1"/>
              <a:t>aaa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9552" y="2983556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패스워드   </a:t>
            </a:r>
            <a:r>
              <a:rPr lang="en-US" altLang="ko-KR" dirty="0"/>
              <a:t>********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763688" y="2407492"/>
            <a:ext cx="201622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763688" y="2983556"/>
            <a:ext cx="201622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331640" y="3919660"/>
            <a:ext cx="1800200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528" y="1471388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화면                            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7" name="오른쪽 화살표 26"/>
          <p:cNvSpPr/>
          <p:nvPr/>
        </p:nvSpPr>
        <p:spPr>
          <a:xfrm>
            <a:off x="4355976" y="3439704"/>
            <a:ext cx="432048" cy="6001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901824" y="0"/>
            <a:ext cx="7772400" cy="919139"/>
          </a:xfrm>
        </p:spPr>
        <p:txBody>
          <a:bodyPr/>
          <a:lstStyle/>
          <a:p>
            <a:r>
              <a:rPr lang="en-US" altLang="ko-KR" dirty="0"/>
              <a:t>Id, pw</a:t>
            </a:r>
            <a:r>
              <a:rPr lang="ko-KR" altLang="en-US" dirty="0"/>
              <a:t>를 잘못 입력한 경우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73498" y="5805264"/>
            <a:ext cx="145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loginFrm.jsp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68876" y="5848494"/>
            <a:ext cx="145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loginFrm.jsp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6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60032" y="1528014"/>
            <a:ext cx="391515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886760" y="2018674"/>
            <a:ext cx="3888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86760" y="1586626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동전이</a:t>
            </a:r>
            <a:r>
              <a:rPr lang="en-US" altLang="ko-KR" dirty="0"/>
              <a:t> </a:t>
            </a:r>
            <a:r>
              <a:rPr lang="ko-KR" altLang="en-US" dirty="0"/>
              <a:t>있는 곳을 맞춰봐            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43886" y="4207692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Wrong! Try Again!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틀렸어</a:t>
            </a:r>
            <a:r>
              <a:rPr lang="en-US" altLang="ko-KR" b="1" dirty="0">
                <a:solidFill>
                  <a:srgbClr val="FF0000"/>
                </a:solidFill>
              </a:rPr>
              <a:t>! </a:t>
            </a:r>
            <a:r>
              <a:rPr lang="ko-KR" altLang="en-US" b="1" dirty="0">
                <a:solidFill>
                  <a:srgbClr val="FF0000"/>
                </a:solidFill>
              </a:rPr>
              <a:t>다시 해봐</a:t>
            </a:r>
            <a:r>
              <a:rPr lang="en-US" altLang="ko-KR" b="1" dirty="0">
                <a:solidFill>
                  <a:srgbClr val="FF0000"/>
                </a:solidFill>
              </a:rPr>
              <a:t>!)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6800" y="1484784"/>
            <a:ext cx="391515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23528" y="1975444"/>
            <a:ext cx="3888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43216" y="2927920"/>
            <a:ext cx="792088" cy="7200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528" y="1543396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동전이</a:t>
            </a:r>
            <a:r>
              <a:rPr lang="en-US" altLang="ko-KR" dirty="0"/>
              <a:t> </a:t>
            </a:r>
            <a:r>
              <a:rPr lang="ko-KR" altLang="en-US" dirty="0"/>
              <a:t>있는 곳을 맞춰봐            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7" name="오른쪽 화살표 26"/>
          <p:cNvSpPr/>
          <p:nvPr/>
        </p:nvSpPr>
        <p:spPr>
          <a:xfrm>
            <a:off x="4355976" y="3511712"/>
            <a:ext cx="432048" cy="6001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42781" y="2927920"/>
            <a:ext cx="792088" cy="7200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915816" y="2892062"/>
            <a:ext cx="792088" cy="7200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08121" y="2960948"/>
            <a:ext cx="792088" cy="7200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407686" y="2960948"/>
            <a:ext cx="792088" cy="7200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480721" y="2925090"/>
            <a:ext cx="792088" cy="7200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번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05934" y="188640"/>
            <a:ext cx="8932131" cy="778723"/>
          </a:xfrm>
        </p:spPr>
        <p:txBody>
          <a:bodyPr/>
          <a:lstStyle/>
          <a:p>
            <a:r>
              <a:rPr lang="ko-KR" altLang="en-US" dirty="0" err="1"/>
              <a:t>동전있는</a:t>
            </a:r>
            <a:r>
              <a:rPr lang="ko-KR" altLang="en-US" dirty="0"/>
              <a:t> 곳을 잘못</a:t>
            </a:r>
            <a:r>
              <a:rPr lang="ko-KR" altLang="en-US" baseline="0" dirty="0"/>
              <a:t> 클릭한 경우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4782" y="4293096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08_yaba.jsp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43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60032" y="1600022"/>
            <a:ext cx="391515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886760" y="2090682"/>
            <a:ext cx="3888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86760" y="1658634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동전이</a:t>
            </a:r>
            <a:r>
              <a:rPr lang="en-US" altLang="ko-KR" dirty="0"/>
              <a:t> </a:t>
            </a:r>
            <a:r>
              <a:rPr lang="ko-KR" altLang="en-US" dirty="0"/>
              <a:t>있는 곳을 맞춰봐            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93873" y="2875873"/>
            <a:ext cx="3384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 dirty="0"/>
              <a:t>찍은 곳은 </a:t>
            </a:r>
            <a:r>
              <a:rPr lang="en-US" altLang="ko-KR" b="1" dirty="0"/>
              <a:t>2</a:t>
            </a:r>
            <a:r>
              <a:rPr lang="ko-KR" altLang="en-US" b="1" dirty="0"/>
              <a:t>번이고 랜덤으로 선택된 동전 있는 곳도 </a:t>
            </a:r>
            <a:r>
              <a:rPr lang="en-US" altLang="ko-KR" b="1" dirty="0"/>
              <a:t>2</a:t>
            </a:r>
            <a:r>
              <a:rPr lang="ko-KR" altLang="en-US" b="1" dirty="0"/>
              <a:t>번</a:t>
            </a:r>
            <a:endParaRPr lang="en-US" altLang="ko-KR" b="1" dirty="0"/>
          </a:p>
          <a:p>
            <a:pPr algn="ctr"/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정답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96800" y="1556792"/>
            <a:ext cx="391515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23528" y="2047452"/>
            <a:ext cx="3888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43216" y="2999928"/>
            <a:ext cx="792088" cy="7200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528" y="1615404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동전이</a:t>
            </a:r>
            <a:r>
              <a:rPr lang="en-US" altLang="ko-KR" dirty="0"/>
              <a:t> </a:t>
            </a:r>
            <a:r>
              <a:rPr lang="ko-KR" altLang="en-US" dirty="0"/>
              <a:t>있는 곳을 맞춰봐            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7" name="오른쪽 화살표 26"/>
          <p:cNvSpPr/>
          <p:nvPr/>
        </p:nvSpPr>
        <p:spPr>
          <a:xfrm>
            <a:off x="4355976" y="3583720"/>
            <a:ext cx="432048" cy="6001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42781" y="2999928"/>
            <a:ext cx="792088" cy="7200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915816" y="2964070"/>
            <a:ext cx="792088" cy="7200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번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685800" y="87725"/>
            <a:ext cx="7772400" cy="748987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동전있는</a:t>
            </a:r>
            <a:r>
              <a:rPr lang="ko-KR" altLang="en-US" dirty="0"/>
              <a:t> 곳을 클릭한 경우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34782" y="4293096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08_yaba.jsp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52120" y="5002590"/>
            <a:ext cx="2630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08_yabaCertification.jsp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3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D5B353B-BC01-4F0D-B4FA-106CD1FA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958"/>
            <a:ext cx="9144000" cy="61080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99792" y="78087"/>
            <a:ext cx="341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WebContent</a:t>
            </a:r>
            <a:r>
              <a:rPr lang="en-US" altLang="ko-KR" dirty="0" smtClean="0"/>
              <a:t>/member/</a:t>
            </a:r>
            <a:r>
              <a:rPr lang="en-US" altLang="ko-KR" dirty="0" err="1" smtClean="0"/>
              <a:t>login.jsp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11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94AE4B4-0FA9-40A4-B52B-ADC75AD42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905"/>
            <a:ext cx="9144000" cy="6144190"/>
          </a:xfrm>
          <a:prstGeom prst="rect">
            <a:avLst/>
          </a:prstGeom>
        </p:spPr>
      </p:pic>
      <p:sp>
        <p:nvSpPr>
          <p:cNvPr id="6" name="왼쪽 화살표 5"/>
          <p:cNvSpPr/>
          <p:nvPr/>
        </p:nvSpPr>
        <p:spPr>
          <a:xfrm>
            <a:off x="6660232" y="3284984"/>
            <a:ext cx="1152128" cy="2880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99792" y="116632"/>
            <a:ext cx="341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WebContent</a:t>
            </a:r>
            <a:r>
              <a:rPr lang="en-US" altLang="ko-KR" dirty="0" smtClean="0"/>
              <a:t>/member/</a:t>
            </a:r>
            <a:r>
              <a:rPr lang="en-US" altLang="ko-KR" dirty="0" err="1" smtClean="0"/>
              <a:t>login.jsp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6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48173F1-919C-4EAD-B92F-5AD60D5C7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3067"/>
            <a:ext cx="9144000" cy="41318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73423" y="437638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webContent</a:t>
            </a:r>
            <a:r>
              <a:rPr lang="en-US" altLang="ko-KR" dirty="0" smtClean="0"/>
              <a:t>/member/</a:t>
            </a:r>
            <a:r>
              <a:rPr lang="en-US" altLang="ko-KR" dirty="0" err="1" smtClean="0"/>
              <a:t>loginPro.jsp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31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00200"/>
            <a:ext cx="734481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99792" y="311401"/>
            <a:ext cx="341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WebContent</a:t>
            </a:r>
            <a:r>
              <a:rPr lang="en-US" altLang="ko-KR" dirty="0" smtClean="0"/>
              <a:t>/member/</a:t>
            </a:r>
            <a:r>
              <a:rPr lang="en-US" altLang="ko-KR" dirty="0" err="1" smtClean="0"/>
              <a:t>login.jsp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6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3DA0ADB-BFC4-497D-B472-9AFBAE3A8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00"/>
            <a:ext cx="9144000" cy="6759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504" y="108074"/>
            <a:ext cx="327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WebContent</a:t>
            </a:r>
            <a:r>
              <a:rPr lang="en-US" altLang="ko-KR" dirty="0" smtClean="0"/>
              <a:t>/member/</a:t>
            </a:r>
            <a:r>
              <a:rPr lang="en-US" altLang="ko-KR" dirty="0" err="1" smtClean="0"/>
              <a:t>join.jsp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1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134</Words>
  <Application>Microsoft Office PowerPoint</Application>
  <PresentationFormat>화면 슬라이드 쇼(4:3)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Id, pw를 제대로 입력한 경우</vt:lpstr>
      <vt:lpstr>Id, pw를 잘못 입력한 경우</vt:lpstr>
      <vt:lpstr>동전있는 곳을 잘못 클릭한 경우</vt:lpstr>
      <vt:lpstr>동전있는 곳을 클릭한 경우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</cp:revision>
  <dcterms:created xsi:type="dcterms:W3CDTF">2017-11-27T06:21:38Z</dcterms:created>
  <dcterms:modified xsi:type="dcterms:W3CDTF">2019-02-07T09:20:33Z</dcterms:modified>
</cp:coreProperties>
</file>