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346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A61B-F04C-4593-82B1-3C83D474C2E3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8C135-2E91-41E3-B7C2-70422F8D5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80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A61B-F04C-4593-82B1-3C83D474C2E3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8C135-2E91-41E3-B7C2-70422F8D5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899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A61B-F04C-4593-82B1-3C83D474C2E3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8C135-2E91-41E3-B7C2-70422F8D5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70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A61B-F04C-4593-82B1-3C83D474C2E3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8C135-2E91-41E3-B7C2-70422F8D5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65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A61B-F04C-4593-82B1-3C83D474C2E3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8C135-2E91-41E3-B7C2-70422F8D5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66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A61B-F04C-4593-82B1-3C83D474C2E3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8C135-2E91-41E3-B7C2-70422F8D5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172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A61B-F04C-4593-82B1-3C83D474C2E3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8C135-2E91-41E3-B7C2-70422F8D5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36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A61B-F04C-4593-82B1-3C83D474C2E3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8C135-2E91-41E3-B7C2-70422F8D5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43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A61B-F04C-4593-82B1-3C83D474C2E3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8C135-2E91-41E3-B7C2-70422F8D5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660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A61B-F04C-4593-82B1-3C83D474C2E3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8C135-2E91-41E3-B7C2-70422F8D5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314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A61B-F04C-4593-82B1-3C83D474C2E3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8C135-2E91-41E3-B7C2-70422F8D5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43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FA61B-F04C-4593-82B1-3C83D474C2E3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8C135-2E91-41E3-B7C2-70422F8D5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89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9512" y="1124744"/>
            <a:ext cx="223224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login.html</a:t>
            </a:r>
            <a:endParaRPr lang="ko-KR" altLang="en-US" sz="2800" dirty="0"/>
          </a:p>
        </p:txBody>
      </p:sp>
      <p:sp>
        <p:nvSpPr>
          <p:cNvPr id="6" name="직사각형 5"/>
          <p:cNvSpPr/>
          <p:nvPr/>
        </p:nvSpPr>
        <p:spPr>
          <a:xfrm>
            <a:off x="3131840" y="1124744"/>
            <a:ext cx="223224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 smtClean="0"/>
              <a:t>loginOK.jsp</a:t>
            </a:r>
            <a:endParaRPr lang="ko-KR" altLang="en-US" sz="2800" dirty="0"/>
          </a:p>
        </p:txBody>
      </p:sp>
      <p:cxnSp>
        <p:nvCxnSpPr>
          <p:cNvPr id="8" name="직선 화살표 연결선 7"/>
          <p:cNvCxnSpPr>
            <a:stCxn id="5" idx="3"/>
            <a:endCxn id="6" idx="1"/>
          </p:cNvCxnSpPr>
          <p:nvPr/>
        </p:nvCxnSpPr>
        <p:spPr>
          <a:xfrm>
            <a:off x="2411760" y="1520788"/>
            <a:ext cx="72008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02147" y="1482475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id,pw</a:t>
            </a:r>
            <a:endParaRPr lang="ko-KR" altLang="en-US" dirty="0"/>
          </a:p>
        </p:txBody>
      </p:sp>
      <p:cxnSp>
        <p:nvCxnSpPr>
          <p:cNvPr id="11" name="구부러진 연결선 10"/>
          <p:cNvCxnSpPr>
            <a:stCxn id="6" idx="0"/>
            <a:endCxn id="5" idx="0"/>
          </p:cNvCxnSpPr>
          <p:nvPr/>
        </p:nvCxnSpPr>
        <p:spPr>
          <a:xfrm rot="16200000" flipV="1">
            <a:off x="2771800" y="-351420"/>
            <a:ext cx="12700" cy="2952328"/>
          </a:xfrm>
          <a:prstGeom prst="curvedConnector3">
            <a:avLst>
              <a:gd name="adj1" fmla="val 5439559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751797" y="1118393"/>
            <a:ext cx="223224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 smtClean="0"/>
              <a:t>welcome.jsp</a:t>
            </a:r>
            <a:endParaRPr lang="ko-KR" altLang="en-US" sz="2800" dirty="0"/>
          </a:p>
        </p:txBody>
      </p:sp>
      <p:cxnSp>
        <p:nvCxnSpPr>
          <p:cNvPr id="14" name="직선 화살표 연결선 13"/>
          <p:cNvCxnSpPr>
            <a:stCxn id="6" idx="3"/>
            <a:endCxn id="13" idx="1"/>
          </p:cNvCxnSpPr>
          <p:nvPr/>
        </p:nvCxnSpPr>
        <p:spPr>
          <a:xfrm flipV="1">
            <a:off x="5364088" y="1514437"/>
            <a:ext cx="1387709" cy="635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340434" y="3140968"/>
            <a:ext cx="223224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 smtClean="0"/>
              <a:t>logout.jsp</a:t>
            </a:r>
            <a:endParaRPr lang="ko-KR" altLang="en-US" sz="2800" dirty="0"/>
          </a:p>
        </p:txBody>
      </p:sp>
      <p:cxnSp>
        <p:nvCxnSpPr>
          <p:cNvPr id="21" name="직선 화살표 연결선 20"/>
          <p:cNvCxnSpPr>
            <a:stCxn id="13" idx="2"/>
            <a:endCxn id="19" idx="0"/>
          </p:cNvCxnSpPr>
          <p:nvPr/>
        </p:nvCxnSpPr>
        <p:spPr>
          <a:xfrm flipH="1">
            <a:off x="6456558" y="1910481"/>
            <a:ext cx="1411363" cy="12304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55776" y="263803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id,pw</a:t>
            </a:r>
            <a:r>
              <a:rPr lang="ko-KR" altLang="en-US" dirty="0" err="1" smtClean="0"/>
              <a:t>틀릴때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305156" y="1217210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id,pw</a:t>
            </a:r>
            <a:r>
              <a:rPr lang="ko-KR" altLang="en-US" dirty="0" err="1" smtClean="0"/>
              <a:t>맞을때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8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9512" y="1124744"/>
            <a:ext cx="223224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 smtClean="0"/>
              <a:t>login.jsp</a:t>
            </a:r>
            <a:endParaRPr lang="ko-KR" altLang="en-US" sz="2800" dirty="0"/>
          </a:p>
        </p:txBody>
      </p:sp>
      <p:sp>
        <p:nvSpPr>
          <p:cNvPr id="6" name="직사각형 5"/>
          <p:cNvSpPr/>
          <p:nvPr/>
        </p:nvSpPr>
        <p:spPr>
          <a:xfrm>
            <a:off x="3131840" y="1124744"/>
            <a:ext cx="223224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 smtClean="0"/>
              <a:t>loginOK.jsp</a:t>
            </a:r>
            <a:endParaRPr lang="ko-KR" altLang="en-US" sz="2800" dirty="0"/>
          </a:p>
        </p:txBody>
      </p:sp>
      <p:cxnSp>
        <p:nvCxnSpPr>
          <p:cNvPr id="8" name="직선 화살표 연결선 7"/>
          <p:cNvCxnSpPr>
            <a:stCxn id="5" idx="3"/>
            <a:endCxn id="6" idx="1"/>
          </p:cNvCxnSpPr>
          <p:nvPr/>
        </p:nvCxnSpPr>
        <p:spPr>
          <a:xfrm>
            <a:off x="2411760" y="1520788"/>
            <a:ext cx="72008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02147" y="1482475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id,pw</a:t>
            </a:r>
            <a:endParaRPr lang="ko-KR" altLang="en-US" dirty="0"/>
          </a:p>
        </p:txBody>
      </p:sp>
      <p:cxnSp>
        <p:nvCxnSpPr>
          <p:cNvPr id="11" name="구부러진 연결선 10"/>
          <p:cNvCxnSpPr>
            <a:stCxn id="6" idx="0"/>
            <a:endCxn id="5" idx="0"/>
          </p:cNvCxnSpPr>
          <p:nvPr/>
        </p:nvCxnSpPr>
        <p:spPr>
          <a:xfrm rot="16200000" flipV="1">
            <a:off x="2771800" y="-351420"/>
            <a:ext cx="12700" cy="2952328"/>
          </a:xfrm>
          <a:prstGeom prst="curvedConnector3">
            <a:avLst>
              <a:gd name="adj1" fmla="val 5439559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456558" y="1262812"/>
            <a:ext cx="223224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 smtClean="0"/>
              <a:t>welcome.jsp</a:t>
            </a:r>
            <a:endParaRPr lang="ko-KR" altLang="en-US" sz="2800" dirty="0"/>
          </a:p>
        </p:txBody>
      </p:sp>
      <p:cxnSp>
        <p:nvCxnSpPr>
          <p:cNvPr id="14" name="직선 화살표 연결선 13"/>
          <p:cNvCxnSpPr>
            <a:stCxn id="6" idx="3"/>
            <a:endCxn id="13" idx="1"/>
          </p:cNvCxnSpPr>
          <p:nvPr/>
        </p:nvCxnSpPr>
        <p:spPr>
          <a:xfrm>
            <a:off x="5364088" y="1520788"/>
            <a:ext cx="1092470" cy="13806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340434" y="3140968"/>
            <a:ext cx="223224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 smtClean="0"/>
              <a:t>logout.jsp</a:t>
            </a:r>
            <a:endParaRPr lang="ko-KR" altLang="en-US" sz="2800" dirty="0"/>
          </a:p>
        </p:txBody>
      </p:sp>
      <p:cxnSp>
        <p:nvCxnSpPr>
          <p:cNvPr id="21" name="직선 화살표 연결선 20"/>
          <p:cNvCxnSpPr>
            <a:stCxn id="13" idx="2"/>
            <a:endCxn id="19" idx="0"/>
          </p:cNvCxnSpPr>
          <p:nvPr/>
        </p:nvCxnSpPr>
        <p:spPr>
          <a:xfrm flipH="1">
            <a:off x="6456558" y="2054900"/>
            <a:ext cx="1116124" cy="10860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555776" y="263803"/>
            <a:ext cx="220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id,pw</a:t>
            </a:r>
            <a:r>
              <a:rPr lang="ko-KR" altLang="en-US" dirty="0" err="1" smtClean="0"/>
              <a:t>틀릴때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id,msg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05156" y="1217210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id,pw</a:t>
            </a:r>
            <a:r>
              <a:rPr lang="ko-KR" altLang="en-US" dirty="0" err="1" smtClean="0"/>
              <a:t>맞을때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8478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3528" y="418060"/>
            <a:ext cx="8523672" cy="27949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50256" y="908720"/>
            <a:ext cx="84654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2263" y="476672"/>
            <a:ext cx="835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 </a:t>
            </a:r>
            <a:r>
              <a:rPr lang="ko-KR" altLang="en-US" dirty="0" smtClean="0"/>
              <a:t>            </a:t>
            </a:r>
            <a:r>
              <a:rPr lang="ko-KR" altLang="en-US" dirty="0" smtClean="0"/>
              <a:t>                             </a:t>
            </a:r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96136" y="980728"/>
            <a:ext cx="284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홈     로그인     회원가입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47" y="2212851"/>
            <a:ext cx="846772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323529" y="1350060"/>
            <a:ext cx="8523672" cy="862791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content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96799" y="3442396"/>
            <a:ext cx="8523672" cy="27949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323527" y="3933056"/>
            <a:ext cx="84654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5534" y="3501008"/>
            <a:ext cx="835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 </a:t>
            </a:r>
            <a:r>
              <a:rPr lang="ko-KR" altLang="en-US" dirty="0" smtClean="0"/>
              <a:t>            </a:t>
            </a:r>
            <a:r>
              <a:rPr lang="ko-KR" altLang="en-US" dirty="0" smtClean="0"/>
              <a:t>                             </a:t>
            </a:r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436096" y="3933056"/>
            <a:ext cx="335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aaa</a:t>
            </a:r>
            <a:r>
              <a:rPr lang="ko-KR" altLang="en-US" dirty="0" smtClean="0"/>
              <a:t>님   정보수정     로그아웃</a:t>
            </a:r>
            <a:endParaRPr lang="ko-KR" altLang="en-US" dirty="0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18" y="5237187"/>
            <a:ext cx="846772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296800" y="4374396"/>
            <a:ext cx="8523672" cy="862791"/>
          </a:xfrm>
          <a:prstGeom prst="rect">
            <a:avLst/>
          </a:pr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content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00966" y="846004"/>
            <a:ext cx="8667689" cy="5667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24791" y="3870340"/>
            <a:ext cx="8667689" cy="5667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006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32</Words>
  <Application>Microsoft Office PowerPoint</Application>
  <PresentationFormat>화면 슬라이드 쇼(4:3)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501</dc:creator>
  <cp:lastModifiedBy>501</cp:lastModifiedBy>
  <cp:revision>8</cp:revision>
  <dcterms:created xsi:type="dcterms:W3CDTF">2018-06-07T06:12:13Z</dcterms:created>
  <dcterms:modified xsi:type="dcterms:W3CDTF">2018-06-07T08:58:26Z</dcterms:modified>
</cp:coreProperties>
</file>