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61B-F04C-4593-82B1-3C83D474C2E3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" y="548680"/>
            <a:ext cx="8835530" cy="5751355"/>
          </a:xfrm>
        </p:spPr>
      </p:pic>
      <p:sp>
        <p:nvSpPr>
          <p:cNvPr id="6" name="직사각형 5"/>
          <p:cNvSpPr/>
          <p:nvPr/>
        </p:nvSpPr>
        <p:spPr>
          <a:xfrm>
            <a:off x="308122" y="1060569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24147" y="115928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96" y="557994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footer </a:t>
            </a:r>
            <a:r>
              <a:rPr lang="ko-KR" altLang="en-US" dirty="0" smtClean="0">
                <a:solidFill>
                  <a:schemeClr val="tx2"/>
                </a:solidFill>
              </a:rPr>
              <a:t>영역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mainForm_wrap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420" y="5521225"/>
            <a:ext cx="8462992" cy="760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59832" y="9603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64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3134"/>
            <a:ext cx="8820472" cy="5493030"/>
          </a:xfrm>
        </p:spPr>
      </p:pic>
      <p:sp>
        <p:nvSpPr>
          <p:cNvPr id="5" name="TextBox 4"/>
          <p:cNvSpPr txBox="1"/>
          <p:nvPr/>
        </p:nvSpPr>
        <p:spPr>
          <a:xfrm>
            <a:off x="3059832" y="9603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join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4923" y="1291236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24147" y="13899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17" y="5521225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footer </a:t>
            </a:r>
            <a:r>
              <a:rPr lang="ko-KR" altLang="en-US" dirty="0" smtClean="0">
                <a:solidFill>
                  <a:schemeClr val="tx2"/>
                </a:solidFill>
              </a:rPr>
              <a:t>영역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62" y="3212976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7489745" y="413956"/>
            <a:ext cx="360040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418060"/>
            <a:ext cx="8523672" cy="5603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0256" y="908720"/>
            <a:ext cx="846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263" y="476672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98072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    로그인     회원가입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7" y="5021163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37478" y="84600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447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96" y="5336559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footer </a:t>
            </a:r>
            <a:r>
              <a:rPr lang="ko-KR" altLang="en-US" dirty="0" smtClean="0">
                <a:solidFill>
                  <a:schemeClr val="tx2"/>
                </a:solidFill>
              </a:rPr>
              <a:t>영역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3" y="256490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73" y="1600200"/>
            <a:ext cx="6464803" cy="32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7884368" y="116632"/>
            <a:ext cx="360040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418060"/>
            <a:ext cx="8523672" cy="5603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0256" y="908720"/>
            <a:ext cx="846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263" y="476672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98072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    로그인     회원가입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7" y="5021163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0966" y="84600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36512" y="9447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96" y="5336559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footer </a:t>
            </a:r>
            <a:r>
              <a:rPr lang="ko-KR" altLang="en-US" dirty="0" smtClean="0">
                <a:solidFill>
                  <a:schemeClr val="tx2"/>
                </a:solidFill>
              </a:rPr>
              <a:t>영역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9" y="1556792"/>
            <a:ext cx="7874121" cy="3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0473" y="256490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660232" y="80628"/>
            <a:ext cx="360040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418060"/>
            <a:ext cx="8523672" cy="5603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0256" y="908720"/>
            <a:ext cx="846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263" y="476672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7" y="5021163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22263" y="1556792"/>
            <a:ext cx="8352929" cy="3168352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0966" y="84600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36512" y="9447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96" y="5336559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footer </a:t>
            </a:r>
            <a:r>
              <a:rPr lang="ko-KR" altLang="en-US" dirty="0" smtClean="0">
                <a:solidFill>
                  <a:schemeClr val="tx2"/>
                </a:solidFill>
              </a:rPr>
              <a:t>영역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3" y="256490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6580" y="954366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aaa</a:t>
            </a:r>
            <a:r>
              <a:rPr lang="ko-KR" altLang="en-US" dirty="0" smtClean="0"/>
              <a:t>님   정보수정     로그아웃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2578869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화면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42769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64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user</cp:lastModifiedBy>
  <cp:revision>17</cp:revision>
  <dcterms:created xsi:type="dcterms:W3CDTF">2018-06-07T06:12:13Z</dcterms:created>
  <dcterms:modified xsi:type="dcterms:W3CDTF">2019-02-11T07:44:35Z</dcterms:modified>
</cp:coreProperties>
</file>