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66" r:id="rId4"/>
    <p:sldId id="269" r:id="rId5"/>
    <p:sldId id="270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BD2C-F05A-46E2-BE07-D8F065227CEB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D583-B4F3-4CD6-A56B-FE6DBEB1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6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1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F631-B387-4077-AF19-6939DA593C7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4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94874" y="635563"/>
            <a:ext cx="4374486" cy="7872875"/>
          </a:xfrm>
          <a:prstGeom prst="rect">
            <a:avLst/>
          </a:prstGeom>
          <a:solidFill>
            <a:srgbClr val="F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친구이름             전화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94874" y="1211627"/>
            <a:ext cx="43744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00750" y="1403648"/>
            <a:ext cx="96435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33156" y="1403648"/>
            <a:ext cx="118813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9300" y="1403648"/>
            <a:ext cx="432048" cy="5760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2510898" y="3227851"/>
            <a:ext cx="3942438" cy="480053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이곳에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입력된 친구들을 리스트 </a:t>
            </a:r>
            <a:r>
              <a:rPr lang="ko-KR" altLang="en-US" dirty="0" err="1">
                <a:solidFill>
                  <a:srgbClr val="FF0000"/>
                </a:solidFill>
              </a:rPr>
              <a:t>업한다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/>
              <a:t>순번    이름           전화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1 </a:t>
            </a:r>
            <a:r>
              <a:rPr lang="ko-KR" altLang="en-US" dirty="0"/>
              <a:t>홍길동 </a:t>
            </a:r>
            <a:r>
              <a:rPr lang="en-US" altLang="ko-KR" dirty="0"/>
              <a:t>010-9999-9999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47711" y="591754"/>
            <a:ext cx="1985145" cy="79166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테이블 생성</a:t>
            </a:r>
            <a:r>
              <a:rPr lang="en-US" altLang="ko-KR" sz="2000" dirty="0"/>
              <a:t>(</a:t>
            </a:r>
            <a:r>
              <a:rPr lang="ko-KR" altLang="en-US" sz="2000" dirty="0"/>
              <a:t>시퀀스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DTO</a:t>
            </a:r>
          </a:p>
          <a:p>
            <a:r>
              <a:rPr lang="en-US" altLang="ko-KR" sz="2000" dirty="0"/>
              <a:t>DAO</a:t>
            </a:r>
          </a:p>
          <a:p>
            <a:r>
              <a:rPr lang="en-US" altLang="ko-KR" sz="2000" dirty="0"/>
              <a:t>JSP(</a:t>
            </a:r>
            <a:r>
              <a:rPr lang="ko-KR" altLang="en-US" sz="2000" dirty="0" err="1"/>
              <a:t>뷰단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JSP(</a:t>
            </a:r>
            <a:r>
              <a:rPr lang="ko-KR" altLang="en-US" sz="2000" dirty="0" err="1"/>
              <a:t>프로세스단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5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0838" y="635563"/>
            <a:ext cx="4698522" cy="7872875"/>
          </a:xfrm>
          <a:prstGeom prst="rect">
            <a:avLst/>
          </a:prstGeom>
          <a:solidFill>
            <a:srgbClr val="F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친구이름            전화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70838" y="1211627"/>
            <a:ext cx="46985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96952" y="1448945"/>
            <a:ext cx="7447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37112" y="1444719"/>
            <a:ext cx="93610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29300" y="1403648"/>
            <a:ext cx="432048" cy="5760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2510898" y="3227851"/>
            <a:ext cx="3942438" cy="480053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이곳에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입력된 </a:t>
            </a:r>
            <a:r>
              <a:rPr lang="ko-KR" altLang="en-US" dirty="0" smtClean="0">
                <a:solidFill>
                  <a:srgbClr val="FF0000"/>
                </a:solidFill>
              </a:rPr>
              <a:t>친구들 중 검색조건에 맞는 친구들을 </a:t>
            </a:r>
            <a:r>
              <a:rPr lang="ko-KR" altLang="en-US" dirty="0">
                <a:solidFill>
                  <a:srgbClr val="FF0000"/>
                </a:solidFill>
              </a:rPr>
              <a:t>리스트 </a:t>
            </a:r>
            <a:r>
              <a:rPr lang="ko-KR" altLang="en-US" dirty="0" err="1">
                <a:solidFill>
                  <a:srgbClr val="FF0000"/>
                </a:solidFill>
              </a:rPr>
              <a:t>업한다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/>
              <a:t>순번    이름           전화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1 </a:t>
            </a:r>
            <a:r>
              <a:rPr lang="ko-KR" altLang="en-US" dirty="0"/>
              <a:t>홍길동 </a:t>
            </a:r>
            <a:r>
              <a:rPr lang="en-US" altLang="ko-KR" dirty="0"/>
              <a:t>010-9999-9999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47711" y="591754"/>
            <a:ext cx="1823127" cy="79166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테이블 생성</a:t>
            </a:r>
            <a:r>
              <a:rPr lang="en-US" altLang="ko-KR" sz="2000" dirty="0"/>
              <a:t>(</a:t>
            </a:r>
            <a:r>
              <a:rPr lang="ko-KR" altLang="en-US" sz="2000" dirty="0"/>
              <a:t>시퀀스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DTO</a:t>
            </a:r>
          </a:p>
          <a:p>
            <a:r>
              <a:rPr lang="en-US" altLang="ko-KR" sz="2000" dirty="0"/>
              <a:t>DAO</a:t>
            </a:r>
          </a:p>
          <a:p>
            <a:r>
              <a:rPr lang="en-US" altLang="ko-KR" sz="2000" dirty="0"/>
              <a:t>JSP(</a:t>
            </a:r>
            <a:r>
              <a:rPr lang="ko-KR" altLang="en-US" sz="2000" dirty="0" err="1"/>
              <a:t>뷰단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JSP(</a:t>
            </a:r>
            <a:r>
              <a:rPr lang="ko-KR" altLang="en-US" sz="2000" dirty="0" err="1"/>
              <a:t>프로세스단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5589240" y="1402240"/>
            <a:ext cx="432048" cy="5760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458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3"/>
          <a:stretch/>
        </p:blipFill>
        <p:spPr bwMode="auto">
          <a:xfrm>
            <a:off x="351295" y="3347864"/>
            <a:ext cx="6191250" cy="161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5" y="179512"/>
            <a:ext cx="615503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5" y="5220072"/>
            <a:ext cx="62484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179" y="9716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실행화면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32" y="38519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실행화면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632" y="65434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실행화면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/>
          <a:lstStyle/>
          <a:p>
            <a:r>
              <a:rPr lang="ko-KR" altLang="en-US" dirty="0" smtClean="0"/>
              <a:t>제출할 파일 </a:t>
            </a:r>
            <a:r>
              <a:rPr lang="en-US" altLang="ko-KR" dirty="0" smtClean="0"/>
              <a:t>: work.zip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2900" y="1403649"/>
            <a:ext cx="6172200" cy="7344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압축을 풀면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FriendDto.java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FriendDao.java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friendInput.j</a:t>
            </a:r>
            <a:r>
              <a:rPr lang="en-US" altLang="ko-KR" dirty="0" err="1" smtClean="0"/>
              <a:t>sp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friendInputOk.jsp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friend.sql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r>
              <a:rPr lang="en-US" altLang="ko-KR" dirty="0" smtClean="0"/>
              <a:t>1.png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r>
              <a:rPr lang="en-US" altLang="ko-KR" dirty="0" smtClean="0"/>
              <a:t>2.png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r>
              <a:rPr lang="en-US" altLang="ko-KR" dirty="0" smtClean="0"/>
              <a:t>3.png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/>
          <a:lstStyle/>
          <a:p>
            <a:r>
              <a:rPr lang="en-US" altLang="ko-KR" dirty="0" err="1" smtClean="0"/>
              <a:t>member.sql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403649"/>
            <a:ext cx="6172200" cy="73448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DROP TABLE FRIEND;</a:t>
            </a:r>
          </a:p>
          <a:p>
            <a:pPr marL="0" indent="0">
              <a:buNone/>
            </a:pPr>
            <a:r>
              <a:rPr lang="en-US" altLang="ko-KR" dirty="0"/>
              <a:t>DROP SEQUENCE FRIEND_SEQ;</a:t>
            </a:r>
          </a:p>
          <a:p>
            <a:pPr marL="0" indent="0">
              <a:buNone/>
            </a:pPr>
            <a:r>
              <a:rPr lang="en-US" altLang="ko-KR" dirty="0"/>
              <a:t>CREATE SEQUENCE FRIEND_SEQ NOCACHE;</a:t>
            </a:r>
          </a:p>
          <a:p>
            <a:pPr marL="0" indent="0">
              <a:buNone/>
            </a:pPr>
            <a:r>
              <a:rPr lang="en-US" altLang="ko-KR" dirty="0"/>
              <a:t>CREATE TABLE FRIEND(</a:t>
            </a:r>
          </a:p>
          <a:p>
            <a:pPr marL="0" indent="0">
              <a:buNone/>
            </a:pPr>
            <a:r>
              <a:rPr lang="en-US" altLang="ko-KR" dirty="0"/>
              <a:t>    no NUMBER PRIMARY KEY,</a:t>
            </a:r>
          </a:p>
          <a:p>
            <a:pPr marL="0" indent="0">
              <a:buNone/>
            </a:pPr>
            <a:r>
              <a:rPr lang="en-US" altLang="ko-KR" dirty="0"/>
              <a:t>    name VARCHAR2(30) NOT NULL,</a:t>
            </a:r>
          </a:p>
          <a:p>
            <a:pPr marL="0" indent="0">
              <a:buNone/>
            </a:pPr>
            <a:r>
              <a:rPr lang="en-US" altLang="ko-KR" dirty="0"/>
              <a:t>    phone VARCHAR2(20) NOT NULL);</a:t>
            </a:r>
          </a:p>
          <a:p>
            <a:pPr marL="0" indent="0">
              <a:buNone/>
            </a:pPr>
            <a:r>
              <a:rPr lang="en-US" altLang="ko-KR" dirty="0"/>
              <a:t>-- </a:t>
            </a:r>
            <a:r>
              <a:rPr lang="ko-KR" altLang="en-US" dirty="0"/>
              <a:t>친구추가</a:t>
            </a:r>
          </a:p>
          <a:p>
            <a:pPr marL="0" indent="0">
              <a:buNone/>
            </a:pPr>
            <a:r>
              <a:rPr lang="en-US" altLang="ko-KR" dirty="0"/>
              <a:t>INSERT INTO FRIEND VALUES (FRIEND_SEQ.NEXTVAL, '</a:t>
            </a:r>
            <a:r>
              <a:rPr lang="ko-KR" altLang="en-US" dirty="0"/>
              <a:t>홍길동</a:t>
            </a:r>
            <a:r>
              <a:rPr lang="en-US" altLang="ko-KR" dirty="0"/>
              <a:t>','010-9999-9999');</a:t>
            </a:r>
          </a:p>
          <a:p>
            <a:pPr marL="0" indent="0">
              <a:buNone/>
            </a:pPr>
            <a:r>
              <a:rPr lang="en-US" altLang="ko-KR" dirty="0"/>
              <a:t>COMMIT;</a:t>
            </a:r>
          </a:p>
          <a:p>
            <a:pPr marL="0" indent="0">
              <a:buNone/>
            </a:pPr>
            <a:r>
              <a:rPr lang="en-US" altLang="ko-KR" dirty="0"/>
              <a:t>-- </a:t>
            </a:r>
            <a:r>
              <a:rPr lang="ko-KR" altLang="en-US" dirty="0"/>
              <a:t>친구리스트 </a:t>
            </a:r>
            <a:r>
              <a:rPr lang="en-US" altLang="ko-KR" dirty="0"/>
              <a:t>(</a:t>
            </a:r>
            <a:r>
              <a:rPr lang="ko-KR" altLang="en-US" dirty="0"/>
              <a:t>모든 친구들 리스트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SELECT * FROM FRIEND;</a:t>
            </a:r>
          </a:p>
          <a:p>
            <a:pPr marL="0" indent="0">
              <a:buNone/>
            </a:pPr>
            <a:r>
              <a:rPr lang="en-US" altLang="ko-KR" dirty="0"/>
              <a:t>-- </a:t>
            </a:r>
            <a:r>
              <a:rPr lang="ko-KR" altLang="en-US" dirty="0"/>
              <a:t>친구검색 </a:t>
            </a:r>
            <a:r>
              <a:rPr lang="en-US" altLang="ko-KR" dirty="0"/>
              <a:t>(</a:t>
            </a:r>
            <a:r>
              <a:rPr lang="ko-KR" altLang="en-US" dirty="0"/>
              <a:t>이름과 전화번호 조건에 맞는 친구들 리스트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SELECT * FROM FRIEND </a:t>
            </a:r>
          </a:p>
          <a:p>
            <a:pPr marL="0" indent="0">
              <a:buNone/>
            </a:pPr>
            <a:r>
              <a:rPr lang="en-US" altLang="ko-KR" dirty="0"/>
              <a:t>    WHERE NAME LIKE '%'||'</a:t>
            </a:r>
            <a:r>
              <a:rPr lang="ko-KR" altLang="en-US" dirty="0"/>
              <a:t>동</a:t>
            </a:r>
            <a:r>
              <a:rPr lang="en-US" altLang="ko-KR" dirty="0"/>
              <a:t>'||'%' AND PHONE LIKE '%'||'9999'||'%';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86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174</Words>
  <Application>Microsoft Office PowerPoint</Application>
  <PresentationFormat>화면 슬라이드 쇼(4:3)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제출할 파일 : work.zip</vt:lpstr>
      <vt:lpstr>member.sql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2017-12-08T00:02:28Z</dcterms:created>
  <dcterms:modified xsi:type="dcterms:W3CDTF">2019-02-13T08:56:16Z</dcterms:modified>
</cp:coreProperties>
</file>