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308" y="-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E6E4-1E41-43FD-8D1C-D8C656C4F092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E0B-29ED-4831-BA21-3D4C15602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95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E6E4-1E41-43FD-8D1C-D8C656C4F092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E0B-29ED-4831-BA21-3D4C15602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8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E6E4-1E41-43FD-8D1C-D8C656C4F092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E0B-29ED-4831-BA21-3D4C15602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42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E6E4-1E41-43FD-8D1C-D8C656C4F092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E0B-29ED-4831-BA21-3D4C15602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97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E6E4-1E41-43FD-8D1C-D8C656C4F092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E0B-29ED-4831-BA21-3D4C15602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56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E6E4-1E41-43FD-8D1C-D8C656C4F092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E0B-29ED-4831-BA21-3D4C15602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90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E6E4-1E41-43FD-8D1C-D8C656C4F092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E0B-29ED-4831-BA21-3D4C15602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17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E6E4-1E41-43FD-8D1C-D8C656C4F092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E0B-29ED-4831-BA21-3D4C15602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86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E6E4-1E41-43FD-8D1C-D8C656C4F092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E0B-29ED-4831-BA21-3D4C15602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74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E6E4-1E41-43FD-8D1C-D8C656C4F092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E0B-29ED-4831-BA21-3D4C15602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24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E6E4-1E41-43FD-8D1C-D8C656C4F092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E0B-29ED-4831-BA21-3D4C15602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91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1E6E4-1E41-43FD-8D1C-D8C656C4F092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66E0B-29ED-4831-BA21-3D4C15602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21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37202" y="467544"/>
            <a:ext cx="6088142" cy="8218474"/>
            <a:chOff x="653226" y="686962"/>
            <a:chExt cx="6088142" cy="8218474"/>
          </a:xfrm>
        </p:grpSpPr>
        <p:sp>
          <p:nvSpPr>
            <p:cNvPr id="4" name="직사각형 3"/>
            <p:cNvSpPr/>
            <p:nvPr/>
          </p:nvSpPr>
          <p:spPr>
            <a:xfrm>
              <a:off x="2567482" y="2832865"/>
              <a:ext cx="172819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4.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글목록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l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ist.jsp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552529" y="5093186"/>
              <a:ext cx="172819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10.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글삭제폼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deleteForm.jsp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64097" y="5093767"/>
              <a:ext cx="172819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8.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글수정폼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updateForm.jsp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53227" y="6389330"/>
              <a:ext cx="172819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9.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글수정처리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updatePro.jsp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552529" y="6389330"/>
              <a:ext cx="172819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11.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글삭제처리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deletePro.jsp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구부러진 연결선 11"/>
            <p:cNvCxnSpPr>
              <a:stCxn id="9" idx="1"/>
              <a:endCxn id="4" idx="1"/>
            </p:cNvCxnSpPr>
            <p:nvPr/>
          </p:nvCxnSpPr>
          <p:spPr>
            <a:xfrm rot="10800000" flipH="1">
              <a:off x="653226" y="3228910"/>
              <a:ext cx="1914255" cy="3556465"/>
            </a:xfrm>
            <a:prstGeom prst="curvedConnector3">
              <a:avLst>
                <a:gd name="adj1" fmla="val -11942"/>
              </a:avLst>
            </a:prstGeom>
            <a:ln w="25400" cmpd="sng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2578352" y="686962"/>
              <a:ext cx="172819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6.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글쓰기처리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writePro.jsp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567482" y="1774994"/>
              <a:ext cx="172819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5.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글쓰기폼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writeForm.jsp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/>
            <p:cNvCxnSpPr>
              <a:stCxn id="4" idx="0"/>
              <a:endCxn id="15" idx="2"/>
            </p:cNvCxnSpPr>
            <p:nvPr/>
          </p:nvCxnSpPr>
          <p:spPr>
            <a:xfrm flipV="1">
              <a:off x="3431578" y="2567082"/>
              <a:ext cx="0" cy="265783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5" idx="0"/>
              <a:endCxn id="14" idx="2"/>
            </p:cNvCxnSpPr>
            <p:nvPr/>
          </p:nvCxnSpPr>
          <p:spPr>
            <a:xfrm flipV="1">
              <a:off x="3431578" y="1479050"/>
              <a:ext cx="10870" cy="295944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구부러진 연결선 24"/>
            <p:cNvCxnSpPr>
              <a:stCxn id="14" idx="1"/>
              <a:endCxn id="4" idx="1"/>
            </p:cNvCxnSpPr>
            <p:nvPr/>
          </p:nvCxnSpPr>
          <p:spPr>
            <a:xfrm rot="10800000" flipV="1">
              <a:off x="2567482" y="1083005"/>
              <a:ext cx="10870" cy="2145903"/>
            </a:xfrm>
            <a:prstGeom prst="curvedConnector3">
              <a:avLst>
                <a:gd name="adj1" fmla="val 15934618"/>
              </a:avLst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7" idx="2"/>
              <a:endCxn id="9" idx="0"/>
            </p:cNvCxnSpPr>
            <p:nvPr/>
          </p:nvCxnSpPr>
          <p:spPr>
            <a:xfrm flipH="1">
              <a:off x="1517323" y="5885855"/>
              <a:ext cx="10870" cy="5034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endCxn id="6" idx="0"/>
            </p:cNvCxnSpPr>
            <p:nvPr/>
          </p:nvCxnSpPr>
          <p:spPr>
            <a:xfrm>
              <a:off x="4323512" y="4715144"/>
              <a:ext cx="1093113" cy="378042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endCxn id="7" idx="0"/>
            </p:cNvCxnSpPr>
            <p:nvPr/>
          </p:nvCxnSpPr>
          <p:spPr>
            <a:xfrm flipH="1">
              <a:off x="1528193" y="4715144"/>
              <a:ext cx="1067127" cy="378623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6" idx="2"/>
              <a:endCxn id="10" idx="0"/>
            </p:cNvCxnSpPr>
            <p:nvPr/>
          </p:nvCxnSpPr>
          <p:spPr>
            <a:xfrm>
              <a:off x="5416625" y="5885274"/>
              <a:ext cx="0" cy="504056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구부러진 연결선 58"/>
            <p:cNvCxnSpPr>
              <a:stCxn id="10" idx="3"/>
              <a:endCxn id="4" idx="3"/>
            </p:cNvCxnSpPr>
            <p:nvPr/>
          </p:nvCxnSpPr>
          <p:spPr>
            <a:xfrm flipH="1" flipV="1">
              <a:off x="4295674" y="3228909"/>
              <a:ext cx="1985047" cy="3556465"/>
            </a:xfrm>
            <a:prstGeom prst="curvedConnector3">
              <a:avLst>
                <a:gd name="adj1" fmla="val -11516"/>
              </a:avLst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2595320" y="4139952"/>
              <a:ext cx="172819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7.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글내용보기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content.jsp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직선 화살표 연결선 76"/>
            <p:cNvCxnSpPr>
              <a:stCxn id="4" idx="2"/>
              <a:endCxn id="75" idx="0"/>
            </p:cNvCxnSpPr>
            <p:nvPr/>
          </p:nvCxnSpPr>
          <p:spPr>
            <a:xfrm>
              <a:off x="3431578" y="3624953"/>
              <a:ext cx="27838" cy="514999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headEnd type="triangl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3212976" y="8113348"/>
              <a:ext cx="172819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2. DAO</a:t>
              </a: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BoardDao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318229" y="8091426"/>
              <a:ext cx="172819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1. DTO</a:t>
              </a: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BoardDto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157192" y="8106725"/>
              <a:ext cx="1584176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에러페이지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error404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908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7384" y="581650"/>
            <a:ext cx="674136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DROP TABLE BOARD;</a:t>
            </a:r>
            <a:endParaRPr lang="ko-KR" altLang="ko-KR" dirty="0"/>
          </a:p>
          <a:p>
            <a:r>
              <a:rPr lang="en-US" altLang="ko-KR" dirty="0"/>
              <a:t>CREATE TABLE BOARD(</a:t>
            </a:r>
            <a:endParaRPr lang="ko-KR" altLang="ko-KR" dirty="0"/>
          </a:p>
          <a:p>
            <a:r>
              <a:rPr lang="en-US" altLang="ko-KR" dirty="0"/>
              <a:t>    NUM NUMBER PRIMARY KEY, -- </a:t>
            </a:r>
            <a:r>
              <a:rPr lang="ko-KR" altLang="ko-KR" dirty="0" err="1"/>
              <a:t>글번호</a:t>
            </a:r>
            <a:endParaRPr lang="ko-KR" altLang="ko-KR" dirty="0"/>
          </a:p>
          <a:p>
            <a:r>
              <a:rPr lang="en-US" altLang="ko-KR" dirty="0"/>
              <a:t>    WRITER VARCHAR2(30) NOT NULL, -- </a:t>
            </a:r>
            <a:r>
              <a:rPr lang="ko-KR" altLang="ko-KR" dirty="0"/>
              <a:t>글쓴이</a:t>
            </a:r>
          </a:p>
          <a:p>
            <a:r>
              <a:rPr lang="en-US" altLang="ko-KR" dirty="0"/>
              <a:t>    SUBJECT VARCHAR2(50) NOT NULL,-- </a:t>
            </a:r>
            <a:r>
              <a:rPr lang="ko-KR" altLang="ko-KR" dirty="0" err="1"/>
              <a:t>글제목</a:t>
            </a:r>
            <a:endParaRPr lang="ko-KR" altLang="ko-KR" dirty="0"/>
          </a:p>
          <a:p>
            <a:r>
              <a:rPr lang="en-US" altLang="ko-KR" dirty="0"/>
              <a:t>    CONTENT VARCHAR2(100) NOT NULL, -- </a:t>
            </a:r>
            <a:r>
              <a:rPr lang="ko-KR" altLang="ko-KR" dirty="0" err="1"/>
              <a:t>글본문</a:t>
            </a:r>
            <a:endParaRPr lang="ko-KR" altLang="ko-KR" dirty="0"/>
          </a:p>
          <a:p>
            <a:r>
              <a:rPr lang="en-US" altLang="ko-KR" dirty="0"/>
              <a:t>    EMAIL VARCHAR2(30),             -- </a:t>
            </a:r>
            <a:r>
              <a:rPr lang="ko-KR" altLang="ko-KR" dirty="0"/>
              <a:t>메일주소</a:t>
            </a:r>
          </a:p>
          <a:p>
            <a:r>
              <a:rPr lang="en-US" altLang="ko-KR" dirty="0"/>
              <a:t>    READCOUNT NUMBER DEFAULT 0,     -- </a:t>
            </a:r>
            <a:r>
              <a:rPr lang="ko-KR" altLang="ko-KR" dirty="0"/>
              <a:t>글 조회수</a:t>
            </a:r>
          </a:p>
          <a:p>
            <a:r>
              <a:rPr lang="en-US" altLang="ko-KR" dirty="0"/>
              <a:t>    PW    VARCHAR2(20) NOT NULL,    -- </a:t>
            </a:r>
            <a:r>
              <a:rPr lang="ko-KR" altLang="ko-KR" dirty="0"/>
              <a:t>글 </a:t>
            </a:r>
            <a:r>
              <a:rPr lang="ko-KR" altLang="ko-KR" dirty="0" err="1"/>
              <a:t>삭제시</a:t>
            </a:r>
            <a:r>
              <a:rPr lang="ko-KR" altLang="ko-KR" dirty="0"/>
              <a:t> 쓸 비번</a:t>
            </a:r>
          </a:p>
          <a:p>
            <a:r>
              <a:rPr lang="en-US" altLang="ko-KR" dirty="0"/>
              <a:t>    REF NUMBER NOT NULL, --</a:t>
            </a:r>
            <a:r>
              <a:rPr lang="ko-KR" altLang="ko-KR" dirty="0" err="1"/>
              <a:t>답변글끼리</a:t>
            </a:r>
            <a:r>
              <a:rPr lang="ko-KR" altLang="ko-KR" dirty="0"/>
              <a:t> 한 그룹</a:t>
            </a:r>
          </a:p>
          <a:p>
            <a:r>
              <a:rPr lang="en-US" altLang="ko-KR" dirty="0"/>
              <a:t>    RE_STEP NUMBER NOT NULL, </a:t>
            </a:r>
            <a:endParaRPr lang="en-US" altLang="ko-KR" dirty="0" smtClean="0"/>
          </a:p>
          <a:p>
            <a:r>
              <a:rPr lang="en-US" altLang="ko-KR"/>
              <a:t> </a:t>
            </a:r>
            <a:r>
              <a:rPr lang="en-US" altLang="ko-KR" smtClean="0"/>
              <a:t>                            -- </a:t>
            </a:r>
            <a:r>
              <a:rPr lang="ko-KR" altLang="ko-KR" dirty="0"/>
              <a:t>한 그룹 내에 화면에 출력되는 순서</a:t>
            </a:r>
          </a:p>
          <a:p>
            <a:r>
              <a:rPr lang="en-US" altLang="ko-KR" dirty="0"/>
              <a:t>    RE_LEVEL NUMBER NOT NULL, --</a:t>
            </a:r>
            <a:r>
              <a:rPr lang="ko-KR" altLang="ko-KR" dirty="0"/>
              <a:t>들여쓰기 정도</a:t>
            </a:r>
          </a:p>
          <a:p>
            <a:r>
              <a:rPr lang="en-US" altLang="ko-KR" dirty="0"/>
              <a:t>    IP VARCHAR2(20) NOT NULL, -- </a:t>
            </a:r>
            <a:r>
              <a:rPr lang="ko-KR" altLang="ko-KR" dirty="0"/>
              <a:t>글 쓴 컴퓨터의</a:t>
            </a:r>
            <a:r>
              <a:rPr lang="en-US" altLang="ko-KR" dirty="0"/>
              <a:t> IP</a:t>
            </a:r>
            <a:endParaRPr lang="ko-KR" altLang="ko-KR" dirty="0"/>
          </a:p>
          <a:p>
            <a:r>
              <a:rPr lang="en-US" altLang="ko-KR" dirty="0"/>
              <a:t>    RDATE DATE NOT NULL);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818029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lIns="0" tIns="0" rIns="0" bIns="0"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mpd="sng">
          <a:solidFill>
            <a:srgbClr val="FF0000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164</Words>
  <Application>Microsoft Office PowerPoint</Application>
  <PresentationFormat>화면 슬라이드 쇼(4:3)</PresentationFormat>
  <Paragraphs>37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spaces</dc:creator>
  <cp:lastModifiedBy>user</cp:lastModifiedBy>
  <cp:revision>16</cp:revision>
  <dcterms:created xsi:type="dcterms:W3CDTF">2016-05-02T12:12:34Z</dcterms:created>
  <dcterms:modified xsi:type="dcterms:W3CDTF">2019-02-15T00:38:30Z</dcterms:modified>
</cp:coreProperties>
</file>