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84" r:id="rId4"/>
    <p:sldId id="265" r:id="rId5"/>
    <p:sldId id="26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19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/>
              <a:t>(Model II)</a:t>
            </a:r>
            <a:br>
              <a:rPr lang="en-US" altLang="ko-KR"/>
            </a:br>
            <a:r>
              <a:rPr lang="ko-KR" altLang="en-US"/>
              <a:t>회원인증 </a:t>
            </a:r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99298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36575"/>
            <a:ext cx="81788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28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27050"/>
            <a:ext cx="81788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835696" y="1268760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31840" y="239018"/>
            <a:ext cx="4248472" cy="741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03948" y="1997224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5040052" y="764704"/>
            <a:ext cx="216024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7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42925"/>
            <a:ext cx="81788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42925"/>
            <a:ext cx="81851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67" y="1133009"/>
            <a:ext cx="53435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08720"/>
            <a:ext cx="3672408" cy="56268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75866"/>
            <a:ext cx="3672408" cy="5577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88640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http://192.168.10.151:8181/model2ex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300000"/>
              </a:lnSpc>
            </a:pPr>
            <a:r>
              <a:rPr lang="ko-KR" altLang="en-US" dirty="0"/>
              <a:t>사용자모드</a:t>
            </a:r>
            <a:endParaRPr lang="en-US" altLang="ko-KR" dirty="0"/>
          </a:p>
          <a:p>
            <a:pPr lvl="1">
              <a:lnSpc>
                <a:spcPct val="300000"/>
              </a:lnSpc>
            </a:pPr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사진업로드기능</a:t>
            </a:r>
            <a:r>
              <a:rPr lang="en-US" altLang="ko-KR" dirty="0"/>
              <a:t>),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정보수정</a:t>
            </a:r>
            <a:r>
              <a:rPr lang="en-US" altLang="ko-KR" dirty="0"/>
              <a:t>,</a:t>
            </a:r>
            <a:r>
              <a:rPr lang="ko-KR" altLang="en-US" dirty="0"/>
              <a:t> 로그아웃</a:t>
            </a:r>
            <a:r>
              <a:rPr lang="en-US" altLang="ko-KR" dirty="0"/>
              <a:t>,</a:t>
            </a:r>
            <a:r>
              <a:rPr lang="ko-KR" altLang="en-US" dirty="0"/>
              <a:t> 고객센터 게시판</a:t>
            </a:r>
            <a:r>
              <a:rPr lang="en-US" altLang="ko-KR" dirty="0"/>
              <a:t>(</a:t>
            </a:r>
            <a:r>
              <a:rPr lang="ko-KR" altLang="en-US" dirty="0" err="1"/>
              <a:t>페이징</a:t>
            </a:r>
            <a:r>
              <a:rPr lang="en-US" altLang="ko-KR" dirty="0"/>
              <a:t>, </a:t>
            </a:r>
            <a:r>
              <a:rPr lang="ko-KR" altLang="en-US" dirty="0" err="1"/>
              <a:t>답변글</a:t>
            </a:r>
            <a:r>
              <a:rPr lang="en-US" altLang="ko-KR" dirty="0"/>
              <a:t>, </a:t>
            </a:r>
            <a:r>
              <a:rPr lang="ko-KR" altLang="en-US" dirty="0"/>
              <a:t>파일업로드 가능</a:t>
            </a:r>
            <a:r>
              <a:rPr lang="en-US" altLang="ko-KR" dirty="0"/>
              <a:t>)</a:t>
            </a:r>
          </a:p>
          <a:p>
            <a:pPr lvl="1">
              <a:lnSpc>
                <a:spcPct val="300000"/>
              </a:lnSpc>
            </a:pPr>
            <a:r>
              <a:rPr lang="ko-KR" altLang="en-US" dirty="0"/>
              <a:t>로그인 한 사람만 게시판에 글을 올릴 수도 있다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관리자모드</a:t>
            </a:r>
            <a:endParaRPr lang="en-US" altLang="ko-KR" dirty="0"/>
          </a:p>
          <a:p>
            <a:pPr lvl="1">
              <a:lnSpc>
                <a:spcPct val="300000"/>
              </a:lnSpc>
            </a:pPr>
            <a:r>
              <a:rPr lang="ko-KR" altLang="en-US" dirty="0"/>
              <a:t>회원리스트 출력</a:t>
            </a:r>
            <a:r>
              <a:rPr lang="en-US" altLang="ko-KR" dirty="0"/>
              <a:t>(</a:t>
            </a:r>
            <a:r>
              <a:rPr lang="ko-KR" altLang="en-US" dirty="0" err="1"/>
              <a:t>페이징</a:t>
            </a:r>
            <a:r>
              <a:rPr lang="ko-KR" altLang="en-US" dirty="0"/>
              <a:t> 기능 </a:t>
            </a:r>
            <a:r>
              <a:rPr lang="en-US" altLang="ko-KR" dirty="0"/>
              <a:t>– </a:t>
            </a:r>
            <a:r>
              <a:rPr lang="ko-KR" altLang="en-US" dirty="0" err="1"/>
              <a:t>한페이지에</a:t>
            </a:r>
            <a:r>
              <a:rPr lang="ko-KR" altLang="en-US" dirty="0"/>
              <a:t> 이름 순으로 </a:t>
            </a:r>
            <a:r>
              <a:rPr lang="en-US" altLang="ko-KR" dirty="0"/>
              <a:t>3</a:t>
            </a:r>
            <a:r>
              <a:rPr lang="ko-KR" altLang="en-US" dirty="0"/>
              <a:t>명씩</a:t>
            </a:r>
            <a:r>
              <a:rPr lang="en-US" altLang="ko-KR" dirty="0"/>
              <a:t>)</a:t>
            </a:r>
          </a:p>
          <a:p>
            <a:pPr>
              <a:lnSpc>
                <a:spcPct val="3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F0E87D-BA42-4012-9235-596BCCD2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836712"/>
            <a:ext cx="812677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523875"/>
            <a:ext cx="815975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87564" y="3933056"/>
            <a:ext cx="6684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&lt;h1&gt;&lt;a </a:t>
            </a:r>
            <a:r>
              <a:rPr lang="en-US" altLang="ko-KR" dirty="0" err="1"/>
              <a:t>href</a:t>
            </a:r>
            <a:r>
              <a:rPr lang="en-US" altLang="ko-KR" dirty="0"/>
              <a:t>="list.do"&gt;</a:t>
            </a:r>
            <a:r>
              <a:rPr lang="ko-KR" altLang="en-US" dirty="0"/>
              <a:t>사용자모드</a:t>
            </a:r>
            <a:r>
              <a:rPr lang="en-US" altLang="ko-KR" dirty="0"/>
              <a:t>&lt;/a&gt;&lt;/h1&gt;&lt;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&lt;h1&gt;&lt;a </a:t>
            </a:r>
            <a:r>
              <a:rPr lang="en-US" altLang="ko-KR" dirty="0" err="1"/>
              <a:t>href</a:t>
            </a:r>
            <a:r>
              <a:rPr lang="en-US" altLang="ko-KR" dirty="0"/>
              <a:t>="adminLoginView.do"&gt;</a:t>
            </a:r>
            <a:r>
              <a:rPr lang="ko-KR" altLang="en-US" dirty="0"/>
              <a:t>관리자모드</a:t>
            </a:r>
            <a:r>
              <a:rPr lang="en-US" altLang="ko-KR" dirty="0"/>
              <a:t>&lt;/a&gt;&lt;/h1&gt;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555776" y="3140968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574148">
            <a:off x="6245819" y="5645838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39750"/>
            <a:ext cx="817245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699792" y="3573016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3" y="3861048"/>
            <a:ext cx="4291980" cy="124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37" y="5208094"/>
            <a:ext cx="4220863" cy="114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15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36575"/>
            <a:ext cx="817245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위쪽 화살표 3"/>
          <p:cNvSpPr/>
          <p:nvPr/>
        </p:nvSpPr>
        <p:spPr>
          <a:xfrm>
            <a:off x="4427984" y="5301208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4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9785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위쪽 화살표 4"/>
          <p:cNvSpPr/>
          <p:nvPr/>
        </p:nvSpPr>
        <p:spPr>
          <a:xfrm>
            <a:off x="5511350" y="704460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558800"/>
            <a:ext cx="81661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699792" y="2780928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1661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위쪽 화살표 4"/>
          <p:cNvSpPr/>
          <p:nvPr/>
        </p:nvSpPr>
        <p:spPr>
          <a:xfrm>
            <a:off x="5079302" y="548680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555776" y="191683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4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84</Words>
  <Application>Microsoft Office PowerPoint</Application>
  <PresentationFormat>화면 슬라이드 쇼(4:3)</PresentationFormat>
  <Paragraphs>10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MVC 모델(Model II) 회원인증 게시판</vt:lpstr>
      <vt:lpstr>요구사항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</cp:revision>
  <dcterms:created xsi:type="dcterms:W3CDTF">2016-10-25T23:46:09Z</dcterms:created>
  <dcterms:modified xsi:type="dcterms:W3CDTF">2019-02-28T05:53:14Z</dcterms:modified>
</cp:coreProperties>
</file>