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9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C54B-1EE4-4A7B-911A-661BC7A0984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떡 있는 곳을 맞춰봐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347787"/>
              </p:ext>
            </p:extLst>
          </p:nvPr>
        </p:nvGraphicFramePr>
        <p:xfrm>
          <a:off x="395536" y="1052736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</a:tr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</a:tr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6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7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8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rgbClr val="B4DE8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718447"/>
            <a:ext cx="526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DdukIdx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ParseInt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Math.random</a:t>
            </a:r>
            <a:r>
              <a:rPr lang="en-US" altLang="ko-KR" sz="2400" dirty="0" smtClean="0"/>
              <a:t>*9)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11175"/>
            <a:ext cx="8856984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+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  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클릭하는 순간 입력이 가능하게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사라진다</a:t>
            </a:r>
            <a:r>
              <a:rPr lang="en-US" altLang="ko-KR" dirty="0" smtClean="0"/>
              <a:t>.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@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err="1" smtClean="0"/>
              <a:t>Math.random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확용하여</a:t>
            </a:r>
            <a:r>
              <a:rPr lang="ko-KR" altLang="en-US" dirty="0" smtClean="0"/>
              <a:t> 사칙연산까지 임의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)</a:t>
            </a:r>
          </a:p>
          <a:p>
            <a:pPr marL="400050" lvl="1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문제를 시간이 얼마나 지났는지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초단위로 출력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 smtClean="0"/>
              <a:t>몇 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몇점인지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8765"/>
            <a:ext cx="1782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38313"/>
            <a:ext cx="6886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90675"/>
            <a:ext cx="6781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04825"/>
            <a:ext cx="53244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39919"/>
            <a:ext cx="8229600" cy="840809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6">
                    <a:lumMod val="50000"/>
                  </a:schemeClr>
                </a:solidFill>
              </a:rPr>
              <a:t>연습문제 </a:t>
            </a:r>
            <a:r>
              <a:rPr lang="en-US" altLang="ko-KR" sz="36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ko-KR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52817"/>
            <a:ext cx="5009281" cy="337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75489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초기에는 </a:t>
            </a:r>
            <a:r>
              <a:rPr lang="en-US" altLang="ko-KR" dirty="0"/>
              <a:t>.random </a:t>
            </a:r>
            <a:r>
              <a:rPr lang="ko-KR" altLang="en-US" dirty="0"/>
              <a:t>색상 표시 </a:t>
            </a:r>
            <a:r>
              <a:rPr lang="en-US" altLang="ko-KR" dirty="0"/>
              <a:t>(</a:t>
            </a:r>
            <a:r>
              <a:rPr lang="ko-KR" altLang="en-US" dirty="0"/>
              <a:t>주황색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게임시작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같은 색상으로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게임 </a:t>
            </a:r>
            <a:r>
              <a:rPr lang="ko-KR" altLang="en-US" dirty="0"/>
              <a:t>시작 전</a:t>
            </a:r>
            <a:r>
              <a:rPr lang="en-US" altLang="ko-KR" dirty="0"/>
              <a:t>, </a:t>
            </a:r>
            <a:r>
              <a:rPr lang="ko-KR" altLang="en-US" dirty="0" smtClean="0"/>
              <a:t>주황색이었던 </a:t>
            </a:r>
            <a:r>
              <a:rPr lang="ko-KR" altLang="en-US" dirty="0"/>
              <a:t>곳을 클릭해서 맞으면 </a:t>
            </a:r>
            <a:r>
              <a:rPr lang="ko-KR" altLang="en-US" dirty="0" smtClean="0"/>
              <a:t>주황</a:t>
            </a:r>
            <a:r>
              <a:rPr lang="ko-KR" altLang="en-US" dirty="0"/>
              <a:t>색</a:t>
            </a:r>
            <a:r>
              <a:rPr lang="ko-KR" altLang="en-US" dirty="0" smtClean="0"/>
              <a:t>으로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 smtClean="0"/>
              <a:t>틀리면 </a:t>
            </a:r>
            <a:r>
              <a:rPr lang="en-US" altLang="ko-KR" dirty="0"/>
              <a:t>alert(</a:t>
            </a:r>
            <a:r>
              <a:rPr lang="ko-KR" altLang="en-US" dirty="0"/>
              <a:t>실패</a:t>
            </a:r>
            <a:r>
              <a:rPr lang="en-US" altLang="ko-KR" dirty="0" smtClean="0"/>
              <a:t>);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전부 </a:t>
            </a:r>
            <a:r>
              <a:rPr lang="ko-KR" altLang="en-US" dirty="0"/>
              <a:t>다 </a:t>
            </a:r>
            <a:r>
              <a:rPr lang="ko-KR" altLang="en-US" dirty="0" smtClean="0"/>
              <a:t>맞혔으면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게임시작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게임종료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버튼으로 변경하고 게임을 더 이상 못하게 이벤트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6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95413"/>
            <a:ext cx="68199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87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169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연습문제1. 떡 있는 곳을 맞춰봐</vt:lpstr>
      <vt:lpstr>PowerPoint 프레젠테이션</vt:lpstr>
      <vt:lpstr>PowerPoint 프레젠테이션</vt:lpstr>
      <vt:lpstr>PowerPoint 프레젠테이션</vt:lpstr>
      <vt:lpstr>PowerPoint 프레젠테이션</vt:lpstr>
      <vt:lpstr>연습문제 3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2017-12-26T03:00:58Z</dcterms:created>
  <dcterms:modified xsi:type="dcterms:W3CDTF">2019-03-04T07:29:28Z</dcterms:modified>
</cp:coreProperties>
</file>