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3" r:id="rId3"/>
    <p:sldId id="294" r:id="rId4"/>
    <p:sldId id="295" r:id="rId5"/>
    <p:sldId id="274" r:id="rId6"/>
    <p:sldId id="316" r:id="rId7"/>
    <p:sldId id="317" r:id="rId8"/>
    <p:sldId id="318" r:id="rId9"/>
    <p:sldId id="319" r:id="rId10"/>
    <p:sldId id="320" r:id="rId11"/>
    <p:sldId id="321" r:id="rId12"/>
    <p:sldId id="29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00" d="100"/>
          <a:sy n="100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646012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6509626"/>
            <a:ext cx="21336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3" y="6369148"/>
            <a:ext cx="491197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" y="1179750"/>
            <a:ext cx="8239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2043846"/>
            <a:ext cx="1466656" cy="15146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3377" y="2751136"/>
            <a:ext cx="6215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어플리케이션 구현 사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례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연 구 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2133856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3754036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455167"/>
            <a:ext cx="352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가는안상수체" pitchFamily="2" charset="-127"/>
                <a:ea typeface="가는안상수체" pitchFamily="2" charset="-127"/>
              </a:rPr>
              <a:t>2019</a:t>
            </a:r>
            <a:r>
              <a:rPr lang="ko-KR" altLang="en-US" sz="12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18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월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5" y="4002450"/>
            <a:ext cx="60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자바기반 하이브리드 앱 개발자 양성과정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4756169"/>
            <a:ext cx="2258852" cy="201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868650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9552" y="1340768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내서재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메뉴를 이용할 수 있으며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대출도서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확인할 수 있다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684024"/>
            <a:ext cx="32385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866363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351721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계정 로그인 시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관리자모드로 전환 가능한 버튼을 통해 관리자모드로 진입할 수 있게 한다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대출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현황을 확인할 수 있게 하며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우수회원에 한하여 도서추천을 할 수 있다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772816"/>
            <a:ext cx="7992888" cy="2822436"/>
            <a:chOff x="755576" y="1556792"/>
            <a:chExt cx="7992888" cy="245825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24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24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583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408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884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1268759"/>
            <a:ext cx="1044116" cy="40814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11745" y="952769"/>
            <a:ext cx="299984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55593" y="8922"/>
            <a:ext cx="299983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07417" y="-942903"/>
            <a:ext cx="299982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4" y="62068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916832"/>
            <a:ext cx="794552" cy="460598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868743"/>
            <a:ext cx="777482" cy="49967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61737" y="3501008"/>
            <a:ext cx="6170703" cy="2016224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▷ 용어정리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/>
                </a:solidFill>
              </a:rPr>
              <a:t>이용자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/>
                </a:solidFill>
              </a:rPr>
              <a:t>관리자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/>
                </a:solidFill>
              </a:rPr>
              <a:t>비회원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/>
                </a:solidFill>
              </a:rPr>
              <a:t>회 원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88" y="274638"/>
            <a:ext cx="2530475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30013"/>
            <a:ext cx="5904012" cy="632705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30014"/>
            <a:ext cx="5796062" cy="6371683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2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9. DB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설계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10.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핵심코드 및 시연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11.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1167710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1.1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주제 및 목적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 시스템은 도서관 웹 페이지와 도서관 관리 시스템을 통합하여 하나의 프로그램으로 이용 및 관리할 수 있는 </a:t>
            </a:r>
            <a:r>
              <a:rPr lang="ko-KR" altLang="en-US" sz="20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통합형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도서관 관리 시스템이다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419141"/>
            <a:ext cx="8428758" cy="419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이용자는 등급에 따라 관리되며 최소 검색기능부터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최대 도서 대출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 및 자리 예약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 신청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회원게시판 이용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도서추천하기 등의 기능을 이용할 수 있다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최고 관리자를 기본으로 두고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최고 관리자를 통해서 관리자 계정 등록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관리자는 회원관리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도서등록 및 삭제 등의 관리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및 회원게시판 관리 등의 기능을 이용할 수 있다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725384"/>
            <a:ext cx="9144000" cy="2160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737409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4104456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1" y="5232102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66995"/>
            <a:ext cx="4729449" cy="286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833182"/>
            <a:ext cx="4320480" cy="289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5" y="980728"/>
            <a:ext cx="7345363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Ultimate 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5" y="1545878"/>
            <a:ext cx="7345363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8.5</a:t>
              </a: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2112615"/>
            <a:ext cx="7346950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677765"/>
            <a:ext cx="7345362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3811240"/>
            <a:ext cx="7345362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88" y="3244503"/>
            <a:ext cx="7345363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4943130"/>
            <a:ext cx="7364412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jquery-1.12.4,   jquery-ui-1.11.4,   jquery-easyui-1.4.5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, 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4376390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Developers.,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843573"/>
            <a:ext cx="6705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2026213" y="2103749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2123658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954348"/>
            <a:ext cx="396064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3020494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나의서재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385192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예약현황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일반검색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564958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신청작성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143369" y="445914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5649581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한줄평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24744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27655" y="3744135"/>
            <a:ext cx="921166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560228" y="3793446"/>
            <a:ext cx="932333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5400000">
            <a:off x="352498" y="3963596"/>
            <a:ext cx="915785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275325" y="1981605"/>
            <a:ext cx="592745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9" idx="2"/>
            <a:endCxn id="13" idx="0"/>
          </p:cNvCxnSpPr>
          <p:nvPr/>
        </p:nvCxnSpPr>
        <p:spPr>
          <a:xfrm rot="16200000" flipH="1">
            <a:off x="2167700" y="2574262"/>
            <a:ext cx="559672" cy="26664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9" idx="2"/>
            <a:endCxn id="14" idx="0"/>
          </p:cNvCxnSpPr>
          <p:nvPr/>
        </p:nvCxnSpPr>
        <p:spPr>
          <a:xfrm rot="16200000" flipH="1">
            <a:off x="2909767" y="1832194"/>
            <a:ext cx="526599" cy="171770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9" idx="2"/>
            <a:endCxn id="11" idx="0"/>
          </p:cNvCxnSpPr>
          <p:nvPr/>
        </p:nvCxnSpPr>
        <p:spPr>
          <a:xfrm rot="16200000" flipH="1">
            <a:off x="3710891" y="1031070"/>
            <a:ext cx="526599" cy="33199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063140" y="-321178"/>
            <a:ext cx="526599" cy="602445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9" idx="2"/>
            <a:endCxn id="15" idx="0"/>
          </p:cNvCxnSpPr>
          <p:nvPr/>
        </p:nvCxnSpPr>
        <p:spPr>
          <a:xfrm rot="16200000" flipH="1">
            <a:off x="4673983" y="67978"/>
            <a:ext cx="526599" cy="52461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441463" y="3577236"/>
            <a:ext cx="1000794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807012" y="3706778"/>
            <a:ext cx="1001770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726644" y="5052855"/>
            <a:ext cx="68643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066663" y="5219848"/>
            <a:ext cx="69816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023463" y="3923229"/>
            <a:ext cx="1001770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244095" y="3774605"/>
            <a:ext cx="992514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55532" y="3636984"/>
            <a:ext cx="987312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10215" y="3638615"/>
            <a:ext cx="1004220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32299" y="3860217"/>
            <a:ext cx="1001770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24493" y="3852893"/>
            <a:ext cx="1004220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654848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441648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08943" y="3763337"/>
            <a:ext cx="95944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92345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13" idx="2"/>
            <a:endCxn id="19" idx="0"/>
          </p:cNvCxnSpPr>
          <p:nvPr/>
        </p:nvCxnSpPr>
        <p:spPr>
          <a:xfrm rot="5400000">
            <a:off x="2097271" y="3973239"/>
            <a:ext cx="965406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5914228" y="5299600"/>
            <a:ext cx="69992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14626" y="-210148"/>
            <a:ext cx="419204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07472" y="811196"/>
            <a:ext cx="399295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843573"/>
            <a:ext cx="7921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프로젝트명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2103749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이용자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588224" y="2123658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3020494"/>
            <a:ext cx="430821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4400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95229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반납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818593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28069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강등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28024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745447" y="4450862"/>
            <a:ext cx="444795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레벨별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860072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도서추천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35952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70567" y="3889256"/>
            <a:ext cx="921166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495409" y="3856055"/>
            <a:ext cx="915785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565180" y="-290550"/>
            <a:ext cx="572836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0" idx="2"/>
            <a:endCxn id="13" idx="0"/>
          </p:cNvCxnSpPr>
          <p:nvPr/>
        </p:nvCxnSpPr>
        <p:spPr>
          <a:xfrm rot="5400000">
            <a:off x="4423151" y="534347"/>
            <a:ext cx="539763" cy="43663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10" idx="2"/>
            <a:endCxn id="14" idx="0"/>
          </p:cNvCxnSpPr>
          <p:nvPr/>
        </p:nvCxnSpPr>
        <p:spPr>
          <a:xfrm rot="5400000">
            <a:off x="5596771" y="1674895"/>
            <a:ext cx="506690" cy="205221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10" idx="2"/>
            <a:endCxn id="11" idx="0"/>
          </p:cNvCxnSpPr>
          <p:nvPr/>
        </p:nvCxnSpPr>
        <p:spPr>
          <a:xfrm rot="5400000">
            <a:off x="6496891" y="2575015"/>
            <a:ext cx="506690" cy="25197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0" idx="2"/>
            <a:endCxn id="16" idx="0"/>
          </p:cNvCxnSpPr>
          <p:nvPr/>
        </p:nvCxnSpPr>
        <p:spPr>
          <a:xfrm rot="5400000">
            <a:off x="5057760" y="1133826"/>
            <a:ext cx="504633" cy="31322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360987" y="1962895"/>
            <a:ext cx="506690" cy="147621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743523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7959975" y="3850813"/>
            <a:ext cx="1001770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454628" y="3627968"/>
            <a:ext cx="987312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809311" y="3647631"/>
            <a:ext cx="1004220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231395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023589" y="3861909"/>
            <a:ext cx="1004220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446936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233736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259122" y="3742138"/>
            <a:ext cx="95944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21326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13" idx="2"/>
            <a:endCxn id="19" idx="0"/>
          </p:cNvCxnSpPr>
          <p:nvPr/>
        </p:nvCxnSpPr>
        <p:spPr>
          <a:xfrm rot="5400000">
            <a:off x="2026252" y="3973239"/>
            <a:ext cx="965406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478522" y="725956"/>
            <a:ext cx="419204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12113" y="-184163"/>
            <a:ext cx="399295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도서수정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566124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443711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816675" y="5300373"/>
            <a:ext cx="720192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241689" y="5293243"/>
            <a:ext cx="734340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07" y="1005913"/>
            <a:ext cx="6565785" cy="4846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451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>
                <a:solidFill>
                  <a:srgbClr val="756B5F"/>
                </a:solidFill>
              </a:rPr>
              <a:t>관리자모드가  간단할 경우 사용자모드와 합하여 그린다</a:t>
            </a:r>
            <a:r>
              <a:rPr lang="en-US" altLang="ko-KR" b="1" dirty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88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376B13C-9A4A-4F0C-AF94-1CBC9245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82214"/>
            <a:ext cx="6420149" cy="589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5121</TotalTime>
  <Words>730</Words>
  <Application>Microsoft Office PowerPoint</Application>
  <PresentationFormat>화면 슬라이드 쇼(4:3)</PresentationFormat>
  <Paragraphs>179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user</cp:lastModifiedBy>
  <cp:revision>303</cp:revision>
  <dcterms:created xsi:type="dcterms:W3CDTF">2016-06-22T05:17:17Z</dcterms:created>
  <dcterms:modified xsi:type="dcterms:W3CDTF">2019-03-06T01:14:22Z</dcterms:modified>
</cp:coreProperties>
</file>