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24" r:id="rId17"/>
    <p:sldId id="336" r:id="rId18"/>
    <p:sldId id="325" r:id="rId19"/>
    <p:sldId id="337" r:id="rId20"/>
    <p:sldId id="338" r:id="rId21"/>
    <p:sldId id="339" r:id="rId22"/>
    <p:sldId id="342" r:id="rId23"/>
    <p:sldId id="340" r:id="rId24"/>
    <p:sldId id="34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80" d="100"/>
          <a:sy n="80" d="100"/>
        </p:scale>
        <p:origin x="-84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3377" y="2751136"/>
            <a:ext cx="6215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어플리케이션 구현 사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례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연 구 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455167"/>
            <a:ext cx="3522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2019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18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16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5" y="4002450"/>
            <a:ext cx="60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자바기반 하이브리드 앱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4756169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868650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9552" y="1340768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684024"/>
            <a:ext cx="3238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866363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51721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계정 로그인 시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관리자모드로 전환 가능한 버튼을 통해 관리자모드로 진입할 수 있게 한다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대출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현황을 확인할 수 있게 하며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772816"/>
            <a:ext cx="7992888" cy="2822436"/>
            <a:chOff x="755576" y="1556792"/>
            <a:chExt cx="7992888" cy="245825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24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241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0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88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1268759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11745" y="952769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55593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07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916832"/>
            <a:ext cx="794552" cy="460598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868743"/>
            <a:ext cx="777482" cy="49967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3501008"/>
            <a:ext cx="4818836" cy="1169380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286091"/>
            <a:ext cx="428322" cy="702963"/>
            <a:chOff x="934391" y="2362099"/>
            <a:chExt cx="428322" cy="702963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87" y="1349987"/>
            <a:ext cx="893193" cy="702963"/>
            <a:chOff x="692060" y="2362099"/>
            <a:chExt cx="893193" cy="702963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6" y="3158085"/>
            <a:ext cx="668773" cy="702963"/>
            <a:chOff x="810398" y="2362099"/>
            <a:chExt cx="668773" cy="702963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5" y="3153601"/>
            <a:ext cx="732893" cy="856852"/>
            <a:chOff x="789320" y="2362099"/>
            <a:chExt cx="732893" cy="856852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1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582970" y="1614187"/>
            <a:ext cx="191773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57" y="1099889"/>
            <a:ext cx="1458051" cy="56936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980729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2608848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2599179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2564904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2599180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3786072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0" y="5426697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4509120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980728"/>
            <a:ext cx="972108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495764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6" name="타원 55"/>
          <p:cNvSpPr/>
          <p:nvPr/>
        </p:nvSpPr>
        <p:spPr>
          <a:xfrm>
            <a:off x="2992019" y="434469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내서재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4885641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3864174" y="4872026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4043311"/>
            <a:ext cx="756084" cy="39380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3" y="3501008"/>
            <a:ext cx="1001989" cy="422887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5839140" y="538969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6" y="1099888"/>
            <a:ext cx="1648099" cy="23431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40582" y="2923106"/>
            <a:ext cx="235972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484784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205449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58" y="1828343"/>
            <a:ext cx="6433" cy="22615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205449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4" y="2078473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2226277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89" y="1856910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3" y="3107270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69" y="911586"/>
            <a:ext cx="5910079" cy="5397734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59" y="1656564"/>
            <a:ext cx="1591657" cy="175763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57" y="1656564"/>
            <a:ext cx="1530059" cy="126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2226277"/>
            <a:ext cx="1598090" cy="11879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3430197"/>
            <a:ext cx="1637029" cy="5276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710027"/>
            <a:ext cx="2508290" cy="109257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802597"/>
            <a:ext cx="3459428" cy="60552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768322"/>
            <a:ext cx="4447750" cy="63291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847167"/>
            <a:ext cx="4903052" cy="59588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837499"/>
            <a:ext cx="4002952" cy="60554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837498"/>
            <a:ext cx="3030844" cy="60554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390481"/>
            <a:ext cx="972108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0" y="1509641"/>
            <a:ext cx="1612095" cy="193340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4" y="3279050"/>
            <a:ext cx="3094461" cy="17177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3279050"/>
            <a:ext cx="2806854" cy="15114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17270" y="4746049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직선 화살표 연결선 112"/>
          <p:cNvCxnSpPr>
            <a:stCxn id="57" idx="0"/>
            <a:endCxn id="56" idx="4"/>
          </p:cNvCxnSpPr>
          <p:nvPr/>
        </p:nvCxnSpPr>
        <p:spPr>
          <a:xfrm flipH="1" flipV="1">
            <a:off x="3370061" y="4688258"/>
            <a:ext cx="11814" cy="1973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58" idx="0"/>
            <a:endCxn id="56" idx="5"/>
          </p:cNvCxnSpPr>
          <p:nvPr/>
        </p:nvCxnSpPr>
        <p:spPr>
          <a:xfrm flipH="1" flipV="1">
            <a:off x="3637377" y="4637945"/>
            <a:ext cx="604839" cy="234081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825382" y="4697791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5" y="3401236"/>
            <a:ext cx="1629185" cy="219724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6" idx="2"/>
          </p:cNvCxnSpPr>
          <p:nvPr/>
        </p:nvCxnSpPr>
        <p:spPr>
          <a:xfrm flipH="1" flipV="1">
            <a:off x="1338445" y="3426936"/>
            <a:ext cx="1653574" cy="108954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2" y="3430197"/>
            <a:ext cx="1504083" cy="2822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3424601"/>
            <a:ext cx="1627488" cy="81561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3408120"/>
            <a:ext cx="1627488" cy="127278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0" y="3420117"/>
            <a:ext cx="1578685" cy="17093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6595224" y="3424601"/>
            <a:ext cx="1569091" cy="213687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32140" y="589088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6720038" y="5863854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6214" y="5663294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6595224" y="5561477"/>
            <a:ext cx="502856" cy="30237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6210182" y="5733256"/>
            <a:ext cx="7000" cy="15763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580112" y="5733256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75856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4534291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0" y="4680900"/>
            <a:ext cx="330159" cy="2517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3" y="4509120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710027"/>
            <a:ext cx="1497464" cy="101798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3676799"/>
            <a:ext cx="1131016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350100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09" y="3450829"/>
            <a:ext cx="6297" cy="22597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2028949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980728"/>
            <a:ext cx="720080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484784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84482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59" y="1916832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84482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67061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59" y="2412678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98884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2348880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2514162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2348880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48" y="2204864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2492896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96747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903678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306896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903678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6" y="2759115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303876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3707976" y="3348782"/>
            <a:ext cx="6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419872" y="328498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3688552" y="3450266"/>
            <a:ext cx="6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328498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3903033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3839235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4004517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3839235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2" y="3694672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3974320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450091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4437112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4602394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4437112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6" y="429309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4572197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583251" y="3140421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2985" y="3420069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5148982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508518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5250466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508518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4940621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5220269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5869062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580526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5970546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5805264"/>
            <a:ext cx="288032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0" y="5660701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584707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53506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1197232"/>
            <a:ext cx="7200800" cy="4824056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2636912"/>
            <a:ext cx="268607" cy="26712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1" y="3364948"/>
            <a:ext cx="268607" cy="26712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1" y="3953962"/>
            <a:ext cx="268607" cy="26712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6" y="4688761"/>
            <a:ext cx="268607" cy="26712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6" y="5408841"/>
            <a:ext cx="268607" cy="26712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0" y="620688"/>
          <a:ext cx="3816423" cy="5823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1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2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208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7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79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620688"/>
          <a:ext cx="3888432" cy="5338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28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5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9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496944" cy="568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9. 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7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88" y="274638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332656"/>
            <a:ext cx="5904012" cy="600729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369685"/>
            <a:ext cx="5796062" cy="5867627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2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9. DB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(ERD)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10.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Project source Explorer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차후 개발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1052736"/>
            <a:ext cx="5040560" cy="4536504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7" y="908720"/>
            <a:ext cx="3539617" cy="4896544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9188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107340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7" y="908720"/>
            <a:ext cx="3539617" cy="4896544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7" y="764704"/>
            <a:ext cx="4530331" cy="3456384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4293096"/>
            <a:ext cx="4145654" cy="223224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8410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39" y="1628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1" y="15172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5" y="27089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0" y="5589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2" y="63537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1167135"/>
            <a:ext cx="1177390" cy="230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744215"/>
            <a:ext cx="881638" cy="733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2321297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697779" y="3918041"/>
            <a:ext cx="3729609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966415"/>
            <a:ext cx="2304256" cy="144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5" y="2564904"/>
            <a:ext cx="2243861" cy="605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5748064"/>
            <a:ext cx="316992" cy="605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6353745"/>
            <a:ext cx="480418" cy="230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107340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679696" y="2973073"/>
            <a:ext cx="572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6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916832"/>
            <a:ext cx="5544616" cy="3096344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1124744"/>
            <a:ext cx="6408712" cy="432048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80956"/>
            <a:ext cx="8428759" cy="108000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20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032387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도서추천하기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관리자</a:t>
            </a:r>
            <a:endParaRPr lang="en-US" altLang="ko-KR" sz="20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7" y="737409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1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5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7 Ultimate 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5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8.5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88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(model 2)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4943130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jquery-1.12.4,   jquery-ui-1.11.4,   jquery-easyui-1.4.5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, 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Developers.,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27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560228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275325" y="1981605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063140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441463" y="3577236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807012" y="3706778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726644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066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023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244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55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10215" y="3638615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32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24493" y="3852893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654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441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08943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92345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5914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14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07472" y="811196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59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724121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68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2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88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352498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47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70567" y="3889256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495409" y="3856055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565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360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743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959975" y="3850813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454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809311" y="3647631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231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023589" y="3861909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46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233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259122" y="3742138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2132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478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12113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816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241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010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026252" y="3973239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0" y="2734076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734076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48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1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관리자모드가  간단할 경우 사용자모드와 합하여 그린다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484784"/>
            <a:ext cx="741682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8680"/>
            <a:ext cx="6173291" cy="59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5180</TotalTime>
  <Words>1507</Words>
  <Application>Microsoft Office PowerPoint</Application>
  <PresentationFormat>화면 슬라이드 쇼(4:3)</PresentationFormat>
  <Paragraphs>434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312</cp:revision>
  <dcterms:created xsi:type="dcterms:W3CDTF">2016-06-22T05:17:17Z</dcterms:created>
  <dcterms:modified xsi:type="dcterms:W3CDTF">2019-03-14T07:02:11Z</dcterms:modified>
</cp:coreProperties>
</file>