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3DE4-1DCA-4304-88D4-B3009782D46A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2975-7B9F-45DC-AE0A-B657B6F9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22975-7B9F-45DC-AE0A-B657B6F9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C76CB2-772C-45BA-8895-044A4D12DFD8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875-05DF-4BE1-A34C-13EB2CA7C1B5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F12D-A90A-41E6-BAF7-8B23AEAC5E79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67E-0FD0-4789-9982-26C7BAE20F24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E22D-1700-404A-B711-302ED76709FD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51C5-764C-441F-B106-3BF53273D63F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6305-5C15-4E7D-A2C2-E07972D5F6F9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A259-D013-48D7-B0E2-770E91E5E640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742-A773-4093-8980-E4812D329910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EE98-2FFD-4854-8C09-12CD359E7651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71A1-38A5-46F4-AF7B-4815F675797F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01F2-503B-44A3-ACB3-709CC18E8A5F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7A4-DDA3-4049-A282-EA85211C40DD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899D-9F87-4657-A2B3-7FDB430A5472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3D7F-C850-4EBD-B4A1-CDEC4C9277E0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FDC8-6EE4-423E-9D38-A6B0F89A36F2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DF29-E51C-408E-8716-FE71D7674AA2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16562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4E7B-3337-47C9-80FD-1FCC38A607D7}" type="datetime1">
              <a:rPr lang="en-US" smtClean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6248399"/>
            <a:ext cx="6239309" cy="490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6310556"/>
            <a:ext cx="2029645" cy="40021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zero2heroseries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74917-C0A9-4276-971E-761385F5B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C26E4C-1DF1-481F-A9FD-62F74ED7D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and </a:t>
            </a:r>
            <a:r>
              <a:rPr lang="en-US" dirty="0" err="1" smtClean="0"/>
              <a:t>linux</a:t>
            </a:r>
            <a:r>
              <a:rPr lang="en-US" dirty="0" smtClean="0"/>
              <a:t> images</a:t>
            </a:r>
            <a:endParaRPr lang="en-US" dirty="0"/>
          </a:p>
          <a:p>
            <a:r>
              <a:rPr lang="en-US" dirty="0" smtClean="0"/>
              <a:t>April, </a:t>
            </a:r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71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knowledge of Docker container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General knowledge of Docker Hub</a:t>
            </a:r>
            <a:endParaRPr lang="en-US" dirty="0"/>
          </a:p>
          <a:p>
            <a:r>
              <a:rPr lang="en-US" dirty="0" smtClean="0"/>
              <a:t>General </a:t>
            </a:r>
            <a:r>
              <a:rPr lang="en-US" dirty="0"/>
              <a:t>knowledge of Visual Studio</a:t>
            </a:r>
          </a:p>
          <a:p>
            <a:r>
              <a:rPr lang="en-US" dirty="0"/>
              <a:t>General knowledge of Hyper 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21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Setup </a:t>
            </a:r>
            <a:r>
              <a:rPr lang="en-US" dirty="0" smtClean="0"/>
              <a:t>Development Environment</a:t>
            </a:r>
            <a:endParaRPr lang="en-US" dirty="0"/>
          </a:p>
          <a:p>
            <a:pPr lvl="1"/>
            <a:r>
              <a:rPr lang="en-US" dirty="0" smtClean="0"/>
              <a:t>Install Visual Studio 2017 Community Edition</a:t>
            </a:r>
            <a:endParaRPr lang="en-US" dirty="0"/>
          </a:p>
          <a:p>
            <a:pPr lvl="1"/>
            <a:r>
              <a:rPr lang="en-US" dirty="0" smtClean="0"/>
              <a:t>Enable Hyper V feature</a:t>
            </a:r>
            <a:endParaRPr lang="en-US" dirty="0"/>
          </a:p>
          <a:p>
            <a:pPr lvl="1"/>
            <a:r>
              <a:rPr lang="en-US" dirty="0" smtClean="0"/>
              <a:t>Install Docker CE</a:t>
            </a:r>
          </a:p>
          <a:p>
            <a:r>
              <a:rPr lang="en-US" dirty="0" smtClean="0"/>
              <a:t>Build Docker image ( Windows and Linux )</a:t>
            </a:r>
          </a:p>
          <a:p>
            <a:r>
              <a:rPr lang="en-US" dirty="0" smtClean="0"/>
              <a:t>Push images to Docker Hub registry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steps shown.  Nothing skipped.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1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F6A107-6AE4-4635-AF88-5306EFE6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78297"/>
            <a:ext cx="9906000" cy="5804452"/>
          </a:xfrm>
        </p:spPr>
        <p:txBody>
          <a:bodyPr anchor="ctr"/>
          <a:lstStyle/>
          <a:p>
            <a:pPr algn="ctr"/>
            <a:r>
              <a:rPr lang="en-US" dirty="0"/>
              <a:t>Start demo</a:t>
            </a:r>
          </a:p>
        </p:txBody>
      </p:sp>
    </p:spTree>
    <p:extLst>
      <p:ext uri="{BB962C8B-B14F-4D97-AF65-F5344CB8AC3E}">
        <p14:creationId xmlns:p14="http://schemas.microsoft.com/office/powerpoint/2010/main" val="368315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6505FD-F7DB-453C-905B-146E33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9029A0-F9DB-46B8-A644-4F60A433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Artifacts available: https</a:t>
            </a:r>
            <a:r>
              <a:rPr lang="en-US"/>
              <a:t>://</a:t>
            </a:r>
            <a:r>
              <a:rPr lang="en-US" smtClean="0"/>
              <a:t>github.com/zero2heroseries/dockerimage</a:t>
            </a:r>
            <a:endParaRPr lang="en-US" dirty="0"/>
          </a:p>
          <a:p>
            <a:r>
              <a:rPr lang="en-US" dirty="0"/>
              <a:t>Email:  </a:t>
            </a:r>
            <a:r>
              <a:rPr lang="en-US" dirty="0">
                <a:hlinkClick r:id="rId2"/>
              </a:rPr>
              <a:t>zero2heroseries@gmail.com</a:t>
            </a:r>
            <a:endParaRPr lang="en-US" dirty="0"/>
          </a:p>
          <a:p>
            <a:r>
              <a:rPr lang="en-US" dirty="0"/>
              <a:t>Please leave any comments or suggestions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Hope you enjoyed the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22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141</TotalTime>
  <Words>98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build docker image</vt:lpstr>
      <vt:lpstr>Demo assumptions</vt:lpstr>
      <vt:lpstr>demo goals</vt:lpstr>
      <vt:lpstr>Start demo</vt:lpstr>
      <vt:lpstr>Demo wrap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swarm setup</dc:title>
  <dc:creator>Andrew Sheley</dc:creator>
  <cp:lastModifiedBy>Andrew Sheley</cp:lastModifiedBy>
  <cp:revision>13</cp:revision>
  <dcterms:created xsi:type="dcterms:W3CDTF">2018-03-03T18:57:56Z</dcterms:created>
  <dcterms:modified xsi:type="dcterms:W3CDTF">2018-04-28T16:13:57Z</dcterms:modified>
</cp:coreProperties>
</file>