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3DE4-1DCA-4304-88D4-B3009782D46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2975-7B9F-45DC-AE0A-B657B6F9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2975-7B9F-45DC-AE0A-B657B6F9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C76CB2-772C-45BA-8895-044A4D12DFD8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875-05DF-4BE1-A34C-13EB2CA7C1B5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12D-A90A-41E6-BAF7-8B23AEAC5E79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67E-0FD0-4789-9982-26C7BAE20F24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22D-1700-404A-B711-302ED76709FD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51C5-764C-441F-B106-3BF53273D63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6305-5C15-4E7D-A2C2-E07972D5F6F9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259-D013-48D7-B0E2-770E91E5E64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42-A773-4093-8980-E4812D32991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E98-2FFD-4854-8C09-12CD359E7651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71A1-38A5-46F4-AF7B-4815F675797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1F2-503B-44A3-ACB3-709CC18E8A5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7A4-DDA3-4049-A282-EA85211C40DD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899D-9F87-4657-A2B3-7FDB430A5472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3D7F-C850-4EBD-B4A1-CDEC4C9277E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DC8-6EE4-423E-9D38-A6B0F89A36F2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DF29-E51C-408E-8716-FE71D7674AA2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562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4E7B-3337-47C9-80FD-1FCC38A607D7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248399"/>
            <a:ext cx="6239309" cy="49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6310556"/>
            <a:ext cx="2029645" cy="40021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zero2heroserie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74917-C0A9-4276-971E-761385F5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Docker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C26E4C-1DF1-481F-A9FD-62F74ED7D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and </a:t>
            </a:r>
            <a:r>
              <a:rPr lang="en-US" dirty="0" smtClean="0"/>
              <a:t>Linux </a:t>
            </a:r>
            <a:r>
              <a:rPr lang="en-US" dirty="0" smtClean="0"/>
              <a:t>images</a:t>
            </a:r>
            <a:endParaRPr lang="en-US" dirty="0"/>
          </a:p>
          <a:p>
            <a:r>
              <a:rPr lang="en-US" dirty="0" smtClean="0"/>
              <a:t>April,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71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knowledge of Docker container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General knowledge of Docker Hub</a:t>
            </a:r>
            <a:endParaRPr lang="en-US" dirty="0"/>
          </a:p>
          <a:p>
            <a:r>
              <a:rPr lang="en-US" dirty="0" smtClean="0"/>
              <a:t>General </a:t>
            </a:r>
            <a:r>
              <a:rPr lang="en-US" dirty="0"/>
              <a:t>knowledge of Visual Studio</a:t>
            </a:r>
          </a:p>
          <a:p>
            <a:r>
              <a:rPr lang="en-US" dirty="0"/>
              <a:t>General knowledge of Hyper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Setup </a:t>
            </a:r>
            <a:r>
              <a:rPr lang="en-US" dirty="0" smtClean="0"/>
              <a:t>Development Environment</a:t>
            </a:r>
            <a:endParaRPr lang="en-US" dirty="0"/>
          </a:p>
          <a:p>
            <a:pPr lvl="1"/>
            <a:r>
              <a:rPr lang="en-US" dirty="0" smtClean="0"/>
              <a:t>Install Visual Studio 2017 Community Edition</a:t>
            </a:r>
            <a:endParaRPr lang="en-US" dirty="0"/>
          </a:p>
          <a:p>
            <a:pPr lvl="1"/>
            <a:r>
              <a:rPr lang="en-US" dirty="0" smtClean="0"/>
              <a:t>Enable Hyper V feature</a:t>
            </a:r>
            <a:endParaRPr lang="en-US" dirty="0"/>
          </a:p>
          <a:p>
            <a:pPr lvl="1"/>
            <a:r>
              <a:rPr lang="en-US" dirty="0" smtClean="0"/>
              <a:t>Install Docker CE</a:t>
            </a:r>
          </a:p>
          <a:p>
            <a:r>
              <a:rPr lang="en-US" dirty="0" smtClean="0"/>
              <a:t>Build Docker image ( Windows and Linux )</a:t>
            </a:r>
          </a:p>
          <a:p>
            <a:r>
              <a:rPr lang="en-US" dirty="0" smtClean="0"/>
              <a:t>Push images to Docker Hub 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steps shown.  Nothing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6A107-6AE4-4635-AF88-5306EFE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8297"/>
            <a:ext cx="9906000" cy="5804452"/>
          </a:xfrm>
        </p:spPr>
        <p:txBody>
          <a:bodyPr anchor="ctr"/>
          <a:lstStyle/>
          <a:p>
            <a:pPr algn="ctr"/>
            <a:r>
              <a:rPr lang="en-US" dirty="0"/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368315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available: https</a:t>
            </a:r>
            <a:r>
              <a:rPr lang="en-US"/>
              <a:t>://</a:t>
            </a:r>
            <a:r>
              <a:rPr lang="en-US" smtClean="0"/>
              <a:t>github.com/zero2heroseries/dockerimage</a:t>
            </a:r>
            <a:endParaRPr lang="en-US" dirty="0"/>
          </a:p>
          <a:p>
            <a:r>
              <a:rPr lang="en-US" dirty="0"/>
              <a:t>Email:  </a:t>
            </a:r>
            <a:r>
              <a:rPr lang="en-US" dirty="0">
                <a:hlinkClick r:id="rId2"/>
              </a:rPr>
              <a:t>zero2heroseries@gmail.com</a:t>
            </a:r>
            <a:endParaRPr lang="en-US" dirty="0"/>
          </a:p>
          <a:p>
            <a:r>
              <a:rPr lang="en-US" dirty="0"/>
              <a:t>Please leave any comments or suggestions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Hope you enjoyed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98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build Docker image</vt:lpstr>
      <vt:lpstr>Demo assumptions</vt:lpstr>
      <vt:lpstr>demo goals</vt:lpstr>
      <vt:lpstr>Start demo</vt:lpstr>
      <vt:lpstr>Demo 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 setup</dc:title>
  <dc:creator>Andrew Sheley</dc:creator>
  <cp:lastModifiedBy>Andrew Sheley</cp:lastModifiedBy>
  <cp:revision>14</cp:revision>
  <dcterms:created xsi:type="dcterms:W3CDTF">2018-03-03T18:57:56Z</dcterms:created>
  <dcterms:modified xsi:type="dcterms:W3CDTF">2018-04-28T21:55:55Z</dcterms:modified>
</cp:coreProperties>
</file>