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3DE4-1DCA-4304-88D4-B3009782D46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2975-7B9F-45DC-AE0A-B657B6F9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4734BE-9FBB-4506-A87F-65060AF6A76B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822-A210-417F-B97E-E02C828AA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E547-299B-41A4-8FD6-8CAB64F4F5DC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142-FAC2-4D84-A924-C8EB5BB1D04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D38-3011-4611-85A3-5DAEA1209EF8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A5B8-CAC8-4560-86C8-B344B9A18268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81F6-28C0-494E-B726-D60E7740D976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B187-A258-4D8B-A5DC-79D41EC93B05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D587-BB10-46BD-912C-1BF0F60F3010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1039-C855-4CA2-8C46-AE0210DED7F8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E1E-0F75-45D9-B436-C5D0DF4EA3FA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961B-8389-47E6-9E28-02F3F4F5A3FD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8C07-0E21-48BA-B386-B26BD426DF71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CBA-8BBB-4EFA-925A-89345D8382F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2E78-2A87-4E55-A769-7C8863DB57AC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41CE-2655-4222-8A94-7BFD89F32540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11D6-9A2E-4DD5-B085-4A9FA7B4362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562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4041-397A-4ABF-8C52-85B810290B3A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37403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6338952"/>
            <a:ext cx="2029645" cy="40021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zero2heroserie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74917-C0A9-4276-971E-761385F5B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swarm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C26E4C-1DF1-481F-A9FD-62F74ED7D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server 2016 version 1709</a:t>
            </a:r>
          </a:p>
          <a:p>
            <a:r>
              <a:rPr lang="en-US" dirty="0"/>
              <a:t>With router mesh</a:t>
            </a:r>
          </a:p>
          <a:p>
            <a:r>
              <a:rPr lang="en-US" dirty="0"/>
              <a:t>February, 2018</a:t>
            </a:r>
          </a:p>
        </p:txBody>
      </p:sp>
    </p:spTree>
    <p:extLst>
      <p:ext uri="{BB962C8B-B14F-4D97-AF65-F5344CB8AC3E}">
        <p14:creationId xmlns:p14="http://schemas.microsoft.com/office/powerpoint/2010/main" val="21671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knowledge of Docker container architecture</a:t>
            </a:r>
          </a:p>
          <a:p>
            <a:r>
              <a:rPr lang="en-US" dirty="0"/>
              <a:t>General knowledge of Docker swarm architecture</a:t>
            </a:r>
          </a:p>
          <a:p>
            <a:r>
              <a:rPr lang="en-US" dirty="0"/>
              <a:t>General knowledge of Visual Studio</a:t>
            </a:r>
          </a:p>
          <a:p>
            <a:r>
              <a:rPr lang="en-US" dirty="0"/>
              <a:t>General knowledge of Hyper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A01E1-B5EF-48AA-9ECC-D9354F61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6FF05E0-D5F3-43D5-ACA3-7CED7C4BE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1002"/>
            <a:ext cx="10337824" cy="4839287"/>
          </a:xfrm>
        </p:spPr>
      </p:pic>
    </p:spTree>
    <p:extLst>
      <p:ext uri="{BB962C8B-B14F-4D97-AF65-F5344CB8AC3E}">
        <p14:creationId xmlns:p14="http://schemas.microsoft.com/office/powerpoint/2010/main" val="148242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212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Setup Docker Swarm with Router Mesh</a:t>
            </a:r>
          </a:p>
          <a:p>
            <a:pPr lvl="1"/>
            <a:r>
              <a:rPr lang="en-US" dirty="0"/>
              <a:t>Set up two Windows Server 2016 Version 1709 VM</a:t>
            </a:r>
          </a:p>
          <a:p>
            <a:pPr lvl="1"/>
            <a:r>
              <a:rPr lang="en-US" dirty="0"/>
              <a:t>Configure Servers and install Docker</a:t>
            </a:r>
          </a:p>
          <a:p>
            <a:pPr lvl="1"/>
            <a:r>
              <a:rPr lang="en-US" dirty="0"/>
              <a:t>Create Docker Swarm Cluster</a:t>
            </a:r>
          </a:p>
          <a:p>
            <a:pPr lvl="1"/>
            <a:r>
              <a:rPr lang="en-US" dirty="0"/>
              <a:t>Join node to Swarm</a:t>
            </a:r>
          </a:p>
          <a:p>
            <a:pPr lvl="1"/>
            <a:r>
              <a:rPr lang="en-US" dirty="0"/>
              <a:t>Create swarm service</a:t>
            </a:r>
          </a:p>
          <a:p>
            <a:pPr lvl="1"/>
            <a:r>
              <a:rPr lang="en-US" dirty="0"/>
              <a:t>Scale service</a:t>
            </a:r>
          </a:p>
          <a:p>
            <a:pPr lvl="1"/>
            <a:r>
              <a:rPr lang="en-US" dirty="0"/>
              <a:t>Demonstrate rolling updates and rollbacks</a:t>
            </a:r>
          </a:p>
          <a:p>
            <a:pPr lvl="1"/>
            <a:r>
              <a:rPr lang="en-US" dirty="0"/>
              <a:t>Demonstrate node failure</a:t>
            </a:r>
          </a:p>
          <a:p>
            <a:r>
              <a:rPr lang="en-US" dirty="0"/>
              <a:t>All steps shown.  Nothing skipped.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6A107-6AE4-4635-AF88-5306EFE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8297"/>
            <a:ext cx="9906000" cy="5804452"/>
          </a:xfrm>
        </p:spPr>
        <p:txBody>
          <a:bodyPr anchor="ctr"/>
          <a:lstStyle/>
          <a:p>
            <a:pPr algn="ctr"/>
            <a:r>
              <a:rPr lang="en-US" dirty="0"/>
              <a:t>Start demo</a:t>
            </a:r>
          </a:p>
        </p:txBody>
      </p:sp>
    </p:spTree>
    <p:extLst>
      <p:ext uri="{BB962C8B-B14F-4D97-AF65-F5344CB8AC3E}">
        <p14:creationId xmlns:p14="http://schemas.microsoft.com/office/powerpoint/2010/main" val="36831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available: https://github.com/zero2heroseries/dockerswarm</a:t>
            </a:r>
          </a:p>
          <a:p>
            <a:r>
              <a:rPr lang="en-US" dirty="0"/>
              <a:t>Email:  </a:t>
            </a:r>
            <a:r>
              <a:rPr lang="en-US" dirty="0">
                <a:hlinkClick r:id="rId2"/>
              </a:rPr>
              <a:t>zero2heroseries@gmail.com</a:t>
            </a:r>
            <a:endParaRPr lang="en-US" dirty="0"/>
          </a:p>
          <a:p>
            <a:r>
              <a:rPr lang="en-US" dirty="0"/>
              <a:t>Please leave any comments </a:t>
            </a:r>
            <a:r>
              <a:rPr lang="en-US"/>
              <a:t>or suggestions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Hope you enjoyed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115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docker swarm setup</vt:lpstr>
      <vt:lpstr>Demo assumptions</vt:lpstr>
      <vt:lpstr>Swarm architecture</vt:lpstr>
      <vt:lpstr>demo goals</vt:lpstr>
      <vt:lpstr>Start demo</vt:lpstr>
      <vt:lpstr>Demo 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 setup</dc:title>
  <dc:creator>Andrew Sheley</dc:creator>
  <cp:lastModifiedBy>Andrew Sheley</cp:lastModifiedBy>
  <cp:revision>11</cp:revision>
  <dcterms:created xsi:type="dcterms:W3CDTF">2018-03-03T18:57:56Z</dcterms:created>
  <dcterms:modified xsi:type="dcterms:W3CDTF">2018-03-14T00:46:30Z</dcterms:modified>
</cp:coreProperties>
</file>