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38C89-9230-BAE2-70F5-8123E21AC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A58D2F-9CD0-8889-D901-968679E04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2A0129-2A28-2811-DF10-77BD6D0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1C48B-B5B3-CCB9-D265-7D65FE70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1B1DB9-F84A-E424-979B-ABA7CF9C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80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478F0-6A62-EEB6-A3C0-F11C7146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D97849-8A06-FA36-41AE-CA519070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121922-E2CD-39B8-F9A3-152DAD17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403A8-FF4B-E8DD-EEDD-8149A458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9D8D5-0560-BEA2-0BBF-0C500FDD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8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3F5F05-252F-F998-D579-0614C935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BEA3EA-5DB9-6850-9254-315E5AA5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C5F7E-B92A-6615-238F-76F1CAE1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2476E-5A7A-0240-0195-E59D60E0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43BD9-7756-AC05-0C6D-B9822C11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9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DFA9-C268-02ED-D685-CBEE7C9A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05AFE-8AB3-35B1-1A35-D3F0437C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1B3DA-8D58-9B32-1F67-805841D2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58060-2358-9379-C912-CFA60486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4AC81C-6D97-6232-B5DF-656B183E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F50AC-FF56-7DBF-2F72-BE6B168B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EBDC66-1F38-481A-8415-99AC4FAF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A1CEA-22AA-6E65-A977-58686D55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431DD-90AB-B90B-0AEB-024826B7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DB5C0-861F-B380-5ECE-1212EEB8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5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9AF22-45C6-31E2-CB9A-0F2AE216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9D119-D66E-2CE0-4EC2-18A7F247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A53E19-3CA1-7FD7-9ED9-498B08B7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384E3-462D-B5AA-3339-EDAB5442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77077C-B73F-02B5-3880-29CF2D1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3FEFC-0BB0-CF8F-A77C-B8F165F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48720-7516-C49E-9B45-14EBE450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27036C-B6FD-DFF1-8C4D-8E4D2F90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26320E-6D49-B713-8489-A8FD532F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5FE722-44FD-D40D-C4B3-BDF847C0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EDEB97-7A86-9CB0-47F4-1EA425CB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5B8AF-3CD0-1908-04D9-D758007E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B39FBC-2835-A3DF-96E8-2CCBC492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B9042-5F8A-2850-72E8-0C464A29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2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9766B-616C-ABFB-BEB9-33D60868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F52419-BA3B-50EB-280C-334A8F00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23697C-592D-EFD5-5379-402E8ACB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689FC2-F39D-9AAB-44CF-FF817BE4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2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62EC59-A258-49E3-A34C-D734DAA1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359938-A2B1-2D4A-575D-77BB102E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362A64-E69E-AB50-AEBF-181C4C53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3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D9C41-12B4-63D9-24E9-CEB12907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81E37-68A2-ECE6-3B58-021C13F4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67CA9-470B-4B18-1775-0655B661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9FE4F5-26EE-D066-B6D9-AD49DF4E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79DB7-F8A7-57AB-E83A-35762A9D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25A52E-D57E-F04D-0FA9-EB630BF5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16B34-AB04-7241-574E-49282A9B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F57FBC-BE35-0D26-66E4-FFDB5286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DD89A7-33F7-0BA4-1129-2DF2D933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679AC-326F-E7D2-AEE1-CE745CCA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64DA1D-09AE-35BF-01AC-A2CDA32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CED749-E01C-AA89-D18A-5DF82FC5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40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0F584D-48BB-B9C0-3766-A2FCB345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B85A9E-10FF-317D-A3F7-F98D38BF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28823F-CC09-E2D9-4A26-D5FD00F54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D0E6-A327-41E2-A466-8F1997E483C5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293D08-EB73-7B7D-DE08-8F8D6FC36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93FB4-B29D-0D98-BCFE-50A3B844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5975-B12E-44FB-854E-B22126DB3A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3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CFA7D-2B03-5C42-85C1-7EE590FC0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51"/>
            <a:ext cx="9144000" cy="753090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文字分析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003CBA-5637-1389-2BBF-08533036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50" y="1683430"/>
            <a:ext cx="10257064" cy="4660219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暫訂目標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先使用一些網路上的打卡範本來當作測試資料，再把文本斷句。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過濾標點符號，判斷每個分詞。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若為地點，可利用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jieba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內建的函數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pseg.cut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來判斷地點，其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若返回結果為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“ns”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則為地點，把他加進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location_list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若不是地點則用</a:t>
            </a:r>
            <a:r>
              <a:rPr lang="en-US" altLang="zh-TW" b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SnowNLP</a:t>
            </a:r>
            <a:r>
              <a:rPr lang="en-US" altLang="zh-TW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進行情感分析並把結果存入</a:t>
            </a:r>
            <a:r>
              <a:rPr lang="en-US" altLang="zh-TW" b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sentiment_list</a:t>
            </a:r>
            <a:endParaRPr lang="en-US" altLang="zh-TW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利用迴圈分別分類出</a:t>
            </a:r>
            <a:r>
              <a:rPr lang="en-US" altLang="zh-TW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pos</a:t>
            </a:r>
            <a:r>
              <a:rPr lang="zh-TW" altLang="en-US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neg</a:t>
            </a:r>
            <a:r>
              <a:rPr lang="zh-TW" altLang="en-US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並計算其個別的情緒分析的分數加總。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location_list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型別，以過濾相同的地點。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把地點和情感分析的結果加入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9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E6A94-BF2D-60AD-1E45-FC85AF9C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測試資料與測試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5C5CA3-DC75-C1ED-CB7F-B5550E8C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27" y="2264149"/>
            <a:ext cx="10374173" cy="2772162"/>
          </a:xfrm>
        </p:spPr>
      </p:pic>
    </p:spTree>
    <p:extLst>
      <p:ext uri="{BB962C8B-B14F-4D97-AF65-F5344CB8AC3E}">
        <p14:creationId xmlns:p14="http://schemas.microsoft.com/office/powerpoint/2010/main" val="208469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19B47B-0F2D-2EC5-4291-F03E2381097A}"/>
              </a:ext>
            </a:extLst>
          </p:cNvPr>
          <p:cNvSpPr txBox="1"/>
          <p:nvPr/>
        </p:nvSpPr>
        <p:spPr>
          <a:xfrm>
            <a:off x="630936" y="659114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判斷分詞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4E2488F-387F-9170-5B08-1BE4B1B7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逐個判斷分詞的結果並同時做情緒分數分析</a:t>
            </a:r>
          </a:p>
          <a:p>
            <a:endParaRPr lang="en-US" sz="2200" dirty="0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311DE78B-982D-79BD-1684-32A9B302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96957"/>
            <a:ext cx="6903720" cy="52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5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55BF24-40B5-3015-FA16-97064747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情緒分析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6ADA8-35F1-4FD8-5520-8B1BE3F51CA8}"/>
              </a:ext>
            </a:extLst>
          </p:cNvPr>
          <p:cNvSpPr txBox="1"/>
          <p:nvPr/>
        </p:nvSpPr>
        <p:spPr>
          <a:xfrm>
            <a:off x="630936" y="2807208"/>
            <a:ext cx="366114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3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sentiments_list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中的結果判斷大小後分別存入兩個變數並比較，以判斷這段文字的情緒偏向。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57EA3A-E602-2F96-F3BD-C7F9CCC9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56" y="1410145"/>
            <a:ext cx="6903720" cy="42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CA2A7-D21C-1BB4-D0AD-00A96356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CB54A92-EB28-FF62-4210-24C3A8330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3289957"/>
            <a:ext cx="11229747" cy="915256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491761C-F839-71F5-3244-E07C3526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2" y="4597214"/>
            <a:ext cx="11005458" cy="8460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74E713-A11A-7EA7-889E-5465A7495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2" y="1998168"/>
            <a:ext cx="11737910" cy="92562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1D35328-3856-D4C9-4C8B-51244D830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42" y="5723325"/>
            <a:ext cx="560148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63525F-41B4-3824-D0F3-4175767C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8" y="764267"/>
            <a:ext cx="1128576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須解決問題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斷詞會把一些地點的名稱給斷詞，例如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龍山寺，會被分為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山寺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情緒分析分數的精確度問題。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3.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若一個打卡貼文中，出現複數景點而對每個評論的地點都有不同的想法，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則需要想辦法讓各個不同的景點獨立出各自的情緒分析數。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需要固定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的格式與處理資料的型別。</a:t>
            </a:r>
          </a:p>
        </p:txBody>
      </p:sp>
    </p:spTree>
    <p:extLst>
      <p:ext uri="{BB962C8B-B14F-4D97-AF65-F5344CB8AC3E}">
        <p14:creationId xmlns:p14="http://schemas.microsoft.com/office/powerpoint/2010/main" val="412174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83173-3476-AD09-B23E-7D4FBB05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1FDE6-6ED3-FCC3-9245-EA3DA8C0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B1814E-8D30-5F6A-F080-C0863C1C0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27" y="1376075"/>
            <a:ext cx="2743583" cy="41058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1B1ED1-65BF-AF96-7DAB-2AEE75AD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861" y="3186078"/>
            <a:ext cx="556337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317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Office 佈景主題</vt:lpstr>
      <vt:lpstr>文字分析</vt:lpstr>
      <vt:lpstr>測試資料與測試</vt:lpstr>
      <vt:lpstr>PowerPoint 簡報</vt:lpstr>
      <vt:lpstr>情緒分析</vt:lpstr>
      <vt:lpstr>測試結果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欣宇 梁</dc:creator>
  <cp:lastModifiedBy>欣宇 梁</cp:lastModifiedBy>
  <cp:revision>24</cp:revision>
  <dcterms:created xsi:type="dcterms:W3CDTF">2023-03-07T12:13:19Z</dcterms:created>
  <dcterms:modified xsi:type="dcterms:W3CDTF">2023-03-13T09:26:02Z</dcterms:modified>
</cp:coreProperties>
</file>