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6F145-9E6A-73B4-50F9-591DFBDE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5CAD42-A91B-B8A4-17BC-AC2874C3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E7C910-3314-8628-D42B-11ACB54D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2A892-E6BD-C1C1-4A08-01B87392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5179C-0C3E-B6DC-D86B-D9F542A1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29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E8D1C-E867-E98D-0BED-0761FD0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569ECA-39F0-3000-D150-AF6E2844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08EE0-618D-25AA-2BC4-2608D7A6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C6551-9BBD-272D-E35F-72875A9A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D2E0BA-5AC1-53C2-5AEA-D0322C65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E22598-6631-0D4D-398C-A6D3EE175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FFC2BD-47D6-3FBF-28D7-7C7F2D32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B6820-30DC-BC2B-0D9D-D421503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6E63D-6D47-A150-ED62-3B3C956A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E7AC1-EDFE-1C32-C3C7-0C72F5BA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12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D85A3-4C52-3276-0D62-FA830FF1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9CE1E-6F34-CDDE-EA70-42962A9E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3F9E2B-A5D9-447A-3CB0-A5A275A2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303BB-F4F8-D38C-5EE8-BDDBA458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7BD8D-0A9B-D3B0-B75D-FB10FA36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7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AE2C1-BD96-B85D-851A-5F3432CC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CE1304-8FF2-51EB-FD7B-52D24680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B47C39-BCFE-4FD9-9627-BD8C2C26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C5BB6-BFB9-4127-2057-AE9A0049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47519-E0AB-1773-360E-3ADA7640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1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EFD76-40FD-C7A5-928E-48C5B863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B7B66-1C6C-D729-767F-C649D6556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528A66-465D-1335-D18C-8E83FC19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9B9ED8-30A9-6594-2309-A363FE59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C0D962-CADE-0B22-FC9E-12C689A0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B6254-1ABE-6DB5-3847-57A31A64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2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3A7FE-572A-4DC1-31B5-649A1101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40C1E6-8E6E-CFB0-2F86-E391AFC5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F4417-9F4A-349A-AB3F-941880F3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38EA5A-6C4C-B7BE-83B7-61182C2F7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609416-AEE5-6042-7EBD-038F2417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B62004-89BE-E9AB-3402-E80BE5C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AC0454-6BB3-7E1E-443F-621ABAEA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B9315F-3A8A-F521-9907-E55E93AB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0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BFD2B-7128-2A95-B048-23A162E3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4916F8-58A2-1382-2D05-96D5E967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212E6E-6905-7B0F-3241-EB5D8038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93C380-81AD-DD56-BC85-A3A39F2F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2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2C0E7E-2BAC-CC30-4D95-9FFBAB45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3CE112-E7B4-CE78-47EB-6B134C9B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94A5B1-6DD8-088F-67D0-7DC646E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7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6F52D-F23C-8C91-6ECA-0BA7866A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FF0A8-125E-4B6F-5BB3-7D17AAF6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8E5099-E1FB-F690-3205-A03CB6DA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D5C96-C86D-7238-73F8-9B989F00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280C92-AEBC-2ECA-1792-1C235C32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B6063C-F424-56CF-8EB4-B57033B5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58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B840D-4125-657E-77CC-DC3D0049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D8CB4A-9E0B-A797-EEB2-8AFF0C4EA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653EA3-343F-06B0-D27B-BAB460590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4D6F27-C136-C4EF-FF40-49C85EC8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B40C49-78B8-2EBA-1AA8-A77C659B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F9D9B9-FAAC-1B57-2155-901A8FA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657A55-B3BD-3D53-EBC5-69B7BE5C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BF2401-5EC0-2FB0-C347-CF8184EF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05490-ED11-DEB1-C854-3AAC36A63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F18F-7992-4B2F-B387-84A78A35494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D2C78-6F38-4AED-3B32-00D16A8F7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62C8E5-F3A6-F45E-F36F-DCB0E799C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CFFA-D3AB-4B2B-AEB5-D197F3F8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56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91614-24FF-6B5B-6371-246952B2B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5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9900" dirty="0">
                <a:latin typeface="Agency FB" panose="020B0503020202020204" pitchFamily="34" charset="0"/>
              </a:rPr>
              <a:t>0327</a:t>
            </a:r>
            <a:endParaRPr lang="zh-TW" altLang="en-US" sz="99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FF01C-4043-FF08-F7BF-4DA30908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02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err="1">
                <a:latin typeface="Agency FB" panose="020B0503020202020204" pitchFamily="34" charset="0"/>
              </a:rPr>
              <a:t>Softmax</a:t>
            </a:r>
            <a:r>
              <a:rPr lang="en-US" altLang="zh-TW" sz="7200" dirty="0">
                <a:latin typeface="Agency FB" panose="020B0503020202020204" pitchFamily="34" charset="0"/>
              </a:rPr>
              <a:t>( )</a:t>
            </a:r>
            <a:endParaRPr lang="zh-TW" altLang="en-US" sz="7200" dirty="0">
              <a:latin typeface="Agency FB" panose="020B0503020202020204" pitchFamily="34" charset="0"/>
            </a:endParaRPr>
          </a:p>
        </p:txBody>
      </p:sp>
      <p:pic>
        <p:nvPicPr>
          <p:cNvPr id="5" name="內容版面配置區 4" descr="一張含有 文字, 時鐘 的圖片&#10;&#10;自動產生的描述">
            <a:extLst>
              <a:ext uri="{FF2B5EF4-FFF2-40B4-BE49-F238E27FC236}">
                <a16:creationId xmlns:a16="http://schemas.microsoft.com/office/drawing/2014/main" id="{CE7FE891-EB05-BBD4-1370-A8A9E0856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45806"/>
            <a:ext cx="10515600" cy="178765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8E20B42-52B0-1BFF-9985-9473C4CBB395}"/>
              </a:ext>
            </a:extLst>
          </p:cNvPr>
          <p:cNvSpPr txBox="1"/>
          <p:nvPr/>
        </p:nvSpPr>
        <p:spPr>
          <a:xfrm>
            <a:off x="707570" y="2516066"/>
            <a:ext cx="10776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softmax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種非線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性激活函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數，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通常用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於將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一个向量映射成一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個機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率分布。给定一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個長度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u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的向量 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CN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softmax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數將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每个元素 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轉換為一個機率值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PI,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使得所有的機率和為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48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C15149-C4FB-643C-F227-254E761C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altLang="zh-TW" sz="7200" dirty="0" err="1">
                <a:solidFill>
                  <a:srgbClr val="FFFFFF"/>
                </a:solidFill>
                <a:latin typeface="Agency FB" panose="020B0503020202020204" pitchFamily="34" charset="0"/>
              </a:rPr>
              <a:t>Lazyload</a:t>
            </a:r>
            <a:r>
              <a:rPr lang="en-US" altLang="zh-TW" sz="7200" dirty="0">
                <a:solidFill>
                  <a:srgbClr val="FFFFFF"/>
                </a:solidFill>
                <a:latin typeface="Agency FB" panose="020B0503020202020204" pitchFamily="34" charset="0"/>
              </a:rPr>
              <a:t>( )</a:t>
            </a:r>
            <a:endParaRPr lang="zh-TW" altLang="en-US" sz="7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C49B2DDF-4F90-C4BD-031B-8DA01D41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317" y="623425"/>
            <a:ext cx="7074409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一種延遲載入的技術，可以在需要使用資料時才進行加載，從而提高性能和節省資源。</a:t>
            </a:r>
            <a:endParaRPr 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8B3339-CEBC-CB0C-D023-39976E91E953}"/>
              </a:ext>
            </a:extLst>
          </p:cNvPr>
          <p:cNvSpPr txBox="1"/>
          <p:nvPr/>
        </p:nvSpPr>
        <p:spPr>
          <a:xfrm>
            <a:off x="1589056" y="3282866"/>
            <a:ext cx="90138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lazy_load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altLang="zh-TW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i="1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0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TW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lazy_load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altLang="zh-TW" sz="2000" b="0" dirty="0" err="1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NTUSD_traditional</a:t>
            </a:r>
            <a:r>
              <a:rPr lang="en-US" altLang="zh-TW" sz="2000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/NTUSD_positive.txt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lazy_load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altLang="zh-TW" sz="2000" b="0" dirty="0" err="1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NTUSD_traditional</a:t>
            </a:r>
            <a:r>
              <a:rPr lang="en-US" altLang="zh-TW" sz="2000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/NTUSD_negative.txt</a:t>
            </a:r>
            <a:r>
              <a:rPr lang="en-US" altLang="zh-TW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6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5088B4-1F4C-2362-0A20-684D7E48AD0D}"/>
              </a:ext>
            </a:extLst>
          </p:cNvPr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EE801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D0F90B-7519-7954-085A-74D0F7C2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643295"/>
            <a:ext cx="4171994" cy="987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kern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比較和統計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EE03F-64E6-CCDB-4886-BE6F7833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71" y="3208184"/>
            <a:ext cx="4171994" cy="103578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zh-TW" altLang="en-US" kern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把斷詞後的結果與情緒字典進行比較，並記錄在</a:t>
            </a:r>
            <a:r>
              <a:rPr lang="en-US" altLang="zh-TW" kern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Score</a:t>
            </a:r>
            <a:r>
              <a:rPr lang="zh-TW" altLang="en-US" kern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變數中。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FBB86E-A375-86FD-75EB-CA4362D0F458}"/>
              </a:ext>
            </a:extLst>
          </p:cNvPr>
          <p:cNvSpPr txBox="1"/>
          <p:nvPr/>
        </p:nvSpPr>
        <p:spPr>
          <a:xfrm>
            <a:off x="5736162" y="291791"/>
            <a:ext cx="513242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#print(type(word))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en-US" altLang="zh-TW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>
                <a:solidFill>
                  <a:srgbClr val="DADADA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負面</a:t>
            </a:r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中立</a:t>
            </a:r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正面 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99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DCB419E-3EFF-E912-BC57-C1F1C959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7" y="630936"/>
            <a:ext cx="424138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6000" kern="1200" dirty="0" err="1">
                <a:solidFill>
                  <a:srgbClr val="FFFFFF"/>
                </a:solidFill>
                <a:latin typeface="Agency FB" panose="020B0503020202020204" pitchFamily="34" charset="0"/>
              </a:rPr>
              <a:t>Softmax</a:t>
            </a:r>
            <a:r>
              <a:rPr lang="en-US" altLang="zh-TW" sz="6000" kern="1200" dirty="0">
                <a:solidFill>
                  <a:srgbClr val="FFFFFF"/>
                </a:solidFill>
                <a:latin typeface="Agency FB" panose="020B0503020202020204" pitchFamily="34" charset="0"/>
              </a:rPr>
              <a:t>(</a:t>
            </a:r>
            <a:r>
              <a:rPr lang="zh-TW" altLang="en-US" sz="6000" kern="1200" dirty="0">
                <a:solidFill>
                  <a:srgbClr val="FFFFFF"/>
                </a:solidFill>
                <a:latin typeface="Agency FB" panose="020B0503020202020204" pitchFamily="34" charset="0"/>
              </a:rPr>
              <a:t> </a:t>
            </a:r>
            <a:r>
              <a:rPr lang="en-US" altLang="zh-TW" sz="6000" kern="1200" dirty="0">
                <a:solidFill>
                  <a:srgbClr val="FFFFFF"/>
                </a:solidFill>
                <a:latin typeface="Agency FB" panose="020B0503020202020204" pitchFamily="34" charset="0"/>
              </a:rPr>
              <a:t>)</a:t>
            </a:r>
            <a:r>
              <a:rPr lang="zh-TW" altLang="en-US" sz="60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A92BB5-E4A4-52AD-415E-9289A7403B4E}"/>
              </a:ext>
            </a:extLst>
          </p:cNvPr>
          <p:cNvSpPr txBox="1"/>
          <p:nvPr/>
        </p:nvSpPr>
        <p:spPr>
          <a:xfrm>
            <a:off x="4474462" y="630936"/>
            <a:ext cx="76460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Score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中的資料取出，</a:t>
            </a:r>
            <a:r>
              <a:rPr lang="zh-TW" altLang="en-US" sz="280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並取</a:t>
            </a:r>
            <a:r>
              <a:rPr lang="en-US" altLang="zh-TW" sz="280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為底。</a:t>
            </a:r>
            <a:endParaRPr lang="en-US" altLang="zh-TW"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接者取出資料並與所以資料相加的結果相除。</a:t>
            </a:r>
            <a:endParaRPr lang="en-US" altLang="zh-TW"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取道小數點後二位。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5DE22C-53D2-EC47-62DE-91D03D673193}"/>
              </a:ext>
            </a:extLst>
          </p:cNvPr>
          <p:cNvSpPr txBox="1"/>
          <p:nvPr/>
        </p:nvSpPr>
        <p:spPr>
          <a:xfrm>
            <a:off x="764799" y="3595574"/>
            <a:ext cx="1081201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2100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進行</a:t>
            </a:r>
            <a:r>
              <a:rPr lang="en-US" altLang="zh-TW" sz="2100" b="0" dirty="0" err="1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zh-TW" altLang="en-US" sz="2100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轉換</a:t>
            </a:r>
            <a:endParaRPr lang="en-US" altLang="zh-TW" sz="2100" b="0" dirty="0">
              <a:solidFill>
                <a:srgbClr val="4EC57B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sz="2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1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exp_scores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1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sz="21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100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1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zh-TW" sz="2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1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softmax_scores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100" b="0" dirty="0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1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1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exp_scores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2FCD0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exp_scores</a:t>
            </a:r>
            <a:r>
              <a:rPr lang="en-US" altLang="zh-TW" sz="2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zh-TW" sz="2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100" b="0" dirty="0">
                <a:solidFill>
                  <a:srgbClr val="DD52F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2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b="0" dirty="0" err="1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softmax_scores</a:t>
            </a:r>
            <a:endParaRPr lang="en-US" altLang="zh-TW" sz="2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58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BB482-3C7E-30C9-A717-34583EF8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9F54E-1FD6-755E-2370-509055D3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測試</a:t>
            </a:r>
            <a:endParaRPr lang="zh-TW" alt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這本書真是太棒了！</a:t>
            </a:r>
            <a:r>
              <a:rPr lang="en-US" altLang="zh-TW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endParaRPr lang="zh-TW" alt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text2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這個產品有點失望，跟預期的不太一樣</a:t>
            </a:r>
            <a:r>
              <a:rPr lang="en-US" altLang="zh-TW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endParaRPr lang="zh-TW" alt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text3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13928C"/>
                </a:solidFill>
                <a:effectLst/>
                <a:latin typeface="Consolas" panose="020B0609020204030204" pitchFamily="49" charset="0"/>
              </a:rPr>
              <a:t>今天天氣還不錯，我在公園裡散步</a:t>
            </a:r>
            <a:r>
              <a:rPr lang="en-US" altLang="zh-TW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endParaRPr lang="zh-TW" alt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emotion_score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# [0.96, 0.01, 0.03]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emotion_score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text2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# [0.02, 0.05, 0.93]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13BDE7"/>
                </a:solidFill>
                <a:effectLst/>
                <a:latin typeface="Consolas" panose="020B0609020204030204" pitchFamily="49" charset="0"/>
              </a:rPr>
              <a:t>emotion_score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9100"/>
                </a:solidFill>
                <a:effectLst/>
                <a:latin typeface="Consolas" panose="020B0609020204030204" pitchFamily="49" charset="0"/>
              </a:rPr>
              <a:t>text3</a:t>
            </a:r>
            <a:r>
              <a:rPr lang="en-US" altLang="zh-TW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57B"/>
                </a:solidFill>
                <a:effectLst/>
                <a:latin typeface="Consolas" panose="020B0609020204030204" pitchFamily="49" charset="0"/>
              </a:rPr>
              <a:t># [0.07, 0.88, 0.05]</a:t>
            </a:r>
            <a:endParaRPr lang="en-US" altLang="zh-TW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3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E7722-116F-4753-DA0D-D602AE72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FA7AE-4D06-DD43-CBBC-F97857E0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在使用情緒辭典時，和斷詞比較時，兩字明明相同，但卻會被判定為不同的字。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0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507</Words>
  <Application>Microsoft Office PowerPoint</Application>
  <PresentationFormat>寬螢幕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標楷體</vt:lpstr>
      <vt:lpstr>Agency FB</vt:lpstr>
      <vt:lpstr>Arial</vt:lpstr>
      <vt:lpstr>Calibri</vt:lpstr>
      <vt:lpstr>Calibri Light</vt:lpstr>
      <vt:lpstr>Consolas</vt:lpstr>
      <vt:lpstr>Office 佈景主題</vt:lpstr>
      <vt:lpstr>0327</vt:lpstr>
      <vt:lpstr>Softmax( )</vt:lpstr>
      <vt:lpstr>Lazyload( )</vt:lpstr>
      <vt:lpstr>比較和統計</vt:lpstr>
      <vt:lpstr>Softmax( )使用</vt:lpstr>
      <vt:lpstr>結果</vt:lpstr>
      <vt:lpstr>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欣宇 梁</dc:creator>
  <cp:lastModifiedBy>欣宇 梁</cp:lastModifiedBy>
  <cp:revision>14</cp:revision>
  <dcterms:created xsi:type="dcterms:W3CDTF">2023-03-20T09:35:02Z</dcterms:created>
  <dcterms:modified xsi:type="dcterms:W3CDTF">2023-03-27T09:24:02Z</dcterms:modified>
</cp:coreProperties>
</file>