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80EFC-915B-19BD-04A2-F794A166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E0FE88-8416-4AD7-6D45-124FAB39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543A8-43C7-9646-E2D4-E24DCC04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862B2-3B87-C1C4-DE67-CF109E60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B254F-CB8D-7D66-2F17-3B942863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91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3AEAE-5F8A-6C83-EE14-3FC1A208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BC14EA-7987-2125-5341-60CF385F1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8B932B-162E-9BB7-4386-C8FA81EF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68683-AE36-5501-0741-58FA3883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EA1D0-1C0D-9FB5-BB70-C7AB3724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8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4A0F1A-429D-9141-A7D4-B47311822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8FA0B-9EA3-522B-068A-73B0368D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EE8FE0-13BB-8436-790A-0E0820A7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7B54B-E494-EE58-CD2C-6C8A2250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7D510-FCC2-3D7E-F43B-0362CFB4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4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5D0F4-E853-D8A6-228E-278DFCE9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6782B-DBEC-54F8-47FD-A2FAEAAE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31314-9DB8-A172-2622-D1CB0C1D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96FB0-5B16-FB70-EC12-45C1B4BE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A642E4-3BE4-9BF5-17D0-12D722B9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4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49928-F0DE-0212-EE07-AF1FA74D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0C4CC9-65D6-FCA7-CEC1-8A2724FC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9A6DF-CFA7-752A-9351-D99445CC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4B842A-8262-524B-9A25-955EBBCC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C1C9E-07E7-6B2E-2D40-C0D63C04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9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B4918-5F56-4AAA-DAF2-549D3D4E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0F9B5-D1FE-A1EC-896C-52B04E9A1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A5588-FE3A-7081-A43D-61CADC2C0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1D6FEF-D4EE-DBFD-671A-DE53829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769096-035F-4BCC-ED1E-CF644707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D162E-30FA-2FD2-0709-386F361E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5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D04B6-A544-67A1-F004-105125C8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33838C-C5DF-B187-8BFC-8E261455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0E67FC-C29B-8A96-BBA6-66000D6C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3919B3-8D6F-4CBF-9DD0-4BB48448B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BA1F49-1EDB-3E6B-C0D5-BC64BD7C7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1E9D5A-743C-3543-3226-03F53C14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B4D974-1160-A2CC-83CA-AF4484BB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195ACA-41E6-59F4-1789-41F11BA9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3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0B858-2B22-5FBD-DEC9-68D7DD68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5D34E0-56C6-8FD3-41A5-7304161F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814CB7-A210-7237-9FA8-B03CE1EA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23EDA5-65BA-0175-C4BA-840FEA42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DEED36-CC61-B760-BB18-8E0FDD2A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AA7529-823A-5030-4159-E8A16852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E51DB3-EA0B-0579-7220-260F16C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1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0287D-AC40-CF14-26A2-CE341193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740D2-175E-750C-B399-17093F44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B9DE9F-1857-8512-11B0-7CA1883E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B3BF8D-B80C-6D11-0684-0A11BBC6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C53C80-A51D-6425-58D8-9BB051C0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3667D-8DB5-E02C-3A0C-04C810A1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9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78BD7-5810-54A7-1AFC-F79D9EF4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F59ACB-6B20-EC59-2017-6F89943C4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D60D70-8E87-6CA3-A0E1-0D51032D0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90383C-60C0-072A-1669-4C698821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9CEE5D-7E66-6793-6E95-107A0C34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D5DED-AB9D-393F-175A-4FB5A738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38F2BA-C4CE-1622-DF45-43753CE6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16932B-E3D6-16EA-9AB6-AC668952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88557-2165-ACB3-2D43-3D3A0A086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F8D6-4A5B-4612-89F0-B2A250188800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B9D7B5-3D9F-56ED-5E3C-2EC23A804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0658AB-4107-2213-3BCD-A74A94CBF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24C0-2191-42E5-A37C-6AC363E5F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7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3DD70-15ED-CB02-B968-9810F989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643" y="2678225"/>
            <a:ext cx="9144000" cy="1501549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latin typeface="Agency FB" panose="020B0503020202020204" pitchFamily="34" charset="0"/>
              </a:rPr>
              <a:t>0424</a:t>
            </a:r>
            <a:endParaRPr lang="zh-TW" altLang="en-US" sz="9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1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8803D-CE23-0507-977E-1CAD8094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使用自訂字典解決斷詞的問題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D09072-3754-9E9D-249F-AD92C1A5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414" y="2886982"/>
            <a:ext cx="10515600" cy="1636032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能根據狀況更改，彈性較大，修改與測試方便。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需要人工處理，若問題太多可能會出現更多問題。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62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98A54-BEE1-9399-C2BB-19F94F3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50E22-635D-8A20-4404-3955FD2C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AEB9F2-F5CB-7C15-4D01-7D9C939D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000"/>
            <a:ext cx="12192000" cy="57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89CDD-9848-9C07-78AD-7516DEC4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429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根據分數的評論分析情緒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209606-5EA1-F984-D9F4-2B934618C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7669"/>
            <a:ext cx="10515600" cy="378266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B5E258-75A7-B29C-C1B0-FD77CCEB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85" y="5551865"/>
            <a:ext cx="6176488" cy="8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200966-0FBE-34EC-95A3-426BF0BDF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45" y="1598943"/>
            <a:ext cx="4506417" cy="43513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70E920-675A-87B7-7314-220DD054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140" y="1587687"/>
            <a:ext cx="3371095" cy="43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C5A10-51A0-5551-4631-A784FD4C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3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將分析的結果存入</a:t>
            </a:r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5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9C334-3204-B7CA-F30C-0FB5C604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96E423E-CB0E-3994-73D9-F52556EE1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8934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54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Agency FB</vt:lpstr>
      <vt:lpstr>Arial</vt:lpstr>
      <vt:lpstr>Calibri</vt:lpstr>
      <vt:lpstr>Calibri Light</vt:lpstr>
      <vt:lpstr>Office 佈景主題</vt:lpstr>
      <vt:lpstr>0424</vt:lpstr>
      <vt:lpstr>使用自訂字典解決斷詞的問題</vt:lpstr>
      <vt:lpstr>PowerPoint 簡報</vt:lpstr>
      <vt:lpstr>根據分數的評論分析情緒</vt:lpstr>
      <vt:lpstr>PowerPoint 簡報</vt:lpstr>
      <vt:lpstr>將分析的結果存入EXCEL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欣宇 梁</dc:creator>
  <cp:lastModifiedBy>欣宇 梁</cp:lastModifiedBy>
  <cp:revision>20</cp:revision>
  <dcterms:created xsi:type="dcterms:W3CDTF">2023-04-07T10:36:54Z</dcterms:created>
  <dcterms:modified xsi:type="dcterms:W3CDTF">2023-04-21T11:31:17Z</dcterms:modified>
</cp:coreProperties>
</file>