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作者和日期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08990">
              <a:spcBef>
                <a:spcPts val="0"/>
              </a:spcBef>
              <a:buSzTx/>
              <a:buNone/>
              <a:defRPr sz="3234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演示文稿标题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演示文稿标题</a:t>
            </a:r>
          </a:p>
        </p:txBody>
      </p:sp>
      <p:sp>
        <p:nvSpPr>
          <p:cNvPr id="1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100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1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议程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议程副标题</a:t>
            </a:r>
          </a:p>
        </p:txBody>
      </p:sp>
      <p:sp>
        <p:nvSpPr>
          <p:cNvPr id="109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议程主题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议程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议程标题</a:t>
            </a:r>
          </a:p>
        </p:txBody>
      </p:sp>
      <p:sp>
        <p:nvSpPr>
          <p:cNvPr id="11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正文级别 1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说明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正文级别 1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事实信息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事实信息</a:t>
            </a:r>
          </a:p>
        </p:txBody>
      </p:sp>
      <p:sp>
        <p:nvSpPr>
          <p:cNvPr id="12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出自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spcBef>
                <a:spcPts val="0"/>
              </a:spcBef>
              <a:buSzTx/>
              <a:buNone/>
              <a:defRPr sz="342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出自</a:t>
            </a:r>
          </a:p>
        </p:txBody>
      </p:sp>
      <p:sp>
        <p:nvSpPr>
          <p:cNvPr id="136" name="正文级别 1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“著名引文”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白色弧形层叠图案的特写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灰色石头层叠图案的特写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白色罗纹图案的特写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棱角分明且带阴影的未来感白色走廊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白色未来感弧形结构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作者和日期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08990">
              <a:spcBef>
                <a:spcPts val="0"/>
              </a:spcBef>
              <a:buSzTx/>
              <a:buNone/>
              <a:defRPr sz="3234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作者和日期</a:t>
            </a:r>
          </a:p>
        </p:txBody>
      </p:sp>
      <p:sp>
        <p:nvSpPr>
          <p:cNvPr id="23" name="正文级别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演示文稿副标题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演示文稿标题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演示文稿标题</a:t>
            </a:r>
          </a:p>
        </p:txBody>
      </p:sp>
      <p:sp>
        <p:nvSpPr>
          <p:cNvPr id="2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白色弧形层叠图案的特写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幻灯片标题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幻灯片标题</a:t>
            </a:r>
          </a:p>
        </p:txBody>
      </p:sp>
      <p:sp>
        <p:nvSpPr>
          <p:cNvPr id="34" name="正文级别 1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幻灯片副标题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43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4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白色弧形石头边缘的特写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幻灯片副标题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62" name="幻灯片标题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63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72" name="幻灯片标题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标题、项目符号与实时视频（大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灯片副标题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67715">
              <a:spcBef>
                <a:spcPts val="0"/>
              </a:spcBef>
              <a:buSzTx/>
              <a:buNone/>
              <a:defRPr sz="511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幻灯片副标题</a:t>
            </a:r>
          </a:p>
        </p:txBody>
      </p:sp>
      <p:sp>
        <p:nvSpPr>
          <p:cNvPr id="82" name="幻灯片标题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幻灯片标题</a:t>
            </a:r>
          </a:p>
        </p:txBody>
      </p:sp>
      <p:sp>
        <p:nvSpPr>
          <p:cNvPr id="83" name="正文级别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章节标题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章节标题</a:t>
            </a:r>
          </a:p>
        </p:txBody>
      </p:sp>
      <p:sp>
        <p:nvSpPr>
          <p:cNvPr id="9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幻灯片标题</a:t>
            </a:r>
          </a:p>
        </p:txBody>
      </p:sp>
      <p:sp>
        <p:nvSpPr>
          <p:cNvPr id="3" name="正文级别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幻灯片项目符号文本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23538179" y="12443459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sp><p:txBody><a:bodyPr/><a:lstStyle/><a:p><a:pPr/><a:r><a:t>Corrupted</INVALID_TAG></a:p></p:txBody></p:sp></p:spTree></p:cSld>
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<BROKEN<XML></XML>
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