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357243"/>
              <a:satOff val="7293"/>
              <a:lumOff val="8906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3">
              <a:satOff val="1412"/>
              <a:lumOff val="16412"/>
            </a:schemeClr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>
                  <a:satOff val="1412"/>
                  <a:lumOff val="1641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6E937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FFF171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A51B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E1A84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103425"/>
              <a:satOff val="-7243"/>
              <a:lumOff val="99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chemeClr val="accent5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lumOff val="-14283"/>
            </a:scheme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5">
                  <a:lumOff val="-1428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satOff val="-6299"/>
              <a:lumOff val="-3230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21" hasCustomPrompt="1"/>
          </p:nvPr>
        </p:nvSpPr>
        <p:spPr>
          <a:xfrm>
            <a:off x="1206500" y="12268950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08990">
              <a:spcBef>
                <a:spcPts val="0"/>
              </a:spcBef>
              <a:buSzTx/>
              <a:buNone/>
              <a:defRPr sz="3234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演示文稿标题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演示文稿标题</a:t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幻灯片副标题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67715">
              <a:spcBef>
                <a:spcPts val="0"/>
              </a:spcBef>
              <a:buSzTx/>
              <a:buNone/>
              <a:defRPr sz="511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100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10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议程副标题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67715">
              <a:spcBef>
                <a:spcPts val="0"/>
              </a:spcBef>
              <a:buSzTx/>
              <a:buNone/>
              <a:defRPr sz="511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议程副标题</a:t>
            </a:r>
          </a:p>
        </p:txBody>
      </p:sp>
      <p:sp>
        <p:nvSpPr>
          <p:cNvPr id="109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6000"/>
              </a:spcBef>
              <a:buSzTx/>
              <a:buNone/>
              <a:defRPr sz="5000"/>
            </a:lvl1pPr>
            <a:lvl2pPr marL="0" indent="457200">
              <a:spcBef>
                <a:spcPts val="6000"/>
              </a:spcBef>
              <a:buSzTx/>
              <a:buNone/>
              <a:defRPr sz="5000"/>
            </a:lvl2pPr>
            <a:lvl3pPr marL="0" indent="914400">
              <a:spcBef>
                <a:spcPts val="6000"/>
              </a:spcBef>
              <a:buSzTx/>
              <a:buNone/>
              <a:defRPr sz="5000"/>
            </a:lvl3pPr>
            <a:lvl4pPr marL="0" indent="1371600">
              <a:spcBef>
                <a:spcPts val="6000"/>
              </a:spcBef>
              <a:buSzTx/>
              <a:buNone/>
              <a:defRPr sz="5000"/>
            </a:lvl4pPr>
            <a:lvl5pPr marL="0" indent="1828800">
              <a:spcBef>
                <a:spcPts val="6000"/>
              </a:spcBef>
              <a:buSzTx/>
              <a:buNone/>
              <a:defRPr sz="5000"/>
            </a:lvl5pPr>
          </a:lstStyle>
          <a:p>
            <a:pPr/>
            <a:r>
              <a:t>议程主题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议程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议程标题</a:t>
            </a:r>
          </a:p>
        </p:txBody>
      </p:sp>
      <p:sp>
        <p:nvSpPr>
          <p:cNvPr id="11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正文级别 1…"/>
          <p:cNvSpPr txBox="1"/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说明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正文级别 1…"/>
          <p:cNvSpPr txBox="1"/>
          <p:nvPr>
            <p:ph type="body" idx="1" hasCustomPrompt="1"/>
          </p:nvPr>
        </p:nvSpPr>
        <p:spPr>
          <a:xfrm>
            <a:off x="1206500" y="1206500"/>
            <a:ext cx="21971000" cy="7353300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事实信息"/>
          <p:cNvSpPr txBox="1"/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事实信息</a:t>
            </a:r>
          </a:p>
        </p:txBody>
      </p:sp>
      <p:sp>
        <p:nvSpPr>
          <p:cNvPr id="12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出自"/>
          <p:cNvSpPr txBox="1"/>
          <p:nvPr>
            <p:ph type="body" sz="quarter" idx="21" hasCustomPrompt="1"/>
          </p:nvPr>
        </p:nvSpPr>
        <p:spPr>
          <a:xfrm>
            <a:off x="5461000" y="9563100"/>
            <a:ext cx="13728700" cy="698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spcBef>
                <a:spcPts val="0"/>
              </a:spcBef>
              <a:buSzTx/>
              <a:buNone/>
              <a:defRPr sz="342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出自</a:t>
            </a:r>
          </a:p>
        </p:txBody>
      </p:sp>
      <p:sp>
        <p:nvSpPr>
          <p:cNvPr id="136" name="正文级别 1…"/>
          <p:cNvSpPr txBox="1"/>
          <p:nvPr>
            <p:ph type="body" sz="quarter" idx="1" hasCustomPrompt="1"/>
          </p:nvPr>
        </p:nvSpPr>
        <p:spPr>
          <a:xfrm>
            <a:off x="5194300" y="4165600"/>
            <a:ext cx="13995400" cy="4432300"/>
          </a:xfrm>
          <a:prstGeom prst="rect">
            <a:avLst/>
          </a:prstGeom>
        </p:spPr>
        <p:txBody>
          <a:bodyPr anchor="b"/>
          <a:lstStyle>
            <a:lvl1pPr marL="254000" indent="-2540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“著名引文”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白色弧形层叠图案的特写"/>
          <p:cNvSpPr/>
          <p:nvPr>
            <p:ph type="pic" sz="quarter" idx="21"/>
          </p:nvPr>
        </p:nvSpPr>
        <p:spPr>
          <a:xfrm>
            <a:off x="1257300" y="3213100"/>
            <a:ext cx="7289800" cy="728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灰色石头层叠图案的特写"/>
          <p:cNvSpPr/>
          <p:nvPr>
            <p:ph type="pic" sz="quarter" idx="22"/>
          </p:nvPr>
        </p:nvSpPr>
        <p:spPr>
          <a:xfrm>
            <a:off x="73533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白色罗纹图案的特写"/>
          <p:cNvSpPr/>
          <p:nvPr>
            <p:ph type="pic" sz="quarter" idx="23"/>
          </p:nvPr>
        </p:nvSpPr>
        <p:spPr>
          <a:xfrm>
            <a:off x="14621933" y="3632200"/>
            <a:ext cx="9677401" cy="64572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棱角分明且带阴影的未来感白色走廊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白色未来感弧形结构"/>
          <p:cNvSpPr/>
          <p:nvPr>
            <p:ph type="pic" idx="21"/>
          </p:nvPr>
        </p:nvSpPr>
        <p:spPr>
          <a:xfrm>
            <a:off x="0" y="-5397500"/>
            <a:ext cx="27190700" cy="203930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作者和日期"/>
          <p:cNvSpPr txBox="1"/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08990">
              <a:spcBef>
                <a:spcPts val="0"/>
              </a:spcBef>
              <a:buSzTx/>
              <a:buNone/>
              <a:defRPr sz="3234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23" name="正文级别 1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演示文稿标题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演示文稿标题</a:t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白色弧形层叠图案的特写"/>
          <p:cNvSpPr/>
          <p:nvPr>
            <p:ph type="pic" idx="21"/>
          </p:nvPr>
        </p:nvSpPr>
        <p:spPr>
          <a:xfrm>
            <a:off x="11569700" y="0"/>
            <a:ext cx="13716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幻灯片标题"/>
          <p:cNvSpPr txBox="1"/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幻灯片标题</a:t>
            </a:r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206500" y="7150100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副标题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67715">
              <a:spcBef>
                <a:spcPts val="0"/>
              </a:spcBef>
              <a:buSzTx/>
              <a:buNone/>
              <a:defRPr sz="511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43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44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白色弧形石头边缘的特写"/>
          <p:cNvSpPr/>
          <p:nvPr>
            <p:ph type="pic" idx="21"/>
          </p:nvPr>
        </p:nvSpPr>
        <p:spPr>
          <a:xfrm>
            <a:off x="12382500" y="-1206500"/>
            <a:ext cx="12103100" cy="161403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幻灯片副标题"/>
          <p:cNvSpPr txBox="1"/>
          <p:nvPr>
            <p:ph type="body" sz="quarter" idx="22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67715">
              <a:spcBef>
                <a:spcPts val="0"/>
              </a:spcBef>
              <a:buSzTx/>
              <a:buNone/>
              <a:defRPr sz="511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62" name="幻灯片标题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63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实时视频（小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幻灯片副标题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67715">
              <a:spcBef>
                <a:spcPts val="0"/>
              </a:spcBef>
              <a:buSzTx/>
              <a:buNone/>
              <a:defRPr sz="511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7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73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实时视频（大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灯片副标题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67715">
              <a:spcBef>
                <a:spcPts val="0"/>
              </a:spcBef>
              <a:buSzTx/>
              <a:buNone/>
              <a:defRPr sz="511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82" name="幻灯片标题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83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章节标题"/>
          <p:cNvSpPr txBox="1"/>
          <p:nvPr>
            <p:ph type="title" hasCustomPrompt="1"/>
          </p:nvPr>
        </p:nvSpPr>
        <p:spPr>
          <a:xfrm>
            <a:off x="1206496" y="39116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pc="-119" sz="12000"/>
            </a:lvl1pPr>
          </a:lstStyle>
          <a:p>
            <a:pPr/>
            <a:r>
              <a:t>章节标题</a:t>
            </a:r>
          </a:p>
        </p:txBody>
      </p:sp>
      <p:sp>
        <p:nvSpPr>
          <p:cNvPr id="9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23538179" y="12443459"/>
            <a:ext cx="408941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 defTabSz="584200">
              <a:spcBef>
                <a:spcPts val="0"/>
              </a:spcBef>
              <a:defRPr sz="20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914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371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1828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2860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2743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200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3657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4114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theme/theme1.xml><?xml version="1.0" encoding="utf-8"?>
<a:theme xmlns:a="http://schemas.openxmlformats.org/drawingml/2006/main" xmlns:r="http://schemas.openxmlformats.org/officeDocument/2006/relationships" name="38_MinimalistLight">
  <a:themeElements>
    <a:clrScheme name="38_MinimalistLight">
      <a:dk1>
        <a:srgbClr val="53585F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8_Minimalist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8_Minimalis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8_MinimalistLight">
  <a:themeElements>
    <a:clrScheme name="38_MinimalistLight">
      <a:dk1>
        <a:srgbClr val="000000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8_Minimalist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8_Minimalis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