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8" r:id="rId2"/>
    <p:sldId id="256" r:id="rId3"/>
    <p:sldId id="263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F0BA-B615-4FB4-92D2-E6B08B884088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507B-83C5-4886-8C8C-A6952AB9B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07B-83C5-4886-8C8C-A6952AB9BA6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103.239:8080/AA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單字卡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416824" cy="417646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 smtClean="0"/>
              <a:t>源起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程式都是英文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我們還一次學好幾門語言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有很多指令要背</a:t>
            </a:r>
            <a:r>
              <a:rPr lang="zh-TW" altLang="en-US" sz="3200" b="1" dirty="0" smtClean="0"/>
              <a:t>。</a:t>
            </a:r>
            <a:r>
              <a:rPr lang="zh-TW" altLang="en-US" sz="3200" dirty="0" smtClean="0"/>
              <a:t>想要有個補助工具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幫助我背單字</a:t>
            </a:r>
            <a:endParaRPr lang="en-US" altLang="zh-TW" sz="3200" dirty="0" smtClean="0"/>
          </a:p>
          <a:p>
            <a:pPr algn="l"/>
            <a:endParaRPr lang="en-US" altLang="zh-TW" sz="3200" dirty="0" smtClean="0"/>
          </a:p>
          <a:p>
            <a:pPr algn="l"/>
            <a:endParaRPr lang="en-US" altLang="zh-TW" sz="3200" dirty="0" smtClean="0"/>
          </a:p>
          <a:p>
            <a:pPr algn="l"/>
            <a:r>
              <a:rPr lang="zh-TW" altLang="en-US" sz="3200" dirty="0" smtClean="0"/>
              <a:t>主要練習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伺服器鏈接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資料傳輸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資料庫存取</a:t>
            </a:r>
            <a:r>
              <a:rPr lang="en-US" altLang="zh-TW" sz="3200" dirty="0" smtClean="0"/>
              <a:t>,&lt;</a:t>
            </a:r>
            <a:r>
              <a:rPr lang="en-US" altLang="zh-TW" sz="3200" b="1" dirty="0" smtClean="0"/>
              <a:t>canvas</a:t>
            </a:r>
            <a:r>
              <a:rPr lang="en-US" altLang="zh-TW" sz="3200" dirty="0" smtClean="0"/>
              <a:t>&gt;</a:t>
            </a:r>
            <a:r>
              <a:rPr lang="zh-TW" altLang="en-US" sz="3200" smtClean="0"/>
              <a:t>動畫繪製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080120"/>
          </a:xfrm>
        </p:spPr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416824" cy="4176464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 smtClean="0"/>
              <a:t>Java      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Servlet</a:t>
            </a:r>
            <a:r>
              <a:rPr lang="en-US" altLang="zh-TW" sz="4400" dirty="0" smtClean="0"/>
              <a:t>   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   JDBC</a:t>
            </a:r>
          </a:p>
          <a:p>
            <a:pPr algn="l"/>
            <a:endParaRPr lang="en-US" altLang="zh-TW" sz="4400" dirty="0" smtClean="0"/>
          </a:p>
          <a:p>
            <a:pPr algn="l"/>
            <a:r>
              <a:rPr lang="en-US" altLang="zh-TW" sz="4400" dirty="0" smtClean="0"/>
              <a:t>JavaScript   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   </a:t>
            </a:r>
            <a:r>
              <a:rPr lang="en-US" altLang="zh-TW" sz="4400" dirty="0" err="1" smtClean="0"/>
              <a:t>jQuery</a:t>
            </a:r>
            <a:endParaRPr lang="en-US" altLang="zh-TW" sz="4400" dirty="0" smtClean="0"/>
          </a:p>
          <a:p>
            <a:pPr algn="l"/>
            <a:endParaRPr lang="en-US" altLang="zh-TW" sz="4400" dirty="0" smtClean="0"/>
          </a:p>
          <a:p>
            <a:pPr algn="l"/>
            <a:r>
              <a:rPr lang="zh-TW" altLang="en-US" sz="4400" dirty="0" smtClean="0"/>
              <a:t>資料庫 </a:t>
            </a:r>
            <a:r>
              <a:rPr lang="en-US" altLang="zh-TW" sz="4400" dirty="0" err="1" smtClean="0"/>
              <a:t>MySQL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491880" y="332656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491880" y="2132856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P2.jsp</a:t>
            </a:r>
            <a:r>
              <a:rPr lang="zh-TW" altLang="en-US" dirty="0" smtClean="0"/>
              <a:t>主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020272" y="1196752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User.java  Word.java</a:t>
            </a:r>
          </a:p>
          <a:p>
            <a:pPr algn="ctr"/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491880" y="3429000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testPage.jsp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3491880" y="1196752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Servlet01.java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588224" y="2204864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FinWord.java</a:t>
            </a:r>
            <a:r>
              <a:rPr lang="zh-TW" altLang="en-US" dirty="0" smtClean="0"/>
              <a:t>搜索單字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588224" y="3284984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Sound.java</a:t>
            </a:r>
            <a:r>
              <a:rPr lang="zh-TW" altLang="en-US" dirty="0" smtClean="0"/>
              <a:t>下載發音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6588224" y="4293096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AddWord.java</a:t>
            </a:r>
            <a:r>
              <a:rPr lang="zh-TW" altLang="en-US" dirty="0" smtClean="0"/>
              <a:t>加入資料庫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55576" y="2132856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WordDel.java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7" idx="2"/>
            <a:endCxn id="19" idx="0"/>
          </p:cNvCxnSpPr>
          <p:nvPr/>
        </p:nvCxnSpPr>
        <p:spPr>
          <a:xfrm>
            <a:off x="4427984" y="9807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2"/>
            <a:endCxn id="9" idx="0"/>
          </p:cNvCxnSpPr>
          <p:nvPr/>
        </p:nvCxnSpPr>
        <p:spPr>
          <a:xfrm>
            <a:off x="4427984" y="18448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1" idx="2"/>
            <a:endCxn id="22" idx="0"/>
          </p:cNvCxnSpPr>
          <p:nvPr/>
        </p:nvCxnSpPr>
        <p:spPr>
          <a:xfrm>
            <a:off x="7524328" y="28529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2" idx="2"/>
            <a:endCxn id="23" idx="0"/>
          </p:cNvCxnSpPr>
          <p:nvPr/>
        </p:nvCxnSpPr>
        <p:spPr>
          <a:xfrm>
            <a:off x="7524328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9" idx="3"/>
            <a:endCxn id="13" idx="1"/>
          </p:cNvCxnSpPr>
          <p:nvPr/>
        </p:nvCxnSpPr>
        <p:spPr>
          <a:xfrm>
            <a:off x="5364088" y="1520788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436096" y="170080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724128" y="10527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資料存取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499992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測</a:t>
            </a:r>
            <a:r>
              <a:rPr lang="zh-TW" altLang="en-US" dirty="0" smtClean="0"/>
              <a:t>驗</a:t>
            </a:r>
            <a:endParaRPr lang="en-US" altLang="zh-TW" dirty="0" smtClean="0"/>
          </a:p>
        </p:txBody>
      </p:sp>
      <p:sp>
        <p:nvSpPr>
          <p:cNvPr id="73" name="文字方塊 72"/>
          <p:cNvSpPr txBox="1"/>
          <p:nvPr/>
        </p:nvSpPr>
        <p:spPr>
          <a:xfrm>
            <a:off x="5508104" y="24928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新增單字</a:t>
            </a:r>
            <a:endParaRPr lang="en-US" altLang="zh-TW" dirty="0" smtClean="0"/>
          </a:p>
        </p:txBody>
      </p:sp>
      <p:cxnSp>
        <p:nvCxnSpPr>
          <p:cNvPr id="83" name="直線單箭頭接點 82"/>
          <p:cNvCxnSpPr>
            <a:stCxn id="9" idx="3"/>
          </p:cNvCxnSpPr>
          <p:nvPr/>
        </p:nvCxnSpPr>
        <p:spPr>
          <a:xfrm>
            <a:off x="5364088" y="2456892"/>
            <a:ext cx="122413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9" idx="2"/>
            <a:endCxn id="17" idx="0"/>
          </p:cNvCxnSpPr>
          <p:nvPr/>
        </p:nvCxnSpPr>
        <p:spPr>
          <a:xfrm>
            <a:off x="4427984" y="27809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23" idx="2"/>
            <a:endCxn id="23" idx="2"/>
          </p:cNvCxnSpPr>
          <p:nvPr/>
        </p:nvCxnSpPr>
        <p:spPr>
          <a:xfrm>
            <a:off x="7524328" y="49411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23" idx="2"/>
          </p:cNvCxnSpPr>
          <p:nvPr/>
        </p:nvCxnSpPr>
        <p:spPr>
          <a:xfrm>
            <a:off x="7524328" y="494116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499992" y="580526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17" idx="2"/>
          </p:cNvCxnSpPr>
          <p:nvPr/>
        </p:nvCxnSpPr>
        <p:spPr>
          <a:xfrm>
            <a:off x="4427984" y="4077072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395536" y="5805264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V="1">
            <a:off x="395536" y="1556792"/>
            <a:ext cx="0" cy="432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19" idx="1"/>
          </p:cNvCxnSpPr>
          <p:nvPr/>
        </p:nvCxnSpPr>
        <p:spPr>
          <a:xfrm flipV="1">
            <a:off x="395536" y="1520788"/>
            <a:ext cx="309634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24" idx="1"/>
          </p:cNvCxnSpPr>
          <p:nvPr/>
        </p:nvCxnSpPr>
        <p:spPr>
          <a:xfrm flipH="1">
            <a:off x="395536" y="2456892"/>
            <a:ext cx="36004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" idx="1"/>
            <a:endCxn id="24" idx="3"/>
          </p:cNvCxnSpPr>
          <p:nvPr/>
        </p:nvCxnSpPr>
        <p:spPr>
          <a:xfrm flipH="1">
            <a:off x="2627784" y="24568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699792" y="1988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刪除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080120"/>
          </a:xfrm>
        </p:spPr>
        <p:txBody>
          <a:bodyPr/>
          <a:lstStyle/>
          <a:p>
            <a:r>
              <a:rPr lang="zh-TW" altLang="en-US" dirty="0" smtClean="0"/>
              <a:t>展示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416824" cy="4176464"/>
          </a:xfrm>
        </p:spPr>
        <p:txBody>
          <a:bodyPr>
            <a:normAutofit/>
          </a:bodyPr>
          <a:lstStyle/>
          <a:p>
            <a:pPr algn="l"/>
            <a:endParaRPr lang="zh-TW" altLang="en-US" sz="4400" dirty="0"/>
          </a:p>
        </p:txBody>
      </p:sp>
      <p:pic>
        <p:nvPicPr>
          <p:cNvPr id="4" name="圖片 3" descr="time2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1916832"/>
            <a:ext cx="4883397" cy="466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080120"/>
          </a:xfrm>
        </p:spPr>
        <p:txBody>
          <a:bodyPr/>
          <a:lstStyle/>
          <a:p>
            <a:r>
              <a:rPr lang="zh-TW" altLang="en-US" sz="6000" dirty="0" smtClean="0"/>
              <a:t>上網找翻譯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416824" cy="4176464"/>
          </a:xfrm>
        </p:spPr>
        <p:txBody>
          <a:bodyPr>
            <a:normAutofit/>
          </a:bodyPr>
          <a:lstStyle/>
          <a:p>
            <a:pPr algn="l"/>
            <a:endParaRPr lang="zh-TW" altLang="en-US" sz="4400" dirty="0"/>
          </a:p>
        </p:txBody>
      </p:sp>
      <p:pic>
        <p:nvPicPr>
          <p:cNvPr id="6" name="圖片 5" descr="fi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772816"/>
            <a:ext cx="3867349" cy="4864350"/>
          </a:xfrm>
          <a:prstGeom prst="rect">
            <a:avLst/>
          </a:prstGeom>
        </p:spPr>
      </p:pic>
      <p:pic>
        <p:nvPicPr>
          <p:cNvPr id="7" name="圖片 6" descr="find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772815"/>
            <a:ext cx="3960440" cy="4866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080120"/>
          </a:xfrm>
        </p:spPr>
        <p:txBody>
          <a:bodyPr/>
          <a:lstStyle/>
          <a:p>
            <a:r>
              <a:rPr lang="zh-TW" altLang="en-US" dirty="0" smtClean="0"/>
              <a:t>三個動態背景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416824" cy="4176464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時鐘羅盤</a:t>
            </a:r>
            <a:endParaRPr lang="zh-TW" altLang="en-US" sz="4400" dirty="0"/>
          </a:p>
        </p:txBody>
      </p:sp>
      <p:pic>
        <p:nvPicPr>
          <p:cNvPr id="11" name="圖片 10" descr="tim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772816"/>
            <a:ext cx="5040560" cy="4817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080120"/>
          </a:xfrm>
        </p:spPr>
        <p:txBody>
          <a:bodyPr/>
          <a:lstStyle/>
          <a:p>
            <a:r>
              <a:rPr lang="zh-TW" altLang="en-US" dirty="0" smtClean="0"/>
              <a:t>三個動態背景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416824" cy="4176464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流星雨</a:t>
            </a:r>
            <a:endParaRPr lang="zh-TW" altLang="en-US" sz="4400" dirty="0"/>
          </a:p>
        </p:txBody>
      </p:sp>
      <p:pic>
        <p:nvPicPr>
          <p:cNvPr id="6" name="圖片 5" descr="sta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24944"/>
            <a:ext cx="7200800" cy="3699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080120"/>
          </a:xfrm>
        </p:spPr>
        <p:txBody>
          <a:bodyPr/>
          <a:lstStyle/>
          <a:p>
            <a:r>
              <a:rPr lang="zh-TW" altLang="en-US" dirty="0" smtClean="0"/>
              <a:t>三個動態背景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416824" cy="4176464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傘型特效</a:t>
            </a:r>
            <a:endParaRPr lang="zh-TW" altLang="en-US" sz="4400" dirty="0"/>
          </a:p>
        </p:txBody>
      </p:sp>
      <p:pic>
        <p:nvPicPr>
          <p:cNvPr id="6" name="圖片 5" descr="umbrel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7344816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</TotalTime>
  <Words>113</Words>
  <Application>Microsoft Office PowerPoint</Application>
  <PresentationFormat>如螢幕大小 (4:3)</PresentationFormat>
  <Paragraphs>41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流線</vt:lpstr>
      <vt:lpstr>單字卡</vt:lpstr>
      <vt:lpstr>使用技術</vt:lpstr>
      <vt:lpstr>投影片 3</vt:lpstr>
      <vt:lpstr>展示</vt:lpstr>
      <vt:lpstr>上網找翻譯</vt:lpstr>
      <vt:lpstr>三個動態背景</vt:lpstr>
      <vt:lpstr>三個動態背景</vt:lpstr>
      <vt:lpstr>三個動態背景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使用技術</dc:title>
  <dc:creator>USER</dc:creator>
  <cp:lastModifiedBy>USER</cp:lastModifiedBy>
  <cp:revision>23</cp:revision>
  <dcterms:created xsi:type="dcterms:W3CDTF">2021-04-16T06:30:13Z</dcterms:created>
  <dcterms:modified xsi:type="dcterms:W3CDTF">2021-04-20T04:32:53Z</dcterms:modified>
</cp:coreProperties>
</file>