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FC05-1175-4178-AB35-307EF52EE62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806A-F6F7-4E2F-AB08-9206A9C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759200" y="1219200"/>
            <a:ext cx="914400" cy="91440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8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GARDINER, JOSHUA C I CTR USAF AFGSC AFGSC/DSK</dc:creator>
  <cp:lastModifiedBy>GARDINER, JOSHUA C I CTR USAF AFGSC AFGSC/DSK</cp:lastModifiedBy>
  <cp:revision>2</cp:revision>
  <dcterms:created xsi:type="dcterms:W3CDTF">2021-05-05T14:47:10Z</dcterms:created>
  <dcterms:modified xsi:type="dcterms:W3CDTF">2021-05-05T14:54:28Z</dcterms:modified>
</cp:coreProperties>
</file>