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6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F13C-B96E-4C31-8A64-D8B1D07C129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B7FE-2C81-4696-BF04-C3BB031E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af.dps.mil/sites/The-Hub/clrs/SitePages/CLRS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367" y="2284472"/>
            <a:ext cx="9144000" cy="43786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IMPORTANT!</a:t>
            </a:r>
          </a:p>
          <a:p>
            <a:pPr algn="l"/>
            <a:r>
              <a:rPr lang="en-US" b="1" dirty="0" smtClean="0"/>
              <a:t>Submit a request for a dial-in for AF365 Teams Meetings</a:t>
            </a:r>
          </a:p>
          <a:p>
            <a:r>
              <a:rPr lang="en-US" dirty="0" smtClean="0"/>
              <a:t>AF </a:t>
            </a:r>
            <a:r>
              <a:rPr lang="en-US" dirty="0"/>
              <a:t>Teams Launch ⭐ - </a:t>
            </a:r>
            <a:r>
              <a:rPr lang="en-US" dirty="0" smtClean="0"/>
              <a:t>You can NOW submit a request for an audio conferencing (aka dial-in) license for AF365 Teams meeting (same as CHES Teams but re-branding)! Please visit the following site to submit your request:</a:t>
            </a:r>
          </a:p>
          <a:p>
            <a:r>
              <a:rPr lang="en-US" dirty="0" smtClean="0">
                <a:hlinkClick r:id="rId2"/>
              </a:rPr>
              <a:t>https://usaf.dps.mil/sites/The-Hub/clrs/SitePages/CLRS.aspx</a:t>
            </a:r>
            <a:endParaRPr lang="en-US" dirty="0" smtClean="0"/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IMPORTANT NOTE: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There are limited licenses, so you should ONLY be submitting a request for a dial-in considering the following circumstances: 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Will you be creating regularly active and/or recurring meetings for your organization?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Will your meeting require participation from external users (example Non-DoD contractors) who do not have access to AF365 Teams?</a:t>
            </a:r>
            <a:endParaRPr lang="en-US" b="1" dirty="0"/>
          </a:p>
          <a:p>
            <a:pPr algn="l"/>
            <a:r>
              <a:rPr lang="en-US" dirty="0" smtClean="0"/>
              <a:t>More information can be found on the request site.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67" y="748496"/>
            <a:ext cx="9144000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 JARVIS MSgt USAF AFGSC 2 CS/SCP-1</dc:creator>
  <cp:lastModifiedBy>MITCHELL, JARVIS MSgt USAF AFGSC 2 CS/SCP-1</cp:lastModifiedBy>
  <cp:revision>2</cp:revision>
  <dcterms:created xsi:type="dcterms:W3CDTF">2021-10-14T15:01:18Z</dcterms:created>
  <dcterms:modified xsi:type="dcterms:W3CDTF">2021-10-14T15:01:54Z</dcterms:modified>
</cp:coreProperties>
</file>